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9.xml" ContentType="application/vnd.openxmlformats-officedocument.presentationml.notesSlide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6.xml" ContentType="application/vnd.openxmlformats-officedocument.presentationml.notesSlide+xml"/>
  <Override PartName="/ppt/tags/tag47.xml" ContentType="application/vnd.openxmlformats-officedocument.presentationml.tags+xml"/>
  <Override PartName="/ppt/notesSlides/notesSlide17.xml" ContentType="application/vnd.openxmlformats-officedocument.presentationml.notesSlide+xml"/>
  <Override PartName="/ppt/tags/tag48.xml" ContentType="application/vnd.openxmlformats-officedocument.presentationml.tags+xml"/>
  <Override PartName="/ppt/notesSlides/notesSlide1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9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0.xml" ContentType="application/vnd.openxmlformats-officedocument.presentationml.notesSlide+xml"/>
  <Override PartName="/ppt/tags/tag55.xml" ContentType="application/vnd.openxmlformats-officedocument.presentationml.tags+xml"/>
  <Override PartName="/ppt/notesSlides/notesSlide21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2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23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7"/>
  </p:notesMasterIdLst>
  <p:sldIdLst>
    <p:sldId id="288" r:id="rId2"/>
    <p:sldId id="263" r:id="rId3"/>
    <p:sldId id="286" r:id="rId4"/>
    <p:sldId id="261" r:id="rId5"/>
    <p:sldId id="264" r:id="rId6"/>
    <p:sldId id="267" r:id="rId7"/>
    <p:sldId id="266" r:id="rId8"/>
    <p:sldId id="270" r:id="rId9"/>
    <p:sldId id="285" r:id="rId10"/>
    <p:sldId id="265" r:id="rId11"/>
    <p:sldId id="283" r:id="rId12"/>
    <p:sldId id="280" r:id="rId13"/>
    <p:sldId id="281" r:id="rId14"/>
    <p:sldId id="282" r:id="rId15"/>
    <p:sldId id="284" r:id="rId16"/>
    <p:sldId id="272" r:id="rId17"/>
    <p:sldId id="274" r:id="rId18"/>
    <p:sldId id="273" r:id="rId19"/>
    <p:sldId id="275" r:id="rId20"/>
    <p:sldId id="262" r:id="rId21"/>
    <p:sldId id="269" r:id="rId22"/>
    <p:sldId id="276" r:id="rId23"/>
    <p:sldId id="271" r:id="rId24"/>
    <p:sldId id="277" r:id="rId25"/>
    <p:sldId id="287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598"/>
    <a:srgbClr val="0D3664"/>
    <a:srgbClr val="F7F7F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18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077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232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41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7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4984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47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78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41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02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3897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16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431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15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55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4495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983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565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93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075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19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9777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52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44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859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85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3.xml"/><Relationship Id="rId7" Type="http://schemas.openxmlformats.org/officeDocument/2006/relationships/image" Target="../media/image1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tags" Target="../tags/tag27.xml"/><Relationship Id="rId7" Type="http://schemas.openxmlformats.org/officeDocument/2006/relationships/image" Target="../media/image6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0.xml"/><Relationship Id="rId7" Type="http://schemas.openxmlformats.org/officeDocument/2006/relationships/image" Target="../media/image1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0.xml"/><Relationship Id="rId7" Type="http://schemas.openxmlformats.org/officeDocument/2006/relationships/image" Target="../media/image1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1.xml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tags" Target="../tags/tag44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10" Type="http://schemas.openxmlformats.org/officeDocument/2006/relationships/image" Target="../media/image7.png"/><Relationship Id="rId4" Type="http://schemas.openxmlformats.org/officeDocument/2006/relationships/tags" Target="../tags/tag45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image" Target="../media/image1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8.xml"/><Relationship Id="rId7" Type="http://schemas.openxmlformats.org/officeDocument/2006/relationships/image" Target="../media/image7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6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10" Type="http://schemas.openxmlformats.org/officeDocument/2006/relationships/image" Target="../media/image7.png"/><Relationship Id="rId4" Type="http://schemas.openxmlformats.org/officeDocument/2006/relationships/tags" Target="../tags/tag62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image" Target="../media/image7.png"/><Relationship Id="rId4" Type="http://schemas.openxmlformats.org/officeDocument/2006/relationships/tags" Target="../tags/tag68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.xml"/><Relationship Id="rId7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0.xml"/><Relationship Id="rId7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3.xml"/><Relationship Id="rId7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8.xml"/><Relationship Id="rId7" Type="http://schemas.openxmlformats.org/officeDocument/2006/relationships/image" Target="../media/image1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/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/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/>
        </p:nvSpPr>
        <p:spPr>
          <a:xfrm>
            <a:off x="4062440" y="2926776"/>
            <a:ext cx="406713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GRADE PLAN</a:t>
            </a:r>
            <a:endParaRPr lang="zh-CN" altLang="en-US" sz="48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794207" y="1768883"/>
            <a:ext cx="260359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i="1" smtClean="0">
                <a:blipFill dpi="0" rotWithShape="1">
                  <a:blip r:embed="rId7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202X</a:t>
            </a:r>
            <a:endParaRPr lang="zh-CN" altLang="en-US" sz="8000" b="1" i="1" dirty="0">
              <a:blipFill dpi="0" rotWithShape="1">
                <a:blip r:embed="rId7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3795539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787BE0F-CD2D-4F10-98B4-4E5C9929F7F7}"/>
              </a:ext>
            </a:extLst>
          </p:cNvPr>
          <p:cNvGrpSpPr/>
          <p:nvPr/>
        </p:nvGrpSpPr>
        <p:grpSpPr>
          <a:xfrm>
            <a:off x="5375910" y="4604919"/>
            <a:ext cx="1459230" cy="348615"/>
            <a:chOff x="5375910" y="4604919"/>
            <a:chExt cx="1459230" cy="348615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FCA6109D-DC93-4B94-9EFA-9AC07E32D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94" t="67147" r="43938" b="27770"/>
            <a:stretch>
              <a:fillRect/>
            </a:stretch>
          </p:blipFill>
          <p:spPr>
            <a:xfrm>
              <a:off x="5375910" y="4604919"/>
              <a:ext cx="1459230" cy="348615"/>
            </a:xfrm>
            <a:custGeom>
              <a:avLst/>
              <a:gdLst>
                <a:gd name="connsiteX0" fmla="*/ 0 w 1459230"/>
                <a:gd name="connsiteY0" fmla="*/ 0 h 348615"/>
                <a:gd name="connsiteX1" fmla="*/ 1459230 w 1459230"/>
                <a:gd name="connsiteY1" fmla="*/ 0 h 348615"/>
                <a:gd name="connsiteX2" fmla="*/ 1459230 w 1459230"/>
                <a:gd name="connsiteY2" fmla="*/ 348615 h 348615"/>
                <a:gd name="connsiteX3" fmla="*/ 0 w 1459230"/>
                <a:gd name="connsiteY3" fmla="*/ 348615 h 34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348615">
                  <a:moveTo>
                    <a:pt x="0" y="0"/>
                  </a:moveTo>
                  <a:lnTo>
                    <a:pt x="1459230" y="0"/>
                  </a:lnTo>
                  <a:lnTo>
                    <a:pt x="1459230" y="348615"/>
                  </a:lnTo>
                  <a:lnTo>
                    <a:pt x="0" y="348615"/>
                  </a:lnTo>
                  <a:close/>
                </a:path>
              </a:pathLst>
            </a:custGeom>
            <a:ln>
              <a:noFill/>
              <a:miter lim="800000"/>
            </a:ln>
            <a:effectLst>
              <a:outerShdw blurRad="457200" sx="102000" sy="102000" algn="ctr" rotWithShape="0">
                <a:prstClr val="black">
                  <a:alpha val="37000"/>
                </a:prstClr>
              </a:outerShdw>
            </a:effectLst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76B4AF0-5C95-4CC5-8CED-218BAD8950BF}"/>
                </a:ext>
              </a:extLst>
            </p:cNvPr>
            <p:cNvSpPr txBox="1"/>
            <p:nvPr/>
          </p:nvSpPr>
          <p:spPr>
            <a:xfrm>
              <a:off x="5708723" y="4606920"/>
              <a:ext cx="7745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i="1" smtClean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BY:xxx</a:t>
              </a:r>
              <a:endParaRPr lang="zh-CN" altLang="en-US" sz="1600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836A710E-3FDA-4142-AF4B-8936EF478D25}"/>
              </a:ext>
            </a:extLst>
          </p:cNvPr>
          <p:cNvGrpSpPr/>
          <p:nvPr/>
        </p:nvGrpSpPr>
        <p:grpSpPr>
          <a:xfrm>
            <a:off x="11153775" y="449361"/>
            <a:ext cx="447718" cy="6095923"/>
            <a:chOff x="11153775" y="449361"/>
            <a:chExt cx="447718" cy="6095923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34453CE-AB8F-480E-A800-1C3C5A2119D0}"/>
                </a:ext>
              </a:extLst>
            </p:cNvPr>
            <p:cNvCxnSpPr>
              <a:cxnSpLocks/>
            </p:cNvCxnSpPr>
            <p:nvPr/>
          </p:nvCxnSpPr>
          <p:spPr>
            <a:xfrm>
              <a:off x="11366891" y="927309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5DC5B191-86B3-4AAC-8B84-C53374F384B2}"/>
                </a:ext>
              </a:extLst>
            </p:cNvPr>
            <p:cNvCxnSpPr>
              <a:cxnSpLocks/>
            </p:cNvCxnSpPr>
            <p:nvPr/>
          </p:nvCxnSpPr>
          <p:spPr>
            <a:xfrm>
              <a:off x="11366891" y="3950692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70B86E0D-C2DD-4515-892A-CC2368F0419C}"/>
                </a:ext>
              </a:extLst>
            </p:cNvPr>
            <p:cNvGrpSpPr/>
            <p:nvPr/>
          </p:nvGrpSpPr>
          <p:grpSpPr>
            <a:xfrm>
              <a:off x="11204674" y="3256036"/>
              <a:ext cx="345924" cy="345924"/>
              <a:chOff x="9735016" y="-1838372"/>
              <a:chExt cx="647625" cy="647625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8A4E2D73-267B-4E62-AB63-6EAF4A47DA0E}"/>
                  </a:ext>
                </a:extLst>
              </p:cNvPr>
              <p:cNvSpPr/>
              <p:nvPr/>
            </p:nvSpPr>
            <p:spPr>
              <a:xfrm>
                <a:off x="9735016" y="-1838372"/>
                <a:ext cx="647625" cy="647625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4DD090CF-3DD3-454A-889C-A219F2C5C949}"/>
                  </a:ext>
                </a:extLst>
              </p:cNvPr>
              <p:cNvSpPr/>
              <p:nvPr/>
            </p:nvSpPr>
            <p:spPr>
              <a:xfrm>
                <a:off x="9906910" y="-1666478"/>
                <a:ext cx="303837" cy="3038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59427204-4572-4279-BA00-CB2B09F1C8EA}"/>
                </a:ext>
              </a:extLst>
            </p:cNvPr>
            <p:cNvGrpSpPr/>
            <p:nvPr/>
          </p:nvGrpSpPr>
          <p:grpSpPr>
            <a:xfrm>
              <a:off x="11161465" y="449361"/>
              <a:ext cx="389132" cy="183633"/>
              <a:chOff x="6248400" y="-1638300"/>
              <a:chExt cx="586740" cy="285750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554B2947-8CFD-440D-A8AA-5657848D6A41}"/>
                  </a:ext>
                </a:extLst>
              </p:cNvPr>
              <p:cNvCxnSpPr/>
              <p:nvPr/>
            </p:nvCxnSpPr>
            <p:spPr>
              <a:xfrm>
                <a:off x="6400800" y="-1638300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96EC09A7-67BF-4AB0-A432-2BA0858CE698}"/>
                  </a:ext>
                </a:extLst>
              </p:cNvPr>
              <p:cNvCxnSpPr/>
              <p:nvPr/>
            </p:nvCxnSpPr>
            <p:spPr>
              <a:xfrm>
                <a:off x="6248400" y="-1495425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13AC6195-D68F-42BB-AFCC-DB70F663BF5A}"/>
                  </a:ext>
                </a:extLst>
              </p:cNvPr>
              <p:cNvCxnSpPr/>
              <p:nvPr/>
            </p:nvCxnSpPr>
            <p:spPr>
              <a:xfrm>
                <a:off x="6400800" y="-1352550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A1494A8-95A1-4E4D-BC9B-8B38FE9B43D6}"/>
                </a:ext>
              </a:extLst>
            </p:cNvPr>
            <p:cNvSpPr/>
            <p:nvPr/>
          </p:nvSpPr>
          <p:spPr>
            <a:xfrm>
              <a:off x="11153775" y="6097566"/>
              <a:ext cx="447718" cy="4477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solidFill>
                    <a:srgbClr val="014598"/>
                  </a:solidFill>
                  <a:latin typeface="Century Gothic" panose="020B0502020202020204" pitchFamily="34" charset="0"/>
                </a:rPr>
                <a:t>A</a:t>
              </a:r>
              <a:endParaRPr lang="zh-CN" altLang="en-US" sz="2000" b="1" dirty="0">
                <a:solidFill>
                  <a:srgbClr val="014598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71271710-8091-4CFC-AF89-D52245F3132C}"/>
              </a:ext>
            </a:extLst>
          </p:cNvPr>
          <p:cNvGrpSpPr/>
          <p:nvPr/>
        </p:nvGrpSpPr>
        <p:grpSpPr>
          <a:xfrm>
            <a:off x="624185" y="310345"/>
            <a:ext cx="1151181" cy="6286279"/>
            <a:chOff x="624185" y="310345"/>
            <a:chExt cx="1151181" cy="6286279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A52B1E39-CE7C-4AC9-9E8D-1DDBCFCB2D7A}"/>
                </a:ext>
              </a:extLst>
            </p:cNvPr>
            <p:cNvCxnSpPr>
              <a:cxnSpLocks/>
            </p:cNvCxnSpPr>
            <p:nvPr/>
          </p:nvCxnSpPr>
          <p:spPr>
            <a:xfrm>
              <a:off x="855018" y="927309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A3309888-1A09-4998-B1C7-44A238BA3A4B}"/>
                </a:ext>
              </a:extLst>
            </p:cNvPr>
            <p:cNvCxnSpPr>
              <a:cxnSpLocks/>
            </p:cNvCxnSpPr>
            <p:nvPr/>
          </p:nvCxnSpPr>
          <p:spPr>
            <a:xfrm>
              <a:off x="855018" y="3950692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8FEC3BB-BFF0-4C6D-B301-CBB5BCA2940B}"/>
                </a:ext>
              </a:extLst>
            </p:cNvPr>
            <p:cNvSpPr txBox="1"/>
            <p:nvPr/>
          </p:nvSpPr>
          <p:spPr>
            <a:xfrm rot="5400000">
              <a:off x="422848" y="3198167"/>
              <a:ext cx="8643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215900" sx="102000" sy="102000" algn="ctr" rotWithShape="0">
                      <a:prstClr val="black">
                        <a:alpha val="22000"/>
                      </a:prstClr>
                    </a:outerShdw>
                  </a:effectLst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2029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D44121F-E902-4459-9840-A40E639B4DC8}"/>
                </a:ext>
              </a:extLst>
            </p:cNvPr>
            <p:cNvSpPr txBox="1"/>
            <p:nvPr/>
          </p:nvSpPr>
          <p:spPr>
            <a:xfrm>
              <a:off x="660168" y="6011849"/>
              <a:ext cx="9172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POWER</a:t>
              </a:r>
            </a:p>
            <a:p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POINT</a:t>
              </a:r>
              <a:endParaRPr lang="zh-CN" altLang="en-US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FEE8DDB1-D7ED-4AB9-B4C6-8C18B4EFEA28}"/>
                </a:ext>
              </a:extLst>
            </p:cNvPr>
            <p:cNvSpPr txBox="1"/>
            <p:nvPr/>
          </p:nvSpPr>
          <p:spPr>
            <a:xfrm>
              <a:off x="644928" y="310345"/>
              <a:ext cx="11304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LOGO</a:t>
              </a:r>
              <a:endParaRPr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pic>
        <p:nvPicPr>
          <p:cNvPr id="2" name="Thomas Greenberg - The Right Path">
            <a:hlinkClick r:id="" action="ppaction://media"/>
            <a:extLst>
              <a:ext uri="{FF2B5EF4-FFF2-40B4-BE49-F238E27FC236}">
                <a16:creationId xmlns:a16="http://schemas.microsoft.com/office/drawing/2014/main" xmlns="" id="{4D8519A9-AF6F-43E4-8560-2EF1227CFE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028700" y="-857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3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A7C91B1E-E405-4604-ACF5-145847B870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8" r="15469" b="33194"/>
          <a:stretch>
            <a:fillRect/>
          </a:stretch>
        </p:blipFill>
        <p:spPr>
          <a:xfrm>
            <a:off x="0" y="2238768"/>
            <a:ext cx="10306046" cy="2457058"/>
          </a:xfrm>
          <a:custGeom>
            <a:avLst/>
            <a:gdLst>
              <a:gd name="connsiteX0" fmla="*/ 0 w 10306046"/>
              <a:gd name="connsiteY0" fmla="*/ 0 h 2457058"/>
              <a:gd name="connsiteX1" fmla="*/ 10306046 w 10306046"/>
              <a:gd name="connsiteY1" fmla="*/ 0 h 2457058"/>
              <a:gd name="connsiteX2" fmla="*/ 10306046 w 10306046"/>
              <a:gd name="connsiteY2" fmla="*/ 2457058 h 2457058"/>
              <a:gd name="connsiteX3" fmla="*/ 0 w 10306046"/>
              <a:gd name="connsiteY3" fmla="*/ 2457058 h 2457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06046" h="2457058">
                <a:moveTo>
                  <a:pt x="0" y="0"/>
                </a:moveTo>
                <a:lnTo>
                  <a:pt x="10306046" y="0"/>
                </a:lnTo>
                <a:lnTo>
                  <a:pt x="10306046" y="2457058"/>
                </a:lnTo>
                <a:lnTo>
                  <a:pt x="0" y="245705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PA-文本框 8">
            <a:extLst>
              <a:ext uri="{FF2B5EF4-FFF2-40B4-BE49-F238E27FC236}">
                <a16:creationId xmlns:a16="http://schemas.microsoft.com/office/drawing/2014/main" xmlns="" id="{B15C9624-7099-4A84-A41A-6DF5132501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15906" y="2742238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154412F-73EF-4C43-B650-F50053E895E9}"/>
              </a:ext>
            </a:extLst>
          </p:cNvPr>
          <p:cNvSpPr/>
          <p:nvPr/>
        </p:nvSpPr>
        <p:spPr bwMode="auto">
          <a:xfrm>
            <a:off x="3715906" y="3250808"/>
            <a:ext cx="6113894" cy="9664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creative, 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and copyrights belong to Bao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 internet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DC911F4-3F73-4611-9840-94E0762A4B71}"/>
              </a:ext>
            </a:extLst>
          </p:cNvPr>
          <p:cNvGrpSpPr/>
          <p:nvPr/>
        </p:nvGrpSpPr>
        <p:grpSpPr>
          <a:xfrm>
            <a:off x="1467643" y="5188128"/>
            <a:ext cx="3453034" cy="592772"/>
            <a:chOff x="1043785" y="5175428"/>
            <a:chExt cx="3453034" cy="592772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972A2D61-CC05-4557-A874-37116BCD55FB}"/>
                </a:ext>
              </a:extLst>
            </p:cNvPr>
            <p:cNvSpPr/>
            <p:nvPr/>
          </p:nvSpPr>
          <p:spPr bwMode="auto">
            <a:xfrm>
              <a:off x="1724906" y="5183274"/>
              <a:ext cx="2771913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4" name="椭圆 42">
              <a:extLst>
                <a:ext uri="{FF2B5EF4-FFF2-40B4-BE49-F238E27FC236}">
                  <a16:creationId xmlns:a16="http://schemas.microsoft.com/office/drawing/2014/main" xmlns="" id="{319ACC6E-A4A1-4D4A-9B6E-8E3A819877DD}"/>
                </a:ext>
              </a:extLst>
            </p:cNvPr>
            <p:cNvSpPr/>
            <p:nvPr/>
          </p:nvSpPr>
          <p:spPr>
            <a:xfrm>
              <a:off x="1043785" y="5175428"/>
              <a:ext cx="593715" cy="592772"/>
            </a:xfrm>
            <a:custGeom>
              <a:avLst/>
              <a:gdLst>
                <a:gd name="connsiteX0" fmla="*/ 138699 w 603657"/>
                <a:gd name="connsiteY0" fmla="*/ 230325 h 602699"/>
                <a:gd name="connsiteX1" fmla="*/ 369371 w 603657"/>
                <a:gd name="connsiteY1" fmla="*/ 230325 h 602699"/>
                <a:gd name="connsiteX2" fmla="*/ 392837 w 603657"/>
                <a:gd name="connsiteY2" fmla="*/ 253753 h 602699"/>
                <a:gd name="connsiteX3" fmla="*/ 369371 w 603657"/>
                <a:gd name="connsiteY3" fmla="*/ 277180 h 602699"/>
                <a:gd name="connsiteX4" fmla="*/ 138699 w 603657"/>
                <a:gd name="connsiteY4" fmla="*/ 277180 h 602699"/>
                <a:gd name="connsiteX5" fmla="*/ 115233 w 603657"/>
                <a:gd name="connsiteY5" fmla="*/ 253753 h 602699"/>
                <a:gd name="connsiteX6" fmla="*/ 138699 w 603657"/>
                <a:gd name="connsiteY6" fmla="*/ 230325 h 602699"/>
                <a:gd name="connsiteX7" fmla="*/ 254159 w 603657"/>
                <a:gd name="connsiteY7" fmla="*/ 46866 h 602699"/>
                <a:gd name="connsiteX8" fmla="*/ 46936 w 603657"/>
                <a:gd name="connsiteY8" fmla="*/ 253780 h 602699"/>
                <a:gd name="connsiteX9" fmla="*/ 254159 w 603657"/>
                <a:gd name="connsiteY9" fmla="*/ 460460 h 602699"/>
                <a:gd name="connsiteX10" fmla="*/ 461147 w 603657"/>
                <a:gd name="connsiteY10" fmla="*/ 253780 h 602699"/>
                <a:gd name="connsiteX11" fmla="*/ 254159 w 603657"/>
                <a:gd name="connsiteY11" fmla="*/ 46866 h 602699"/>
                <a:gd name="connsiteX12" fmla="*/ 254159 w 603657"/>
                <a:gd name="connsiteY12" fmla="*/ 0 h 602699"/>
                <a:gd name="connsiteX13" fmla="*/ 508083 w 603657"/>
                <a:gd name="connsiteY13" fmla="*/ 253780 h 602699"/>
                <a:gd name="connsiteX14" fmla="*/ 449413 w 603657"/>
                <a:gd name="connsiteY14" fmla="*/ 415703 h 602699"/>
                <a:gd name="connsiteX15" fmla="*/ 596793 w 603657"/>
                <a:gd name="connsiteY15" fmla="*/ 562629 h 602699"/>
                <a:gd name="connsiteX16" fmla="*/ 596793 w 603657"/>
                <a:gd name="connsiteY16" fmla="*/ 595904 h 602699"/>
                <a:gd name="connsiteX17" fmla="*/ 580130 w 603657"/>
                <a:gd name="connsiteY17" fmla="*/ 602699 h 602699"/>
                <a:gd name="connsiteX18" fmla="*/ 563468 w 603657"/>
                <a:gd name="connsiteY18" fmla="*/ 595904 h 602699"/>
                <a:gd name="connsiteX19" fmla="*/ 416323 w 603657"/>
                <a:gd name="connsiteY19" fmla="*/ 448744 h 602699"/>
                <a:gd name="connsiteX20" fmla="*/ 254159 w 603657"/>
                <a:gd name="connsiteY20" fmla="*/ 507326 h 602699"/>
                <a:gd name="connsiteX21" fmla="*/ 0 w 603657"/>
                <a:gd name="connsiteY21" fmla="*/ 253780 h 602699"/>
                <a:gd name="connsiteX22" fmla="*/ 254159 w 603657"/>
                <a:gd name="connsiteY22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3657" h="602699">
                  <a:moveTo>
                    <a:pt x="138699" y="230325"/>
                  </a:moveTo>
                  <a:lnTo>
                    <a:pt x="369371" y="230325"/>
                  </a:lnTo>
                  <a:cubicBezTo>
                    <a:pt x="382277" y="230325"/>
                    <a:pt x="392837" y="240633"/>
                    <a:pt x="392837" y="253753"/>
                  </a:cubicBezTo>
                  <a:cubicBezTo>
                    <a:pt x="392837" y="266638"/>
                    <a:pt x="382277" y="277180"/>
                    <a:pt x="369371" y="277180"/>
                  </a:cubicBezTo>
                  <a:lnTo>
                    <a:pt x="138699" y="277180"/>
                  </a:lnTo>
                  <a:cubicBezTo>
                    <a:pt x="125793" y="277180"/>
                    <a:pt x="115233" y="266638"/>
                    <a:pt x="115233" y="253753"/>
                  </a:cubicBezTo>
                  <a:cubicBezTo>
                    <a:pt x="115233" y="240633"/>
                    <a:pt x="125793" y="230325"/>
                    <a:pt x="138699" y="230325"/>
                  </a:cubicBezTo>
                  <a:close/>
                  <a:moveTo>
                    <a:pt x="254159" y="46866"/>
                  </a:moveTo>
                  <a:cubicBezTo>
                    <a:pt x="139870" y="46866"/>
                    <a:pt x="46936" y="139661"/>
                    <a:pt x="46936" y="253780"/>
                  </a:cubicBezTo>
                  <a:cubicBezTo>
                    <a:pt x="46936" y="367665"/>
                    <a:pt x="139870" y="460460"/>
                    <a:pt x="254159" y="460460"/>
                  </a:cubicBezTo>
                  <a:cubicBezTo>
                    <a:pt x="368214" y="460460"/>
                    <a:pt x="461147" y="367665"/>
                    <a:pt x="461147" y="253780"/>
                  </a:cubicBezTo>
                  <a:cubicBezTo>
                    <a:pt x="461147" y="139661"/>
                    <a:pt x="368214" y="46866"/>
                    <a:pt x="254159" y="46866"/>
                  </a:cubicBezTo>
                  <a:close/>
                  <a:moveTo>
                    <a:pt x="254159" y="0"/>
                  </a:moveTo>
                  <a:cubicBezTo>
                    <a:pt x="394029" y="0"/>
                    <a:pt x="508083" y="113885"/>
                    <a:pt x="508083" y="253780"/>
                  </a:cubicBezTo>
                  <a:cubicBezTo>
                    <a:pt x="508083" y="315175"/>
                    <a:pt x="486023" y="371649"/>
                    <a:pt x="449413" y="415703"/>
                  </a:cubicBezTo>
                  <a:lnTo>
                    <a:pt x="596793" y="562629"/>
                  </a:lnTo>
                  <a:cubicBezTo>
                    <a:pt x="605945" y="571767"/>
                    <a:pt x="605945" y="586765"/>
                    <a:pt x="596793" y="595904"/>
                  </a:cubicBezTo>
                  <a:cubicBezTo>
                    <a:pt x="592099" y="600356"/>
                    <a:pt x="586232" y="602699"/>
                    <a:pt x="580130" y="602699"/>
                  </a:cubicBezTo>
                  <a:cubicBezTo>
                    <a:pt x="574029" y="602699"/>
                    <a:pt x="568162" y="600356"/>
                    <a:pt x="563468" y="595904"/>
                  </a:cubicBezTo>
                  <a:lnTo>
                    <a:pt x="416323" y="448744"/>
                  </a:lnTo>
                  <a:cubicBezTo>
                    <a:pt x="372203" y="485299"/>
                    <a:pt x="315645" y="507326"/>
                    <a:pt x="254159" y="507326"/>
                  </a:cubicBezTo>
                  <a:cubicBezTo>
                    <a:pt x="114055" y="507326"/>
                    <a:pt x="0" y="393442"/>
                    <a:pt x="0" y="253780"/>
                  </a:cubicBezTo>
                  <a:cubicBezTo>
                    <a:pt x="0" y="113885"/>
                    <a:pt x="114055" y="0"/>
                    <a:pt x="254159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C33A4BF0-3119-45F3-815A-050BA8024DA3}"/>
              </a:ext>
            </a:extLst>
          </p:cNvPr>
          <p:cNvGrpSpPr/>
          <p:nvPr/>
        </p:nvGrpSpPr>
        <p:grpSpPr>
          <a:xfrm>
            <a:off x="5838477" y="5187657"/>
            <a:ext cx="3426910" cy="593715"/>
            <a:chOff x="1069909" y="5174957"/>
            <a:chExt cx="3426910" cy="593715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B1FBC65C-F605-4BD0-BA99-B4D804DE1E88}"/>
                </a:ext>
              </a:extLst>
            </p:cNvPr>
            <p:cNvSpPr/>
            <p:nvPr/>
          </p:nvSpPr>
          <p:spPr bwMode="auto">
            <a:xfrm>
              <a:off x="1724906" y="5183274"/>
              <a:ext cx="2771913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7" name="椭圆 48">
              <a:extLst>
                <a:ext uri="{FF2B5EF4-FFF2-40B4-BE49-F238E27FC236}">
                  <a16:creationId xmlns:a16="http://schemas.microsoft.com/office/drawing/2014/main" xmlns="" id="{CED03440-F424-4907-B188-8C4A4816BF9B}"/>
                </a:ext>
              </a:extLst>
            </p:cNvPr>
            <p:cNvSpPr/>
            <p:nvPr/>
          </p:nvSpPr>
          <p:spPr>
            <a:xfrm>
              <a:off x="1069909" y="5174957"/>
              <a:ext cx="541465" cy="593715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F5BE5F4D-3C12-440E-AB6F-7BB4E0B7BE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2" t="32039" r="21491" b="39817"/>
          <a:stretch>
            <a:fillRect/>
          </a:stretch>
        </p:blipFill>
        <p:spPr>
          <a:xfrm>
            <a:off x="1460750" y="2502222"/>
            <a:ext cx="1930150" cy="1930150"/>
          </a:xfrm>
          <a:custGeom>
            <a:avLst/>
            <a:gdLst>
              <a:gd name="connsiteX0" fmla="*/ 0 w 2116802"/>
              <a:gd name="connsiteY0" fmla="*/ 1058402 h 2116804"/>
              <a:gd name="connsiteX1" fmla="*/ 1058401 w 2116802"/>
              <a:gd name="connsiteY1" fmla="*/ 0 h 2116804"/>
              <a:gd name="connsiteX2" fmla="*/ 2116802 w 2116802"/>
              <a:gd name="connsiteY2" fmla="*/ 1058402 h 2116804"/>
              <a:gd name="connsiteX3" fmla="*/ 1058401 w 2116802"/>
              <a:gd name="connsiteY3" fmla="*/ 2116804 h 2116804"/>
              <a:gd name="connsiteX4" fmla="*/ 0 w 2116802"/>
              <a:gd name="connsiteY4" fmla="*/ 1058402 h 211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6802" h="2116804">
                <a:moveTo>
                  <a:pt x="0" y="1058402"/>
                </a:moveTo>
                <a:cubicBezTo>
                  <a:pt x="0" y="473863"/>
                  <a:pt x="473862" y="0"/>
                  <a:pt x="1058401" y="0"/>
                </a:cubicBezTo>
                <a:cubicBezTo>
                  <a:pt x="1642940" y="0"/>
                  <a:pt x="2116802" y="473863"/>
                  <a:pt x="2116802" y="1058402"/>
                </a:cubicBezTo>
                <a:cubicBezTo>
                  <a:pt x="2116802" y="1642941"/>
                  <a:pt x="1642940" y="2116804"/>
                  <a:pt x="1058401" y="2116804"/>
                </a:cubicBezTo>
                <a:cubicBezTo>
                  <a:pt x="473862" y="2116804"/>
                  <a:pt x="0" y="1642941"/>
                  <a:pt x="0" y="1058402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5702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1" grpId="0"/>
      <p:bldP spid="4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A4022C2-B17A-40AA-98E9-5F4C5F8785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14598"/>
                </a:solidFill>
                <a:latin typeface="Century Gothic" panose="020B0502020202020204" pitchFamily="34" charset="0"/>
              </a:rPr>
              <a:t>01</a:t>
            </a:r>
            <a:endParaRPr lang="zh-CN" altLang="en-US" sz="2800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DA538A9-D5EE-4192-B167-FDA7B838CD40}"/>
              </a:ext>
            </a:extLst>
          </p:cNvPr>
          <p:cNvSpPr txBox="1"/>
          <p:nvPr/>
        </p:nvSpPr>
        <p:spPr>
          <a:xfrm>
            <a:off x="1569243" y="1998664"/>
            <a:ext cx="950901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500" b="1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S</a:t>
            </a:r>
            <a:endParaRPr lang="zh-CN" altLang="en-US" sz="11500" b="1" i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1CA6EC6-8B88-438F-81F2-5EF2DEBCA32A}"/>
              </a:ext>
            </a:extLst>
          </p:cNvPr>
          <p:cNvSpPr txBox="1"/>
          <p:nvPr/>
        </p:nvSpPr>
        <p:spPr>
          <a:xfrm>
            <a:off x="1332800" y="3995305"/>
            <a:ext cx="1423788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500" b="1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O</a:t>
            </a:r>
            <a:endParaRPr lang="zh-CN" altLang="en-US" sz="11500" b="1" i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2CFFB12-352C-4061-B630-108207D4A3F8}"/>
              </a:ext>
            </a:extLst>
          </p:cNvPr>
          <p:cNvSpPr txBox="1"/>
          <p:nvPr/>
        </p:nvSpPr>
        <p:spPr>
          <a:xfrm>
            <a:off x="6171547" y="1998664"/>
            <a:ext cx="1511952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500" b="1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W</a:t>
            </a:r>
            <a:endParaRPr lang="zh-CN" altLang="en-US" sz="11500" b="1" i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AC68C52-3780-465E-871B-5899A71308AB}"/>
              </a:ext>
            </a:extLst>
          </p:cNvPr>
          <p:cNvSpPr txBox="1"/>
          <p:nvPr/>
        </p:nvSpPr>
        <p:spPr>
          <a:xfrm>
            <a:off x="6525810" y="3995305"/>
            <a:ext cx="803425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1500" b="1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T</a:t>
            </a:r>
            <a:endParaRPr lang="zh-CN" altLang="en-US" sz="11500" b="1" i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51D2105-4F25-4069-BBB6-2C3E767F69DA}"/>
              </a:ext>
            </a:extLst>
          </p:cNvPr>
          <p:cNvGrpSpPr/>
          <p:nvPr/>
        </p:nvGrpSpPr>
        <p:grpSpPr>
          <a:xfrm>
            <a:off x="2742199" y="2489787"/>
            <a:ext cx="2800879" cy="1009741"/>
            <a:chOff x="1338167" y="4369051"/>
            <a:chExt cx="2800879" cy="1009741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EADAEB7D-F77D-4A90-8E1A-C06121BBD955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1" name="PA-文本框 8">
              <a:extLst>
                <a:ext uri="{FF2B5EF4-FFF2-40B4-BE49-F238E27FC236}">
                  <a16:creationId xmlns:a16="http://schemas.microsoft.com/office/drawing/2014/main" xmlns="" id="{1F9D5B57-D1CF-4A36-9989-37439E6C5DE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8C5730F8-0B73-40B7-B7C8-637F880B84DB}"/>
              </a:ext>
            </a:extLst>
          </p:cNvPr>
          <p:cNvGrpSpPr/>
          <p:nvPr/>
        </p:nvGrpSpPr>
        <p:grpSpPr>
          <a:xfrm>
            <a:off x="7897226" y="2489787"/>
            <a:ext cx="2800879" cy="1009741"/>
            <a:chOff x="1338167" y="4369051"/>
            <a:chExt cx="2800879" cy="1009741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FE1408E9-0FA3-4968-824D-2BEF97409BA1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4" name="PA-文本框 8">
              <a:extLst>
                <a:ext uri="{FF2B5EF4-FFF2-40B4-BE49-F238E27FC236}">
                  <a16:creationId xmlns:a16="http://schemas.microsoft.com/office/drawing/2014/main" xmlns="" id="{7DF95C6B-4C4E-4D45-B63F-EE33DD8E004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17458A64-3E86-475B-BC3F-9C34000B952E}"/>
              </a:ext>
            </a:extLst>
          </p:cNvPr>
          <p:cNvGrpSpPr/>
          <p:nvPr/>
        </p:nvGrpSpPr>
        <p:grpSpPr>
          <a:xfrm>
            <a:off x="2742199" y="4435384"/>
            <a:ext cx="2800879" cy="1009741"/>
            <a:chOff x="1338167" y="4369051"/>
            <a:chExt cx="2800879" cy="1009741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477E8DE9-08A4-4ABD-BA4A-51B13E6900B8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74" name="PA-文本框 8">
              <a:extLst>
                <a:ext uri="{FF2B5EF4-FFF2-40B4-BE49-F238E27FC236}">
                  <a16:creationId xmlns:a16="http://schemas.microsoft.com/office/drawing/2014/main" xmlns="" id="{F554F63A-0100-4964-B98B-7D0F77028DD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F01220F-6D8D-4BFD-ACA9-312B3D9A5126}"/>
              </a:ext>
            </a:extLst>
          </p:cNvPr>
          <p:cNvGrpSpPr/>
          <p:nvPr/>
        </p:nvGrpSpPr>
        <p:grpSpPr>
          <a:xfrm>
            <a:off x="7897226" y="4435384"/>
            <a:ext cx="2800879" cy="1009741"/>
            <a:chOff x="1338167" y="4369051"/>
            <a:chExt cx="2800879" cy="1009741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664FFE40-C72B-41E6-A4A4-54734FFC413C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77" name="PA-文本框 8">
              <a:extLst>
                <a:ext uri="{FF2B5EF4-FFF2-40B4-BE49-F238E27FC236}">
                  <a16:creationId xmlns:a16="http://schemas.microsoft.com/office/drawing/2014/main" xmlns="" id="{6735313B-24C1-4BDF-B73D-D87B363FE6C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547667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A4022C2-B17A-40AA-98E9-5F4C5F8785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14598"/>
                </a:solidFill>
                <a:latin typeface="Century Gothic" panose="020B0502020202020204" pitchFamily="34" charset="0"/>
              </a:rPr>
              <a:t>01</a:t>
            </a:r>
            <a:endParaRPr lang="zh-CN" altLang="en-US" sz="2800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B4DC3B0-69FB-4EC3-943C-1F5E0CCF82D2}"/>
              </a:ext>
            </a:extLst>
          </p:cNvPr>
          <p:cNvGrpSpPr/>
          <p:nvPr/>
        </p:nvGrpSpPr>
        <p:grpSpPr>
          <a:xfrm>
            <a:off x="2175755" y="3151015"/>
            <a:ext cx="1977135" cy="2563985"/>
            <a:chOff x="2175755" y="3151015"/>
            <a:chExt cx="1977135" cy="2563985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FBB586AD-076B-4F02-8218-8DD925ED9648}"/>
                </a:ext>
              </a:extLst>
            </p:cNvPr>
            <p:cNvSpPr/>
            <p:nvPr/>
          </p:nvSpPr>
          <p:spPr>
            <a:xfrm>
              <a:off x="2175755" y="3151015"/>
              <a:ext cx="1977135" cy="2563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F00C7A06-EE0F-488D-8931-245280FA0A4C}"/>
                </a:ext>
              </a:extLst>
            </p:cNvPr>
            <p:cNvGrpSpPr/>
            <p:nvPr/>
          </p:nvGrpSpPr>
          <p:grpSpPr>
            <a:xfrm>
              <a:off x="2189598" y="4311901"/>
              <a:ext cx="1949448" cy="1171324"/>
              <a:chOff x="2189598" y="4369051"/>
              <a:chExt cx="1949448" cy="117132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E6BB44EA-7A9D-40E3-A1C1-82B2CFC2E557}"/>
                  </a:ext>
                </a:extLst>
              </p:cNvPr>
              <p:cNvSpPr/>
              <p:nvPr/>
            </p:nvSpPr>
            <p:spPr bwMode="auto">
              <a:xfrm>
                <a:off x="2189598" y="4801711"/>
                <a:ext cx="1949448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 to Bao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tu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internet</a:t>
                </a:r>
                <a:endParaRPr lang="zh-CN" alt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6" name="PA-文本框 8">
                <a:extLst>
                  <a:ext uri="{FF2B5EF4-FFF2-40B4-BE49-F238E27FC236}">
                    <a16:creationId xmlns:a16="http://schemas.microsoft.com/office/drawing/2014/main" xmlns="" id="{DDE10223-CE7F-4602-BE0C-E3BC4DB12BAC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397125" y="4369051"/>
                <a:ext cx="1534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dirty="0"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2400" dirty="0"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6C6789C-BA2C-4BF9-9C80-F166CF876C68}"/>
              </a:ext>
            </a:extLst>
          </p:cNvPr>
          <p:cNvGrpSpPr/>
          <p:nvPr/>
        </p:nvGrpSpPr>
        <p:grpSpPr>
          <a:xfrm>
            <a:off x="5123505" y="3151015"/>
            <a:ext cx="1977135" cy="2563985"/>
            <a:chOff x="5123505" y="3151015"/>
            <a:chExt cx="1977135" cy="256398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C378529-3BB0-417C-9F1F-A93AB2611DFB}"/>
                </a:ext>
              </a:extLst>
            </p:cNvPr>
            <p:cNvSpPr/>
            <p:nvPr/>
          </p:nvSpPr>
          <p:spPr>
            <a:xfrm>
              <a:off x="5123505" y="3151015"/>
              <a:ext cx="1977135" cy="2563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5D47545E-680D-4C24-91DA-FA10D092AE79}"/>
                </a:ext>
              </a:extLst>
            </p:cNvPr>
            <p:cNvGrpSpPr/>
            <p:nvPr/>
          </p:nvGrpSpPr>
          <p:grpSpPr>
            <a:xfrm>
              <a:off x="5137348" y="4311901"/>
              <a:ext cx="1949448" cy="1171324"/>
              <a:chOff x="2189598" y="4369051"/>
              <a:chExt cx="1949448" cy="1171324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3C066FBE-4DD6-4BA2-A566-C4C792535920}"/>
                  </a:ext>
                </a:extLst>
              </p:cNvPr>
              <p:cNvSpPr/>
              <p:nvPr/>
            </p:nvSpPr>
            <p:spPr bwMode="auto">
              <a:xfrm>
                <a:off x="2189598" y="4801711"/>
                <a:ext cx="1949448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 to Bao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tu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internet</a:t>
                </a:r>
                <a:endParaRPr lang="zh-CN" alt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9" name="PA-文本框 8">
                <a:extLst>
                  <a:ext uri="{FF2B5EF4-FFF2-40B4-BE49-F238E27FC236}">
                    <a16:creationId xmlns:a16="http://schemas.microsoft.com/office/drawing/2014/main" xmlns="" id="{772D90A4-388F-45D4-8CF5-BCA467311BB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2397125" y="4369051"/>
                <a:ext cx="1534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dirty="0"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2400" dirty="0"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2644E95-5952-4C83-9DE7-C5921BB3CD64}"/>
              </a:ext>
            </a:extLst>
          </p:cNvPr>
          <p:cNvGrpSpPr/>
          <p:nvPr/>
        </p:nvGrpSpPr>
        <p:grpSpPr>
          <a:xfrm>
            <a:off x="8071255" y="3151015"/>
            <a:ext cx="1977135" cy="2563985"/>
            <a:chOff x="8071255" y="3151015"/>
            <a:chExt cx="1977135" cy="2563985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2054FA2-0349-4F6E-B600-7AF7CA80D648}"/>
                </a:ext>
              </a:extLst>
            </p:cNvPr>
            <p:cNvSpPr/>
            <p:nvPr/>
          </p:nvSpPr>
          <p:spPr>
            <a:xfrm>
              <a:off x="8071255" y="3151015"/>
              <a:ext cx="1977135" cy="25639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B6F27A4B-C785-41A4-9336-71CC60F40202}"/>
                </a:ext>
              </a:extLst>
            </p:cNvPr>
            <p:cNvGrpSpPr/>
            <p:nvPr/>
          </p:nvGrpSpPr>
          <p:grpSpPr>
            <a:xfrm>
              <a:off x="8085098" y="4311901"/>
              <a:ext cx="1949448" cy="1171324"/>
              <a:chOff x="2189598" y="4369051"/>
              <a:chExt cx="1949448" cy="1171324"/>
            </a:xfrm>
          </p:grpSpPr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xmlns="" id="{E0E9D4BE-0A35-444F-95AE-28991412ABD2}"/>
                  </a:ext>
                </a:extLst>
              </p:cNvPr>
              <p:cNvSpPr/>
              <p:nvPr/>
            </p:nvSpPr>
            <p:spPr bwMode="auto">
              <a:xfrm>
                <a:off x="2189598" y="4801711"/>
                <a:ext cx="1949448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defRPr/>
                </a:pP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 to Bao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tu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internet</a:t>
                </a:r>
                <a:endParaRPr lang="zh-CN" alt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32" name="PA-文本框 8">
                <a:extLst>
                  <a:ext uri="{FF2B5EF4-FFF2-40B4-BE49-F238E27FC236}">
                    <a16:creationId xmlns:a16="http://schemas.microsoft.com/office/drawing/2014/main" xmlns="" id="{C8364AF4-3091-426D-B843-1FE3E2596A06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397125" y="4369051"/>
                <a:ext cx="1534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dirty="0"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2400" dirty="0"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</p:grpSp>
      </p:grp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46108E6-89EF-47D0-BDB6-7ADD788E53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2" t="68872" r="48773" b="8343"/>
          <a:stretch>
            <a:fillRect/>
          </a:stretch>
        </p:blipFill>
        <p:spPr>
          <a:xfrm rot="5400000">
            <a:off x="2105921" y="1995506"/>
            <a:ext cx="2116802" cy="2116803"/>
          </a:xfrm>
          <a:custGeom>
            <a:avLst/>
            <a:gdLst>
              <a:gd name="connsiteX0" fmla="*/ 0 w 2116802"/>
              <a:gd name="connsiteY0" fmla="*/ 1058402 h 2116803"/>
              <a:gd name="connsiteX1" fmla="*/ 1058401 w 2116802"/>
              <a:gd name="connsiteY1" fmla="*/ 0 h 2116803"/>
              <a:gd name="connsiteX2" fmla="*/ 2116802 w 2116802"/>
              <a:gd name="connsiteY2" fmla="*/ 1058402 h 2116803"/>
              <a:gd name="connsiteX3" fmla="*/ 1058401 w 2116802"/>
              <a:gd name="connsiteY3" fmla="*/ 2116803 h 2116803"/>
              <a:gd name="connsiteX4" fmla="*/ 0 w 2116802"/>
              <a:gd name="connsiteY4" fmla="*/ 1058402 h 21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6802" h="2116803">
                <a:moveTo>
                  <a:pt x="0" y="1058402"/>
                </a:moveTo>
                <a:cubicBezTo>
                  <a:pt x="0" y="473862"/>
                  <a:pt x="473862" y="0"/>
                  <a:pt x="1058401" y="0"/>
                </a:cubicBezTo>
                <a:cubicBezTo>
                  <a:pt x="1642940" y="0"/>
                  <a:pt x="2116802" y="473862"/>
                  <a:pt x="2116802" y="1058402"/>
                </a:cubicBezTo>
                <a:cubicBezTo>
                  <a:pt x="2116802" y="1642940"/>
                  <a:pt x="1642940" y="2116803"/>
                  <a:pt x="1058401" y="2116803"/>
                </a:cubicBezTo>
                <a:cubicBezTo>
                  <a:pt x="473862" y="2116803"/>
                  <a:pt x="0" y="1642940"/>
                  <a:pt x="0" y="1058402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0ED286B7-3DE9-4738-87B5-95EB2F71D5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2" t="37143" r="48773" b="40072"/>
          <a:stretch>
            <a:fillRect/>
          </a:stretch>
        </p:blipFill>
        <p:spPr>
          <a:xfrm rot="5400000">
            <a:off x="5053671" y="1995505"/>
            <a:ext cx="2116802" cy="2116804"/>
          </a:xfrm>
          <a:custGeom>
            <a:avLst/>
            <a:gdLst>
              <a:gd name="connsiteX0" fmla="*/ 0 w 2116802"/>
              <a:gd name="connsiteY0" fmla="*/ 1058402 h 2116804"/>
              <a:gd name="connsiteX1" fmla="*/ 1058401 w 2116802"/>
              <a:gd name="connsiteY1" fmla="*/ 0 h 2116804"/>
              <a:gd name="connsiteX2" fmla="*/ 2116802 w 2116802"/>
              <a:gd name="connsiteY2" fmla="*/ 1058402 h 2116804"/>
              <a:gd name="connsiteX3" fmla="*/ 1058401 w 2116802"/>
              <a:gd name="connsiteY3" fmla="*/ 2116804 h 2116804"/>
              <a:gd name="connsiteX4" fmla="*/ 0 w 2116802"/>
              <a:gd name="connsiteY4" fmla="*/ 1058402 h 211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6802" h="2116804">
                <a:moveTo>
                  <a:pt x="0" y="1058402"/>
                </a:moveTo>
                <a:cubicBezTo>
                  <a:pt x="0" y="473863"/>
                  <a:pt x="473862" y="0"/>
                  <a:pt x="1058401" y="0"/>
                </a:cubicBezTo>
                <a:cubicBezTo>
                  <a:pt x="1642940" y="0"/>
                  <a:pt x="2116802" y="473863"/>
                  <a:pt x="2116802" y="1058402"/>
                </a:cubicBezTo>
                <a:cubicBezTo>
                  <a:pt x="2116802" y="1642941"/>
                  <a:pt x="1642940" y="2116804"/>
                  <a:pt x="1058401" y="2116804"/>
                </a:cubicBezTo>
                <a:cubicBezTo>
                  <a:pt x="473862" y="2116804"/>
                  <a:pt x="0" y="1642941"/>
                  <a:pt x="0" y="1058402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C3C1EE15-75FF-4D6F-9836-AE7A12D3963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2" t="5413" r="48773" b="71802"/>
          <a:stretch>
            <a:fillRect/>
          </a:stretch>
        </p:blipFill>
        <p:spPr>
          <a:xfrm rot="5400000">
            <a:off x="8001421" y="1995505"/>
            <a:ext cx="2116802" cy="2116804"/>
          </a:xfrm>
          <a:custGeom>
            <a:avLst/>
            <a:gdLst>
              <a:gd name="connsiteX0" fmla="*/ 0 w 2116802"/>
              <a:gd name="connsiteY0" fmla="*/ 1058402 h 2116804"/>
              <a:gd name="connsiteX1" fmla="*/ 1058401 w 2116802"/>
              <a:gd name="connsiteY1" fmla="*/ 0 h 2116804"/>
              <a:gd name="connsiteX2" fmla="*/ 2116802 w 2116802"/>
              <a:gd name="connsiteY2" fmla="*/ 1058402 h 2116804"/>
              <a:gd name="connsiteX3" fmla="*/ 1058401 w 2116802"/>
              <a:gd name="connsiteY3" fmla="*/ 2116804 h 2116804"/>
              <a:gd name="connsiteX4" fmla="*/ 0 w 2116802"/>
              <a:gd name="connsiteY4" fmla="*/ 1058402 h 211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6802" h="2116804">
                <a:moveTo>
                  <a:pt x="0" y="1058402"/>
                </a:moveTo>
                <a:cubicBezTo>
                  <a:pt x="0" y="473863"/>
                  <a:pt x="473862" y="0"/>
                  <a:pt x="1058401" y="0"/>
                </a:cubicBezTo>
                <a:cubicBezTo>
                  <a:pt x="1642940" y="0"/>
                  <a:pt x="2116802" y="473863"/>
                  <a:pt x="2116802" y="1058402"/>
                </a:cubicBezTo>
                <a:cubicBezTo>
                  <a:pt x="2116802" y="1642941"/>
                  <a:pt x="1642940" y="2116804"/>
                  <a:pt x="1058401" y="2116804"/>
                </a:cubicBezTo>
                <a:cubicBezTo>
                  <a:pt x="473862" y="2116804"/>
                  <a:pt x="0" y="1642941"/>
                  <a:pt x="0" y="1058402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68714800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A4022C2-B17A-40AA-98E9-5F4C5F8785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14598"/>
                </a:solidFill>
                <a:latin typeface="Century Gothic" panose="020B0502020202020204" pitchFamily="34" charset="0"/>
              </a:rPr>
              <a:t>01</a:t>
            </a:r>
            <a:endParaRPr lang="zh-CN" altLang="en-US" sz="2800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E31B40B-86E9-44FB-90EF-6373767925A0}"/>
              </a:ext>
            </a:extLst>
          </p:cNvPr>
          <p:cNvGrpSpPr/>
          <p:nvPr/>
        </p:nvGrpSpPr>
        <p:grpSpPr>
          <a:xfrm>
            <a:off x="5711335" y="1783371"/>
            <a:ext cx="769330" cy="769329"/>
            <a:chOff x="6134193" y="2441475"/>
            <a:chExt cx="1504852" cy="150485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2B879FDD-8CC0-47BD-8B0C-9EF7AC818D4E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4" name="椭圆 33">
              <a:extLst>
                <a:ext uri="{FF2B5EF4-FFF2-40B4-BE49-F238E27FC236}">
                  <a16:creationId xmlns:a16="http://schemas.microsoft.com/office/drawing/2014/main" xmlns="" id="{C8EFEA5F-21A7-4F47-BDE1-44AFAF4E9E0A}"/>
                </a:ext>
              </a:extLst>
            </p:cNvPr>
            <p:cNvSpPr/>
            <p:nvPr/>
          </p:nvSpPr>
          <p:spPr>
            <a:xfrm>
              <a:off x="6516095" y="2851725"/>
              <a:ext cx="741048" cy="684348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8BF4D00-CB51-4650-BC83-8D129901CD15}"/>
              </a:ext>
            </a:extLst>
          </p:cNvPr>
          <p:cNvCxnSpPr>
            <a:cxnSpLocks/>
            <a:endCxn id="19" idx="2"/>
          </p:cNvCxnSpPr>
          <p:nvPr/>
        </p:nvCxnSpPr>
        <p:spPr>
          <a:xfrm>
            <a:off x="6096000" y="2486025"/>
            <a:ext cx="0" cy="437197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223BAAC-A3F2-4848-9593-398E4DCC09F5}"/>
              </a:ext>
            </a:extLst>
          </p:cNvPr>
          <p:cNvGrpSpPr/>
          <p:nvPr/>
        </p:nvGrpSpPr>
        <p:grpSpPr>
          <a:xfrm>
            <a:off x="5953125" y="3526608"/>
            <a:ext cx="285750" cy="285750"/>
            <a:chOff x="6134193" y="2441475"/>
            <a:chExt cx="1504852" cy="150485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7E08D37-1FAB-4CF5-82DD-361035F2A97F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2FB239A-9E87-487F-9A47-E532019982F0}"/>
                </a:ext>
              </a:extLst>
            </p:cNvPr>
            <p:cNvSpPr/>
            <p:nvPr/>
          </p:nvSpPr>
          <p:spPr>
            <a:xfrm>
              <a:off x="6516095" y="2823377"/>
              <a:ext cx="741048" cy="741046"/>
            </a:xfrm>
            <a:prstGeom prst="ellipse">
              <a:avLst/>
            </a:pr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31B9CF3-7964-415A-8F95-B5655B83DC66}"/>
              </a:ext>
            </a:extLst>
          </p:cNvPr>
          <p:cNvGrpSpPr/>
          <p:nvPr/>
        </p:nvGrpSpPr>
        <p:grpSpPr>
          <a:xfrm flipH="1">
            <a:off x="5953125" y="5132226"/>
            <a:ext cx="285750" cy="285750"/>
            <a:chOff x="6134193" y="2441475"/>
            <a:chExt cx="1504852" cy="150485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7F28AAC-697D-44A2-832A-F25FC45DD172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2166E64-1E50-4FFA-BDC8-BE45E776AB85}"/>
                </a:ext>
              </a:extLst>
            </p:cNvPr>
            <p:cNvSpPr/>
            <p:nvPr/>
          </p:nvSpPr>
          <p:spPr>
            <a:xfrm>
              <a:off x="6516095" y="2823377"/>
              <a:ext cx="741048" cy="741046"/>
            </a:xfrm>
            <a:prstGeom prst="ellipse">
              <a:avLst/>
            </a:pr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923D28F-2F8D-4C5D-8F07-D72FF05BF90F}"/>
              </a:ext>
            </a:extLst>
          </p:cNvPr>
          <p:cNvGrpSpPr/>
          <p:nvPr/>
        </p:nvGrpSpPr>
        <p:grpSpPr>
          <a:xfrm>
            <a:off x="2763900" y="3164611"/>
            <a:ext cx="2800879" cy="1009741"/>
            <a:chOff x="1338167" y="4369051"/>
            <a:chExt cx="2800879" cy="1009741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19BFEA54-6B56-4A30-B7FD-BF1574649986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6" name="PA-文本框 8">
              <a:extLst>
                <a:ext uri="{FF2B5EF4-FFF2-40B4-BE49-F238E27FC236}">
                  <a16:creationId xmlns:a16="http://schemas.microsoft.com/office/drawing/2014/main" xmlns="" id="{ED449983-8CDF-48B2-81F6-120BCF2A4B2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604652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A23BF9A-6CF4-4B70-966D-0F99EA2B1311}"/>
              </a:ext>
            </a:extLst>
          </p:cNvPr>
          <p:cNvGrpSpPr/>
          <p:nvPr/>
        </p:nvGrpSpPr>
        <p:grpSpPr>
          <a:xfrm>
            <a:off x="6639168" y="4767262"/>
            <a:ext cx="2800879" cy="1009741"/>
            <a:chOff x="1338167" y="4369051"/>
            <a:chExt cx="2800879" cy="1009741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72AAD1DE-7155-4522-A5DF-A9E1966D489C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9" name="PA-文本框 8">
              <a:extLst>
                <a:ext uri="{FF2B5EF4-FFF2-40B4-BE49-F238E27FC236}">
                  <a16:creationId xmlns:a16="http://schemas.microsoft.com/office/drawing/2014/main" xmlns="" id="{75DE0689-19CE-4A40-8904-E6D02C89E53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A434266B-80EB-4FA6-849D-8D39AC9FA94B}"/>
              </a:ext>
            </a:extLst>
          </p:cNvPr>
          <p:cNvGrpSpPr/>
          <p:nvPr/>
        </p:nvGrpSpPr>
        <p:grpSpPr>
          <a:xfrm>
            <a:off x="6521744" y="3355712"/>
            <a:ext cx="3189724" cy="627542"/>
            <a:chOff x="6521744" y="3355712"/>
            <a:chExt cx="3189724" cy="62754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E2E2C0A-2495-48E4-B398-BCF8AC686879}"/>
                </a:ext>
              </a:extLst>
            </p:cNvPr>
            <p:cNvSpPr/>
            <p:nvPr/>
          </p:nvSpPr>
          <p:spPr>
            <a:xfrm rot="16200000">
              <a:off x="7802835" y="2074621"/>
              <a:ext cx="627542" cy="3189724"/>
            </a:xfrm>
            <a:custGeom>
              <a:avLst/>
              <a:gdLst>
                <a:gd name="connsiteX0" fmla="*/ 627542 w 627542"/>
                <a:gd name="connsiteY0" fmla="*/ 212578 h 3189724"/>
                <a:gd name="connsiteX1" fmla="*/ 627542 w 627542"/>
                <a:gd name="connsiteY1" fmla="*/ 3189724 h 3189724"/>
                <a:gd name="connsiteX2" fmla="*/ 0 w 627542"/>
                <a:gd name="connsiteY2" fmla="*/ 3189724 h 3189724"/>
                <a:gd name="connsiteX3" fmla="*/ 0 w 627542"/>
                <a:gd name="connsiteY3" fmla="*/ 212578 h 3189724"/>
                <a:gd name="connsiteX4" fmla="*/ 190476 w 627542"/>
                <a:gd name="connsiteY4" fmla="*/ 212578 h 3189724"/>
                <a:gd name="connsiteX5" fmla="*/ 313771 w 627542"/>
                <a:gd name="connsiteY5" fmla="*/ 0 h 3189724"/>
                <a:gd name="connsiteX6" fmla="*/ 437066 w 627542"/>
                <a:gd name="connsiteY6" fmla="*/ 212578 h 318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42" h="3189724">
                  <a:moveTo>
                    <a:pt x="627542" y="212578"/>
                  </a:moveTo>
                  <a:lnTo>
                    <a:pt x="627542" y="3189724"/>
                  </a:lnTo>
                  <a:lnTo>
                    <a:pt x="0" y="3189724"/>
                  </a:lnTo>
                  <a:lnTo>
                    <a:pt x="0" y="212578"/>
                  </a:lnTo>
                  <a:lnTo>
                    <a:pt x="190476" y="212578"/>
                  </a:lnTo>
                  <a:lnTo>
                    <a:pt x="313771" y="0"/>
                  </a:lnTo>
                  <a:lnTo>
                    <a:pt x="437066" y="212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PA-文本框 8">
              <a:extLst>
                <a:ext uri="{FF2B5EF4-FFF2-40B4-BE49-F238E27FC236}">
                  <a16:creationId xmlns:a16="http://schemas.microsoft.com/office/drawing/2014/main" xmlns="" id="{BA06D393-32BF-4CA9-9392-36A87CE3F80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287412" y="3433846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2018-2019</a:t>
              </a:r>
              <a:endParaRPr lang="zh-CN" altLang="en-US" sz="2400" b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51594383-00FF-4867-978B-AE5259720832}"/>
              </a:ext>
            </a:extLst>
          </p:cNvPr>
          <p:cNvGrpSpPr/>
          <p:nvPr/>
        </p:nvGrpSpPr>
        <p:grpSpPr>
          <a:xfrm>
            <a:off x="2480532" y="4961331"/>
            <a:ext cx="3190017" cy="627542"/>
            <a:chOff x="2480532" y="4961331"/>
            <a:chExt cx="3190017" cy="627542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E8C03FF-CCA3-4DB8-8F47-20D7CD705C18}"/>
                </a:ext>
              </a:extLst>
            </p:cNvPr>
            <p:cNvSpPr/>
            <p:nvPr/>
          </p:nvSpPr>
          <p:spPr>
            <a:xfrm rot="5400000" flipH="1">
              <a:off x="3761770" y="3680093"/>
              <a:ext cx="627542" cy="3190017"/>
            </a:xfrm>
            <a:custGeom>
              <a:avLst/>
              <a:gdLst>
                <a:gd name="connsiteX0" fmla="*/ 627542 w 627542"/>
                <a:gd name="connsiteY0" fmla="*/ 3190017 h 3190017"/>
                <a:gd name="connsiteX1" fmla="*/ 627542 w 627542"/>
                <a:gd name="connsiteY1" fmla="*/ 212871 h 3190017"/>
                <a:gd name="connsiteX2" fmla="*/ 437236 w 627542"/>
                <a:gd name="connsiteY2" fmla="*/ 212871 h 3190017"/>
                <a:gd name="connsiteX3" fmla="*/ 313771 w 627542"/>
                <a:gd name="connsiteY3" fmla="*/ 0 h 3190017"/>
                <a:gd name="connsiteX4" fmla="*/ 190306 w 627542"/>
                <a:gd name="connsiteY4" fmla="*/ 212871 h 3190017"/>
                <a:gd name="connsiteX5" fmla="*/ 0 w 627542"/>
                <a:gd name="connsiteY5" fmla="*/ 212871 h 3190017"/>
                <a:gd name="connsiteX6" fmla="*/ 0 w 627542"/>
                <a:gd name="connsiteY6" fmla="*/ 3190017 h 31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42" h="3190017">
                  <a:moveTo>
                    <a:pt x="627542" y="3190017"/>
                  </a:moveTo>
                  <a:lnTo>
                    <a:pt x="627542" y="212871"/>
                  </a:lnTo>
                  <a:lnTo>
                    <a:pt x="437236" y="212871"/>
                  </a:lnTo>
                  <a:lnTo>
                    <a:pt x="313771" y="0"/>
                  </a:lnTo>
                  <a:lnTo>
                    <a:pt x="190306" y="212871"/>
                  </a:lnTo>
                  <a:lnTo>
                    <a:pt x="0" y="212871"/>
                  </a:lnTo>
                  <a:lnTo>
                    <a:pt x="0" y="31900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PA-文本框 8">
              <a:extLst>
                <a:ext uri="{FF2B5EF4-FFF2-40B4-BE49-F238E27FC236}">
                  <a16:creationId xmlns:a16="http://schemas.microsoft.com/office/drawing/2014/main" xmlns="" id="{48C848B8-F406-4AFF-BE7F-294CAFBF31B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097753" y="5026795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2019-2020</a:t>
              </a:r>
              <a:endParaRPr lang="zh-CN" altLang="en-US" sz="2400" b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74457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A4022C2-B17A-40AA-98E9-5F4C5F8785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E31B40B-86E9-44FB-90EF-6373767925A0}"/>
              </a:ext>
            </a:extLst>
          </p:cNvPr>
          <p:cNvGrpSpPr/>
          <p:nvPr/>
        </p:nvGrpSpPr>
        <p:grpSpPr>
          <a:xfrm>
            <a:off x="5711335" y="5367719"/>
            <a:ext cx="769330" cy="769329"/>
            <a:chOff x="6134193" y="2441475"/>
            <a:chExt cx="1504852" cy="1504850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2B879FDD-8CC0-47BD-8B0C-9EF7AC818D4E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2" name="椭圆 33">
              <a:extLst>
                <a:ext uri="{FF2B5EF4-FFF2-40B4-BE49-F238E27FC236}">
                  <a16:creationId xmlns:a16="http://schemas.microsoft.com/office/drawing/2014/main" xmlns="" id="{C8EFEA5F-21A7-4F47-BDE1-44AFAF4E9E0A}"/>
                </a:ext>
              </a:extLst>
            </p:cNvPr>
            <p:cNvSpPr/>
            <p:nvPr/>
          </p:nvSpPr>
          <p:spPr>
            <a:xfrm>
              <a:off x="6516095" y="2823936"/>
              <a:ext cx="741048" cy="739926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8BF4D00-CB51-4650-BC83-8D129901CD15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54451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223BAAC-A3F2-4848-9593-398E4DCC09F5}"/>
              </a:ext>
            </a:extLst>
          </p:cNvPr>
          <p:cNvGrpSpPr/>
          <p:nvPr/>
        </p:nvGrpSpPr>
        <p:grpSpPr>
          <a:xfrm>
            <a:off x="5953125" y="1036022"/>
            <a:ext cx="285750" cy="285750"/>
            <a:chOff x="6134193" y="2441475"/>
            <a:chExt cx="1504852" cy="150485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7E08D37-1FAB-4CF5-82DD-361035F2A97F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2FB239A-9E87-487F-9A47-E532019982F0}"/>
                </a:ext>
              </a:extLst>
            </p:cNvPr>
            <p:cNvSpPr/>
            <p:nvPr/>
          </p:nvSpPr>
          <p:spPr>
            <a:xfrm>
              <a:off x="6516095" y="2823377"/>
              <a:ext cx="741048" cy="741046"/>
            </a:xfrm>
            <a:prstGeom prst="ellipse">
              <a:avLst/>
            </a:pr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31B9CF3-7964-415A-8F95-B5655B83DC66}"/>
              </a:ext>
            </a:extLst>
          </p:cNvPr>
          <p:cNvGrpSpPr/>
          <p:nvPr/>
        </p:nvGrpSpPr>
        <p:grpSpPr>
          <a:xfrm flipH="1">
            <a:off x="5953125" y="2650691"/>
            <a:ext cx="285750" cy="285750"/>
            <a:chOff x="6134193" y="2441475"/>
            <a:chExt cx="1504852" cy="150485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7F28AAC-697D-44A2-832A-F25FC45DD172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C2166E64-1E50-4FFA-BDC8-BE45E776AB85}"/>
                </a:ext>
              </a:extLst>
            </p:cNvPr>
            <p:cNvSpPr/>
            <p:nvPr/>
          </p:nvSpPr>
          <p:spPr>
            <a:xfrm>
              <a:off x="6516095" y="2823377"/>
              <a:ext cx="741048" cy="741046"/>
            </a:xfrm>
            <a:prstGeom prst="ellipse">
              <a:avLst/>
            </a:pr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15B768D-60D0-424D-8E4C-935A788D05A3}"/>
              </a:ext>
            </a:extLst>
          </p:cNvPr>
          <p:cNvGrpSpPr/>
          <p:nvPr/>
        </p:nvGrpSpPr>
        <p:grpSpPr>
          <a:xfrm>
            <a:off x="5953125" y="4265359"/>
            <a:ext cx="285750" cy="285750"/>
            <a:chOff x="6134193" y="2441475"/>
            <a:chExt cx="1504852" cy="150485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E1A9617-84C2-4826-90E8-72C24FF375A8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AC0084CF-9267-4C48-88E3-0BF9CF35E485}"/>
                </a:ext>
              </a:extLst>
            </p:cNvPr>
            <p:cNvSpPr/>
            <p:nvPr/>
          </p:nvSpPr>
          <p:spPr>
            <a:xfrm>
              <a:off x="6516095" y="2823377"/>
              <a:ext cx="741048" cy="741046"/>
            </a:xfrm>
            <a:prstGeom prst="ellipse">
              <a:avLst/>
            </a:pr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5615FCE-42CC-4B07-A87A-8E6EF15EB816}"/>
              </a:ext>
            </a:extLst>
          </p:cNvPr>
          <p:cNvGrpSpPr/>
          <p:nvPr/>
        </p:nvGrpSpPr>
        <p:grpSpPr>
          <a:xfrm>
            <a:off x="2763900" y="673327"/>
            <a:ext cx="2800879" cy="1009741"/>
            <a:chOff x="1338167" y="4369051"/>
            <a:chExt cx="2800879" cy="100974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B16BD3BF-6D60-4085-832F-C3DD08037FFB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3" name="PA-文本框 8">
              <a:extLst>
                <a:ext uri="{FF2B5EF4-FFF2-40B4-BE49-F238E27FC236}">
                  <a16:creationId xmlns:a16="http://schemas.microsoft.com/office/drawing/2014/main" xmlns="" id="{965A99BD-7716-493A-80A2-820034B4CC1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604652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2CD9AEDE-3B7C-466C-B90D-BBB2B7CC8FE4}"/>
              </a:ext>
            </a:extLst>
          </p:cNvPr>
          <p:cNvGrpSpPr/>
          <p:nvPr/>
        </p:nvGrpSpPr>
        <p:grpSpPr>
          <a:xfrm>
            <a:off x="6639168" y="2275978"/>
            <a:ext cx="2800879" cy="1009741"/>
            <a:chOff x="1338167" y="4369051"/>
            <a:chExt cx="2800879" cy="100974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BAA87146-1EC8-4856-BF44-50AAA8ACC09E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9" name="PA-文本框 8">
              <a:extLst>
                <a:ext uri="{FF2B5EF4-FFF2-40B4-BE49-F238E27FC236}">
                  <a16:creationId xmlns:a16="http://schemas.microsoft.com/office/drawing/2014/main" xmlns="" id="{75F487D8-3030-47B8-A92A-DF782A6A550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338167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E7ECBCC-7ED7-4CF8-B5EF-65D52783F4D0}"/>
              </a:ext>
            </a:extLst>
          </p:cNvPr>
          <p:cNvGrpSpPr/>
          <p:nvPr/>
        </p:nvGrpSpPr>
        <p:grpSpPr>
          <a:xfrm>
            <a:off x="2763900" y="3903362"/>
            <a:ext cx="2800879" cy="1009741"/>
            <a:chOff x="1338167" y="4369051"/>
            <a:chExt cx="2800879" cy="1009741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A2FF8CEF-143E-4AF8-9848-71C1F54FC957}"/>
                </a:ext>
              </a:extLst>
            </p:cNvPr>
            <p:cNvSpPr/>
            <p:nvPr/>
          </p:nvSpPr>
          <p:spPr bwMode="auto">
            <a:xfrm>
              <a:off x="1338167" y="4801711"/>
              <a:ext cx="2800879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54" name="PA-文本框 8">
              <a:extLst>
                <a:ext uri="{FF2B5EF4-FFF2-40B4-BE49-F238E27FC236}">
                  <a16:creationId xmlns:a16="http://schemas.microsoft.com/office/drawing/2014/main" xmlns="" id="{9CA58143-A7CB-4DBE-BC51-5828671D6CE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604652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A43D359-A369-492C-AA54-CFA7BC8907E0}"/>
              </a:ext>
            </a:extLst>
          </p:cNvPr>
          <p:cNvGrpSpPr/>
          <p:nvPr/>
        </p:nvGrpSpPr>
        <p:grpSpPr>
          <a:xfrm>
            <a:off x="6521744" y="865126"/>
            <a:ext cx="3189724" cy="627542"/>
            <a:chOff x="6521744" y="865126"/>
            <a:chExt cx="3189724" cy="627542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7E2E2C0A-2495-48E4-B398-BCF8AC686879}"/>
                </a:ext>
              </a:extLst>
            </p:cNvPr>
            <p:cNvSpPr/>
            <p:nvPr/>
          </p:nvSpPr>
          <p:spPr>
            <a:xfrm rot="16200000">
              <a:off x="7802835" y="-415965"/>
              <a:ext cx="627542" cy="3189724"/>
            </a:xfrm>
            <a:custGeom>
              <a:avLst/>
              <a:gdLst>
                <a:gd name="connsiteX0" fmla="*/ 627542 w 627542"/>
                <a:gd name="connsiteY0" fmla="*/ 212578 h 3189724"/>
                <a:gd name="connsiteX1" fmla="*/ 627542 w 627542"/>
                <a:gd name="connsiteY1" fmla="*/ 3189724 h 3189724"/>
                <a:gd name="connsiteX2" fmla="*/ 0 w 627542"/>
                <a:gd name="connsiteY2" fmla="*/ 3189724 h 3189724"/>
                <a:gd name="connsiteX3" fmla="*/ 0 w 627542"/>
                <a:gd name="connsiteY3" fmla="*/ 212578 h 3189724"/>
                <a:gd name="connsiteX4" fmla="*/ 190476 w 627542"/>
                <a:gd name="connsiteY4" fmla="*/ 212578 h 3189724"/>
                <a:gd name="connsiteX5" fmla="*/ 313771 w 627542"/>
                <a:gd name="connsiteY5" fmla="*/ 0 h 3189724"/>
                <a:gd name="connsiteX6" fmla="*/ 437066 w 627542"/>
                <a:gd name="connsiteY6" fmla="*/ 212578 h 318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42" h="3189724">
                  <a:moveTo>
                    <a:pt x="627542" y="212578"/>
                  </a:moveTo>
                  <a:lnTo>
                    <a:pt x="627542" y="3189724"/>
                  </a:lnTo>
                  <a:lnTo>
                    <a:pt x="0" y="3189724"/>
                  </a:lnTo>
                  <a:lnTo>
                    <a:pt x="0" y="212578"/>
                  </a:lnTo>
                  <a:lnTo>
                    <a:pt x="190476" y="212578"/>
                  </a:lnTo>
                  <a:lnTo>
                    <a:pt x="313771" y="0"/>
                  </a:lnTo>
                  <a:lnTo>
                    <a:pt x="437066" y="212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PA-文本框 8">
              <a:extLst>
                <a:ext uri="{FF2B5EF4-FFF2-40B4-BE49-F238E27FC236}">
                  <a16:creationId xmlns:a16="http://schemas.microsoft.com/office/drawing/2014/main" xmlns="" id="{896F48D9-4540-49C5-9409-0F711FB5860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287410" y="958174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2020-2021</a:t>
              </a:r>
              <a:endParaRPr lang="zh-CN" altLang="en-US" sz="2400" b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B9894B6-7E91-4BE7-9E15-AF3DD03F79C0}"/>
              </a:ext>
            </a:extLst>
          </p:cNvPr>
          <p:cNvGrpSpPr/>
          <p:nvPr/>
        </p:nvGrpSpPr>
        <p:grpSpPr>
          <a:xfrm>
            <a:off x="2480532" y="2470745"/>
            <a:ext cx="3190017" cy="627542"/>
            <a:chOff x="2480532" y="2470745"/>
            <a:chExt cx="3190017" cy="627542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E8C03FF-CCA3-4DB8-8F47-20D7CD705C18}"/>
                </a:ext>
              </a:extLst>
            </p:cNvPr>
            <p:cNvSpPr/>
            <p:nvPr/>
          </p:nvSpPr>
          <p:spPr>
            <a:xfrm rot="5400000" flipH="1">
              <a:off x="3761770" y="1189507"/>
              <a:ext cx="627542" cy="3190017"/>
            </a:xfrm>
            <a:custGeom>
              <a:avLst/>
              <a:gdLst>
                <a:gd name="connsiteX0" fmla="*/ 627542 w 627542"/>
                <a:gd name="connsiteY0" fmla="*/ 3190017 h 3190017"/>
                <a:gd name="connsiteX1" fmla="*/ 627542 w 627542"/>
                <a:gd name="connsiteY1" fmla="*/ 212871 h 3190017"/>
                <a:gd name="connsiteX2" fmla="*/ 437236 w 627542"/>
                <a:gd name="connsiteY2" fmla="*/ 212871 h 3190017"/>
                <a:gd name="connsiteX3" fmla="*/ 313771 w 627542"/>
                <a:gd name="connsiteY3" fmla="*/ 0 h 3190017"/>
                <a:gd name="connsiteX4" fmla="*/ 190306 w 627542"/>
                <a:gd name="connsiteY4" fmla="*/ 212871 h 3190017"/>
                <a:gd name="connsiteX5" fmla="*/ 0 w 627542"/>
                <a:gd name="connsiteY5" fmla="*/ 212871 h 3190017"/>
                <a:gd name="connsiteX6" fmla="*/ 0 w 627542"/>
                <a:gd name="connsiteY6" fmla="*/ 3190017 h 319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42" h="3190017">
                  <a:moveTo>
                    <a:pt x="627542" y="3190017"/>
                  </a:moveTo>
                  <a:lnTo>
                    <a:pt x="627542" y="212871"/>
                  </a:lnTo>
                  <a:lnTo>
                    <a:pt x="437236" y="212871"/>
                  </a:lnTo>
                  <a:lnTo>
                    <a:pt x="313771" y="0"/>
                  </a:lnTo>
                  <a:lnTo>
                    <a:pt x="190306" y="212871"/>
                  </a:lnTo>
                  <a:lnTo>
                    <a:pt x="0" y="212871"/>
                  </a:lnTo>
                  <a:lnTo>
                    <a:pt x="0" y="31900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PA-文本框 8">
              <a:extLst>
                <a:ext uri="{FF2B5EF4-FFF2-40B4-BE49-F238E27FC236}">
                  <a16:creationId xmlns:a16="http://schemas.microsoft.com/office/drawing/2014/main" xmlns="" id="{AAF5DDC8-736C-445C-A1A9-36BFA98540E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097752" y="2551123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2021-2022</a:t>
              </a:r>
              <a:endParaRPr lang="zh-CN" altLang="en-US" sz="2400" b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7C1E2F0-AA46-48BB-8F67-40FE3CAA441C}"/>
              </a:ext>
            </a:extLst>
          </p:cNvPr>
          <p:cNvGrpSpPr/>
          <p:nvPr/>
        </p:nvGrpSpPr>
        <p:grpSpPr>
          <a:xfrm>
            <a:off x="6521744" y="4094463"/>
            <a:ext cx="3189724" cy="627542"/>
            <a:chOff x="6521744" y="4094463"/>
            <a:chExt cx="3189724" cy="62754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5678EC80-9195-4A52-A51C-2BEBE5B630B7}"/>
                </a:ext>
              </a:extLst>
            </p:cNvPr>
            <p:cNvSpPr/>
            <p:nvPr/>
          </p:nvSpPr>
          <p:spPr>
            <a:xfrm rot="16200000">
              <a:off x="7802835" y="2813372"/>
              <a:ext cx="627542" cy="3189724"/>
            </a:xfrm>
            <a:custGeom>
              <a:avLst/>
              <a:gdLst>
                <a:gd name="connsiteX0" fmla="*/ 627542 w 627542"/>
                <a:gd name="connsiteY0" fmla="*/ 212578 h 3189724"/>
                <a:gd name="connsiteX1" fmla="*/ 627542 w 627542"/>
                <a:gd name="connsiteY1" fmla="*/ 3189724 h 3189724"/>
                <a:gd name="connsiteX2" fmla="*/ 0 w 627542"/>
                <a:gd name="connsiteY2" fmla="*/ 3189724 h 3189724"/>
                <a:gd name="connsiteX3" fmla="*/ 0 w 627542"/>
                <a:gd name="connsiteY3" fmla="*/ 212578 h 3189724"/>
                <a:gd name="connsiteX4" fmla="*/ 190476 w 627542"/>
                <a:gd name="connsiteY4" fmla="*/ 212578 h 3189724"/>
                <a:gd name="connsiteX5" fmla="*/ 313771 w 627542"/>
                <a:gd name="connsiteY5" fmla="*/ 0 h 3189724"/>
                <a:gd name="connsiteX6" fmla="*/ 437066 w 627542"/>
                <a:gd name="connsiteY6" fmla="*/ 212578 h 318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542" h="3189724">
                  <a:moveTo>
                    <a:pt x="627542" y="212578"/>
                  </a:moveTo>
                  <a:lnTo>
                    <a:pt x="627542" y="3189724"/>
                  </a:lnTo>
                  <a:lnTo>
                    <a:pt x="0" y="3189724"/>
                  </a:lnTo>
                  <a:lnTo>
                    <a:pt x="0" y="212578"/>
                  </a:lnTo>
                  <a:lnTo>
                    <a:pt x="190476" y="212578"/>
                  </a:lnTo>
                  <a:lnTo>
                    <a:pt x="313771" y="0"/>
                  </a:lnTo>
                  <a:lnTo>
                    <a:pt x="437066" y="2125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PA-文本框 8">
              <a:extLst>
                <a:ext uri="{FF2B5EF4-FFF2-40B4-BE49-F238E27FC236}">
                  <a16:creationId xmlns:a16="http://schemas.microsoft.com/office/drawing/2014/main" xmlns="" id="{F1888364-937E-456B-89CA-25444D6ADED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287408" y="4177400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2023-2024</a:t>
              </a:r>
              <a:endParaRPr lang="zh-CN" altLang="en-US" sz="2400" b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719649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PA-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PA-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49806" y="2868258"/>
            <a:ext cx="389241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66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814245" y="1888956"/>
            <a:ext cx="256352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NO.</a:t>
            </a:r>
            <a:r>
              <a:rPr lang="en-US" altLang="zh-CN" sz="66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03</a:t>
            </a:r>
            <a:endParaRPr lang="zh-CN" altLang="en-US" sz="6000" b="1" i="1" dirty="0">
              <a:blipFill dpi="0" rotWithShape="1">
                <a:blip r:embed="rId9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4190438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20723AF-B644-4669-A614-340ECF951529}"/>
              </a:ext>
            </a:extLst>
          </p:cNvPr>
          <p:cNvCxnSpPr>
            <a:cxnSpLocks/>
          </p:cNvCxnSpPr>
          <p:nvPr/>
        </p:nvCxnSpPr>
        <p:spPr>
          <a:xfrm>
            <a:off x="5888326" y="4046277"/>
            <a:ext cx="415349" cy="0"/>
          </a:xfrm>
          <a:prstGeom prst="line">
            <a:avLst/>
          </a:prstGeom>
          <a:ln w="38100">
            <a:solidFill>
              <a:srgbClr val="0145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ED9691E-6AEC-4F46-97D1-C388EA1B976C}"/>
              </a:ext>
            </a:extLst>
          </p:cNvPr>
          <p:cNvCxnSpPr>
            <a:cxnSpLocks/>
          </p:cNvCxnSpPr>
          <p:nvPr/>
        </p:nvCxnSpPr>
        <p:spPr>
          <a:xfrm>
            <a:off x="855018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177ABA4-9A7B-4FEE-AE0A-5950120EC301}"/>
              </a:ext>
            </a:extLst>
          </p:cNvPr>
          <p:cNvCxnSpPr>
            <a:cxnSpLocks/>
          </p:cNvCxnSpPr>
          <p:nvPr/>
        </p:nvCxnSpPr>
        <p:spPr>
          <a:xfrm>
            <a:off x="855018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2E37DBA-0253-447C-A11D-CA2DDEDCA566}"/>
              </a:ext>
            </a:extLst>
          </p:cNvPr>
          <p:cNvSpPr txBox="1"/>
          <p:nvPr/>
        </p:nvSpPr>
        <p:spPr>
          <a:xfrm rot="5400000">
            <a:off x="422848" y="3198167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2029</a:t>
            </a:r>
            <a:endParaRPr lang="zh-CN" altLang="en-US" sz="2400" dirty="0">
              <a:solidFill>
                <a:schemeClr val="bg1"/>
              </a:solid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0C9172D4-1980-4641-AA19-D2378D478131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C2A871F-ACC3-4BA1-9914-C1B40E6160AE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59D60B5-1B6A-444D-9983-9F19A22CBAAE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9E6650D-3E83-4B06-AB6B-59D2C510DFA1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5DCB69-5230-4457-B660-C9A06CDF3A55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CDDE409-247A-4B29-8188-F2C18B61FB90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6C936B3A-6791-483D-9FA0-60B8337CD998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B5EEE49-8BFD-49C9-98F8-64CDB2BF8FA9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B1149F0-FEAF-40B1-8368-390D819E058E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B71EE86B-5FC9-482E-98A8-A77C57BEDE70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1823038-F58C-4741-BEF7-92B011B9E20B}"/>
              </a:ext>
            </a:extLst>
          </p:cNvPr>
          <p:cNvSpPr txBox="1"/>
          <p:nvPr/>
        </p:nvSpPr>
        <p:spPr>
          <a:xfrm>
            <a:off x="660168" y="6011849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POWER</a:t>
            </a:r>
          </a:p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POINT</a:t>
            </a:r>
            <a:endParaRPr lang="zh-CN" altLang="en-US" sz="16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7EFC3FF-8DD7-403F-98AB-F3D2D0ED0E39}"/>
              </a:ext>
            </a:extLst>
          </p:cNvPr>
          <p:cNvSpPr txBox="1"/>
          <p:nvPr/>
        </p:nvSpPr>
        <p:spPr>
          <a:xfrm>
            <a:off x="644928" y="310345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111823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1F016BDF-4540-4540-8456-6B12F5D07E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" t="26721" r="58328" b="37907"/>
          <a:stretch>
            <a:fillRect/>
          </a:stretch>
        </p:blipFill>
        <p:spPr>
          <a:xfrm rot="5400000">
            <a:off x="1754014" y="2761693"/>
            <a:ext cx="2429650" cy="3702268"/>
          </a:xfrm>
          <a:custGeom>
            <a:avLst/>
            <a:gdLst>
              <a:gd name="connsiteX0" fmla="*/ 0 w 2429650"/>
              <a:gd name="connsiteY0" fmla="*/ 3702268 h 3702268"/>
              <a:gd name="connsiteX1" fmla="*/ 0 w 2429650"/>
              <a:gd name="connsiteY1" fmla="*/ 0 h 3702268"/>
              <a:gd name="connsiteX2" fmla="*/ 2429650 w 2429650"/>
              <a:gd name="connsiteY2" fmla="*/ 0 h 3702268"/>
              <a:gd name="connsiteX3" fmla="*/ 2429650 w 2429650"/>
              <a:gd name="connsiteY3" fmla="*/ 3702268 h 370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9650" h="3702268">
                <a:moveTo>
                  <a:pt x="0" y="3702268"/>
                </a:moveTo>
                <a:lnTo>
                  <a:pt x="0" y="0"/>
                </a:lnTo>
                <a:lnTo>
                  <a:pt x="2429650" y="0"/>
                </a:lnTo>
                <a:lnTo>
                  <a:pt x="2429650" y="370226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4A3825-8E94-416A-B9F7-6939CEED082A}"/>
              </a:ext>
            </a:extLst>
          </p:cNvPr>
          <p:cNvGrpSpPr/>
          <p:nvPr/>
        </p:nvGrpSpPr>
        <p:grpSpPr>
          <a:xfrm>
            <a:off x="1042820" y="2160865"/>
            <a:ext cx="9790491" cy="941766"/>
            <a:chOff x="1042820" y="2160865"/>
            <a:chExt cx="9790491" cy="941766"/>
          </a:xfrm>
        </p:grpSpPr>
        <p:sp>
          <p:nvSpPr>
            <p:cNvPr id="19" name="PA-文本框 8">
              <a:extLst>
                <a:ext uri="{FF2B5EF4-FFF2-40B4-BE49-F238E27FC236}">
                  <a16:creationId xmlns:a16="http://schemas.microsoft.com/office/drawing/2014/main" xmlns="" id="{6CD0651B-86CD-4300-A536-28C96325295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42820" y="2160865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3277E3CA-2068-496B-B188-E9369514F54C}"/>
                </a:ext>
              </a:extLst>
            </p:cNvPr>
            <p:cNvSpPr/>
            <p:nvPr/>
          </p:nvSpPr>
          <p:spPr bwMode="auto">
            <a:xfrm>
              <a:off x="1042820" y="2669435"/>
              <a:ext cx="9790491" cy="4331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5D704D-8092-443B-83A6-94A7EC5F5254}"/>
              </a:ext>
            </a:extLst>
          </p:cNvPr>
          <p:cNvGrpSpPr/>
          <p:nvPr/>
        </p:nvGrpSpPr>
        <p:grpSpPr>
          <a:xfrm>
            <a:off x="6456576" y="3444496"/>
            <a:ext cx="3849783" cy="848157"/>
            <a:chOff x="6456576" y="3444496"/>
            <a:chExt cx="3849783" cy="84815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2603C00-664C-47BA-B28E-D5F91AD247F7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4" name="PA-文本框 8">
              <a:extLst>
                <a:ext uri="{FF2B5EF4-FFF2-40B4-BE49-F238E27FC236}">
                  <a16:creationId xmlns:a16="http://schemas.microsoft.com/office/drawing/2014/main" xmlns="" id="{E8004019-C467-4723-87BC-00C96E44796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456578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sp>
        <p:nvSpPr>
          <p:cNvPr id="25" name="PA-文本框 8">
            <a:extLst>
              <a:ext uri="{FF2B5EF4-FFF2-40B4-BE49-F238E27FC236}">
                <a16:creationId xmlns:a16="http://schemas.microsoft.com/office/drawing/2014/main" xmlns="" id="{66F42E78-F296-45A0-8AE0-C7D3780604C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27042" y="3427360"/>
            <a:ext cx="115448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i="1" dirty="0">
                <a:solidFill>
                  <a:srgbClr val="014598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01.</a:t>
            </a:r>
            <a:endParaRPr lang="zh-CN" altLang="en-US" sz="5400" i="1" dirty="0">
              <a:solidFill>
                <a:srgbClr val="014598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93EB133-2BE8-49D4-B3DB-C50D223A0A83}"/>
              </a:ext>
            </a:extLst>
          </p:cNvPr>
          <p:cNvGrpSpPr/>
          <p:nvPr/>
        </p:nvGrpSpPr>
        <p:grpSpPr>
          <a:xfrm>
            <a:off x="6456576" y="4824947"/>
            <a:ext cx="3849783" cy="848157"/>
            <a:chOff x="6456576" y="4824947"/>
            <a:chExt cx="3849783" cy="848157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A053E482-0BC5-4320-A63C-3A29F0EBE6BC}"/>
                </a:ext>
              </a:extLst>
            </p:cNvPr>
            <p:cNvSpPr/>
            <p:nvPr/>
          </p:nvSpPr>
          <p:spPr bwMode="auto">
            <a:xfrm>
              <a:off x="6456576" y="5257606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8" name="PA-文本框 8">
              <a:extLst>
                <a:ext uri="{FF2B5EF4-FFF2-40B4-BE49-F238E27FC236}">
                  <a16:creationId xmlns:a16="http://schemas.microsoft.com/office/drawing/2014/main" xmlns="" id="{C2C45A61-6FC5-4DE4-A584-81D4530D892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456578" y="4824947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sp>
        <p:nvSpPr>
          <p:cNvPr id="29" name="PA-文本框 8">
            <a:extLst>
              <a:ext uri="{FF2B5EF4-FFF2-40B4-BE49-F238E27FC236}">
                <a16:creationId xmlns:a16="http://schemas.microsoft.com/office/drawing/2014/main" xmlns="" id="{BCEEF835-6D4E-4A67-8121-0F4DE614851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327042" y="4807811"/>
            <a:ext cx="1154482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i="1" dirty="0">
                <a:solidFill>
                  <a:srgbClr val="014598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02.</a:t>
            </a:r>
            <a:endParaRPr lang="zh-CN" altLang="en-US" sz="5400" i="1" dirty="0">
              <a:solidFill>
                <a:srgbClr val="014598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753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7052F34B-F81F-490F-9C38-01884F675B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t="4889" r="58875" b="39361"/>
          <a:stretch>
            <a:fillRect/>
          </a:stretch>
        </p:blipFill>
        <p:spPr>
          <a:xfrm rot="5400000">
            <a:off x="6753509" y="2266133"/>
            <a:ext cx="1980000" cy="5835267"/>
          </a:xfrm>
          <a:custGeom>
            <a:avLst/>
            <a:gdLst>
              <a:gd name="connsiteX0" fmla="*/ 0 w 1980000"/>
              <a:gd name="connsiteY0" fmla="*/ 5835267 h 5835267"/>
              <a:gd name="connsiteX1" fmla="*/ 0 w 1980000"/>
              <a:gd name="connsiteY1" fmla="*/ 0 h 5835267"/>
              <a:gd name="connsiteX2" fmla="*/ 1980000 w 1980000"/>
              <a:gd name="connsiteY2" fmla="*/ 0 h 5835267"/>
              <a:gd name="connsiteX3" fmla="*/ 1980000 w 1980000"/>
              <a:gd name="connsiteY3" fmla="*/ 5835267 h 583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5835267">
                <a:moveTo>
                  <a:pt x="0" y="5835267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583526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A9303FCE-0DC5-471F-94CF-F5D386036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9" t="62319" r="58875" b="2991"/>
          <a:stretch>
            <a:fillRect/>
          </a:stretch>
        </p:blipFill>
        <p:spPr>
          <a:xfrm rot="5400000">
            <a:off x="1844618" y="3368324"/>
            <a:ext cx="1980000" cy="3630885"/>
          </a:xfrm>
          <a:custGeom>
            <a:avLst/>
            <a:gdLst>
              <a:gd name="connsiteX0" fmla="*/ 0 w 1980000"/>
              <a:gd name="connsiteY0" fmla="*/ 3630885 h 3630885"/>
              <a:gd name="connsiteX1" fmla="*/ 0 w 1980000"/>
              <a:gd name="connsiteY1" fmla="*/ 0 h 3630885"/>
              <a:gd name="connsiteX2" fmla="*/ 1980000 w 1980000"/>
              <a:gd name="connsiteY2" fmla="*/ 0 h 3630885"/>
              <a:gd name="connsiteX3" fmla="*/ 1980000 w 1980000"/>
              <a:gd name="connsiteY3" fmla="*/ 3630885 h 363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630885">
                <a:moveTo>
                  <a:pt x="0" y="3630885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3630885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189CA0E7-3EEB-400E-8C7C-73151FCEE2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5" t="61151" r="35792" b="9977"/>
          <a:stretch>
            <a:fillRect/>
          </a:stretch>
        </p:blipFill>
        <p:spPr>
          <a:xfrm>
            <a:off x="1014067" y="2036363"/>
            <a:ext cx="3636000" cy="1980000"/>
          </a:xfrm>
          <a:custGeom>
            <a:avLst/>
            <a:gdLst>
              <a:gd name="connsiteX0" fmla="*/ 0 w 3636000"/>
              <a:gd name="connsiteY0" fmla="*/ 0 h 1980000"/>
              <a:gd name="connsiteX1" fmla="*/ 3636000 w 3636000"/>
              <a:gd name="connsiteY1" fmla="*/ 0 h 1980000"/>
              <a:gd name="connsiteX2" fmla="*/ 3636000 w 3636000"/>
              <a:gd name="connsiteY2" fmla="*/ 1980000 h 1980000"/>
              <a:gd name="connsiteX3" fmla="*/ 0 w 3636000"/>
              <a:gd name="connsiteY3" fmla="*/ 1980000 h 19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6000" h="1980000">
                <a:moveTo>
                  <a:pt x="0" y="0"/>
                </a:moveTo>
                <a:lnTo>
                  <a:pt x="3636000" y="0"/>
                </a:lnTo>
                <a:lnTo>
                  <a:pt x="3636000" y="1980000"/>
                </a:lnTo>
                <a:lnTo>
                  <a:pt x="0" y="1980000"/>
                </a:lnTo>
                <a:close/>
              </a:path>
            </a:pathLst>
          </a:cu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5B92005E-1309-439A-A325-55EDCAA0E49C}"/>
              </a:ext>
            </a:extLst>
          </p:cNvPr>
          <p:cNvGrpSpPr/>
          <p:nvPr/>
        </p:nvGrpSpPr>
        <p:grpSpPr>
          <a:xfrm>
            <a:off x="4825876" y="2036363"/>
            <a:ext cx="5835267" cy="1980000"/>
            <a:chOff x="4825876" y="2036363"/>
            <a:chExt cx="5835267" cy="198000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9EAD954-F67A-4F3B-A30A-279E919126C7}"/>
                </a:ext>
              </a:extLst>
            </p:cNvPr>
            <p:cNvSpPr/>
            <p:nvPr/>
          </p:nvSpPr>
          <p:spPr>
            <a:xfrm>
              <a:off x="4825876" y="2036363"/>
              <a:ext cx="5835267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PA-文本框 8">
              <a:extLst>
                <a:ext uri="{FF2B5EF4-FFF2-40B4-BE49-F238E27FC236}">
                  <a16:creationId xmlns:a16="http://schemas.microsoft.com/office/drawing/2014/main" xmlns="" id="{5428C731-7F05-4F63-8E9B-2450BC2085C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058459" y="2314212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2790803-4D2E-482E-9210-842AB39BBF11}"/>
                </a:ext>
              </a:extLst>
            </p:cNvPr>
            <p:cNvSpPr/>
            <p:nvPr/>
          </p:nvSpPr>
          <p:spPr bwMode="auto">
            <a:xfrm>
              <a:off x="5058459" y="2822782"/>
              <a:ext cx="5263411" cy="7886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25031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80AE961-F7AE-43F6-AEF4-56A63240A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6" t="35755" r="28379" b="3130"/>
          <a:stretch>
            <a:fillRect/>
          </a:stretch>
        </p:blipFill>
        <p:spPr>
          <a:xfrm rot="5400000">
            <a:off x="3227556" y="1985387"/>
            <a:ext cx="1980000" cy="6396758"/>
          </a:xfrm>
          <a:custGeom>
            <a:avLst/>
            <a:gdLst>
              <a:gd name="connsiteX0" fmla="*/ 0 w 1980000"/>
              <a:gd name="connsiteY0" fmla="*/ 6396758 h 6396758"/>
              <a:gd name="connsiteX1" fmla="*/ 0 w 1980000"/>
              <a:gd name="connsiteY1" fmla="*/ 0 h 6396758"/>
              <a:gd name="connsiteX2" fmla="*/ 1980000 w 1980000"/>
              <a:gd name="connsiteY2" fmla="*/ 0 h 6396758"/>
              <a:gd name="connsiteX3" fmla="*/ 1980000 w 1980000"/>
              <a:gd name="connsiteY3" fmla="*/ 6396758 h 639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6396758">
                <a:moveTo>
                  <a:pt x="0" y="6396758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6396758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94014999-7D8B-42DF-AF5D-78456C0205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" t="4750" r="62315" b="65140"/>
          <a:stretch>
            <a:fillRect/>
          </a:stretch>
        </p:blipFill>
        <p:spPr>
          <a:xfrm rot="5400000">
            <a:off x="8095368" y="1450588"/>
            <a:ext cx="1980000" cy="3151550"/>
          </a:xfrm>
          <a:custGeom>
            <a:avLst/>
            <a:gdLst>
              <a:gd name="connsiteX0" fmla="*/ 0 w 1980000"/>
              <a:gd name="connsiteY0" fmla="*/ 3151550 h 3151550"/>
              <a:gd name="connsiteX1" fmla="*/ 0 w 1980000"/>
              <a:gd name="connsiteY1" fmla="*/ 0 h 3151550"/>
              <a:gd name="connsiteX2" fmla="*/ 1980000 w 1980000"/>
              <a:gd name="connsiteY2" fmla="*/ 0 h 3151550"/>
              <a:gd name="connsiteX3" fmla="*/ 1980000 w 1980000"/>
              <a:gd name="connsiteY3" fmla="*/ 3151550 h 315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151550">
                <a:moveTo>
                  <a:pt x="0" y="3151550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3151550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D7D2F44-C155-40A0-B3F7-890806040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" t="66792" r="62315" b="3098"/>
          <a:stretch>
            <a:fillRect/>
          </a:stretch>
        </p:blipFill>
        <p:spPr>
          <a:xfrm rot="5400000">
            <a:off x="1601661" y="1450588"/>
            <a:ext cx="1980000" cy="3151550"/>
          </a:xfrm>
          <a:custGeom>
            <a:avLst/>
            <a:gdLst>
              <a:gd name="connsiteX0" fmla="*/ 0 w 1980000"/>
              <a:gd name="connsiteY0" fmla="*/ 3151550 h 3151550"/>
              <a:gd name="connsiteX1" fmla="*/ 0 w 1980000"/>
              <a:gd name="connsiteY1" fmla="*/ 0 h 3151550"/>
              <a:gd name="connsiteX2" fmla="*/ 1980000 w 1980000"/>
              <a:gd name="connsiteY2" fmla="*/ 0 h 3151550"/>
              <a:gd name="connsiteX3" fmla="*/ 1980000 w 1980000"/>
              <a:gd name="connsiteY3" fmla="*/ 3151550 h 315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151550">
                <a:moveTo>
                  <a:pt x="0" y="3151550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3151550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C902EB1-D849-489B-9CFB-DB4CBC3EA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6" t="61151" r="35792" b="9977"/>
          <a:stretch>
            <a:fillRect/>
          </a:stretch>
        </p:blipFill>
        <p:spPr>
          <a:xfrm>
            <a:off x="7509593" y="4193766"/>
            <a:ext cx="3143368" cy="1980000"/>
          </a:xfrm>
          <a:custGeom>
            <a:avLst/>
            <a:gdLst>
              <a:gd name="connsiteX0" fmla="*/ 0 w 3143368"/>
              <a:gd name="connsiteY0" fmla="*/ 0 h 1980000"/>
              <a:gd name="connsiteX1" fmla="*/ 3143368 w 3143368"/>
              <a:gd name="connsiteY1" fmla="*/ 0 h 1980000"/>
              <a:gd name="connsiteX2" fmla="*/ 3143368 w 3143368"/>
              <a:gd name="connsiteY2" fmla="*/ 1980000 h 1980000"/>
              <a:gd name="connsiteX3" fmla="*/ 0 w 3143368"/>
              <a:gd name="connsiteY3" fmla="*/ 1980000 h 19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368" h="1980000">
                <a:moveTo>
                  <a:pt x="0" y="0"/>
                </a:moveTo>
                <a:lnTo>
                  <a:pt x="3143368" y="0"/>
                </a:lnTo>
                <a:lnTo>
                  <a:pt x="3143368" y="1980000"/>
                </a:lnTo>
                <a:lnTo>
                  <a:pt x="0" y="1980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3A70CC1-BB9F-4BBF-86A9-3CDD051A562D}"/>
              </a:ext>
            </a:extLst>
          </p:cNvPr>
          <p:cNvGrpSpPr/>
          <p:nvPr/>
        </p:nvGrpSpPr>
        <p:grpSpPr>
          <a:xfrm>
            <a:off x="4264385" y="2036363"/>
            <a:ext cx="3151550" cy="1980000"/>
            <a:chOff x="4264385" y="2036363"/>
            <a:chExt cx="3151550" cy="198000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CB0CDC4-7143-4FE8-A240-2189D1833575}"/>
                </a:ext>
              </a:extLst>
            </p:cNvPr>
            <p:cNvSpPr/>
            <p:nvPr/>
          </p:nvSpPr>
          <p:spPr>
            <a:xfrm>
              <a:off x="4264385" y="2036363"/>
              <a:ext cx="3151550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AFDCF65-3643-48E7-A61E-330F77D7F7BD}"/>
                </a:ext>
              </a:extLst>
            </p:cNvPr>
            <p:cNvGrpSpPr/>
            <p:nvPr/>
          </p:nvGrpSpPr>
          <p:grpSpPr>
            <a:xfrm>
              <a:off x="4568848" y="2484078"/>
              <a:ext cx="2536699" cy="1009740"/>
              <a:chOff x="2189597" y="4369051"/>
              <a:chExt cx="2536699" cy="1009740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C41A2309-1D88-4D92-B3B8-637ED5694509}"/>
                  </a:ext>
                </a:extLst>
              </p:cNvPr>
              <p:cNvSpPr/>
              <p:nvPr/>
            </p:nvSpPr>
            <p:spPr bwMode="auto">
              <a:xfrm>
                <a:off x="2189597" y="4801710"/>
                <a:ext cx="2536699" cy="5770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 to Bao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tu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internet</a:t>
                </a:r>
                <a:endParaRPr lang="zh-CN" alt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9" name="PA-文本框 8">
                <a:extLst>
                  <a:ext uri="{FF2B5EF4-FFF2-40B4-BE49-F238E27FC236}">
                    <a16:creationId xmlns:a16="http://schemas.microsoft.com/office/drawing/2014/main" xmlns="" id="{742FAA2D-F847-47F9-9E8F-C77143279054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189598" y="4369051"/>
                <a:ext cx="1534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400" dirty="0"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2400" dirty="0"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662369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DF7891F0-5CD4-4D4B-A583-726CBDB676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1" t="65201" r="26253" b="5769"/>
          <a:stretch>
            <a:fillRect/>
          </a:stretch>
        </p:blipFill>
        <p:spPr>
          <a:xfrm rot="5400000">
            <a:off x="1548414" y="3664529"/>
            <a:ext cx="1980000" cy="3038474"/>
          </a:xfrm>
          <a:custGeom>
            <a:avLst/>
            <a:gdLst>
              <a:gd name="connsiteX0" fmla="*/ 0 w 1980000"/>
              <a:gd name="connsiteY0" fmla="*/ 3038474 h 3038474"/>
              <a:gd name="connsiteX1" fmla="*/ 0 w 1980000"/>
              <a:gd name="connsiteY1" fmla="*/ 0 h 3038474"/>
              <a:gd name="connsiteX2" fmla="*/ 1980000 w 1980000"/>
              <a:gd name="connsiteY2" fmla="*/ 0 h 3038474"/>
              <a:gd name="connsiteX3" fmla="*/ 1980000 w 1980000"/>
              <a:gd name="connsiteY3" fmla="*/ 3038474 h 303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3038474">
                <a:moveTo>
                  <a:pt x="0" y="3038474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3038474"/>
                </a:ln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711C1B8D-A112-45EF-86FB-E9B7214D95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5" t="2110" r="60189" b="42139"/>
          <a:stretch>
            <a:fillRect/>
          </a:stretch>
        </p:blipFill>
        <p:spPr>
          <a:xfrm rot="5400000">
            <a:off x="6753509" y="108730"/>
            <a:ext cx="1980000" cy="5835267"/>
          </a:xfrm>
          <a:custGeom>
            <a:avLst/>
            <a:gdLst>
              <a:gd name="connsiteX0" fmla="*/ 0 w 1980000"/>
              <a:gd name="connsiteY0" fmla="*/ 5835267 h 5835267"/>
              <a:gd name="connsiteX1" fmla="*/ 0 w 1980000"/>
              <a:gd name="connsiteY1" fmla="*/ 0 h 5835267"/>
              <a:gd name="connsiteX2" fmla="*/ 1980000 w 1980000"/>
              <a:gd name="connsiteY2" fmla="*/ 0 h 5835267"/>
              <a:gd name="connsiteX3" fmla="*/ 1980000 w 1980000"/>
              <a:gd name="connsiteY3" fmla="*/ 5835267 h 583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0000" h="5835267">
                <a:moveTo>
                  <a:pt x="0" y="5835267"/>
                </a:moveTo>
                <a:lnTo>
                  <a:pt x="0" y="0"/>
                </a:lnTo>
                <a:lnTo>
                  <a:pt x="1980000" y="0"/>
                </a:lnTo>
                <a:lnTo>
                  <a:pt x="1980000" y="5835267"/>
                </a:lnTo>
                <a:close/>
              </a:path>
            </a:pathLst>
          </a:cu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28097942-0B0C-4A68-9F75-9AECF3E945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5" t="61151" r="35792" b="9977"/>
          <a:stretch>
            <a:fillRect/>
          </a:stretch>
        </p:blipFill>
        <p:spPr>
          <a:xfrm>
            <a:off x="4192276" y="4193766"/>
            <a:ext cx="3636000" cy="1980000"/>
          </a:xfrm>
          <a:custGeom>
            <a:avLst/>
            <a:gdLst>
              <a:gd name="connsiteX0" fmla="*/ 0 w 3636000"/>
              <a:gd name="connsiteY0" fmla="*/ 0 h 1980000"/>
              <a:gd name="connsiteX1" fmla="*/ 3636000 w 3636000"/>
              <a:gd name="connsiteY1" fmla="*/ 0 h 1980000"/>
              <a:gd name="connsiteX2" fmla="*/ 3636000 w 3636000"/>
              <a:gd name="connsiteY2" fmla="*/ 1980000 h 1980000"/>
              <a:gd name="connsiteX3" fmla="*/ 0 w 3636000"/>
              <a:gd name="connsiteY3" fmla="*/ 1980000 h 19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6000" h="1980000">
                <a:moveTo>
                  <a:pt x="0" y="0"/>
                </a:moveTo>
                <a:lnTo>
                  <a:pt x="3636000" y="0"/>
                </a:lnTo>
                <a:lnTo>
                  <a:pt x="3636000" y="1980000"/>
                </a:lnTo>
                <a:lnTo>
                  <a:pt x="0" y="1980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53A1FEA-F71B-4255-B5A8-E89419E778A6}"/>
              </a:ext>
            </a:extLst>
          </p:cNvPr>
          <p:cNvGrpSpPr/>
          <p:nvPr/>
        </p:nvGrpSpPr>
        <p:grpSpPr>
          <a:xfrm>
            <a:off x="1019176" y="2036363"/>
            <a:ext cx="3676645" cy="1980000"/>
            <a:chOff x="1019176" y="2036363"/>
            <a:chExt cx="3676645" cy="19800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31A0DA1-C208-4B1C-88AD-7C1F17096101}"/>
                </a:ext>
              </a:extLst>
            </p:cNvPr>
            <p:cNvSpPr/>
            <p:nvPr/>
          </p:nvSpPr>
          <p:spPr>
            <a:xfrm>
              <a:off x="1019176" y="2036363"/>
              <a:ext cx="3676645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066DBE77-E7E9-48BB-A1FF-EB9AAD56866C}"/>
                </a:ext>
              </a:extLst>
            </p:cNvPr>
            <p:cNvGrpSpPr/>
            <p:nvPr/>
          </p:nvGrpSpPr>
          <p:grpSpPr>
            <a:xfrm>
              <a:off x="1498850" y="2484078"/>
              <a:ext cx="2821595" cy="1009740"/>
              <a:chOff x="2189597" y="4369051"/>
              <a:chExt cx="2821595" cy="1009740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BECAC38F-F153-4F48-856D-B8CE08A252B5}"/>
                  </a:ext>
                </a:extLst>
              </p:cNvPr>
              <p:cNvSpPr/>
              <p:nvPr/>
            </p:nvSpPr>
            <p:spPr bwMode="auto">
              <a:xfrm>
                <a:off x="2189597" y="4801710"/>
                <a:ext cx="2821595" cy="57708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defRPr/>
                </a:pP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creative, and copyrights belong to Bao </a:t>
                </a:r>
                <a:r>
                  <a:rPr lang="en-US" altLang="zh-CN" sz="1050" i="1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tu</a:t>
                </a:r>
                <a:r>
                  <a:rPr lang="en-US" altLang="zh-CN" sz="1050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internet</a:t>
                </a:r>
                <a:endParaRPr lang="zh-CN" altLang="en-US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7" name="PA-文本框 8">
                <a:extLst>
                  <a:ext uri="{FF2B5EF4-FFF2-40B4-BE49-F238E27FC236}">
                    <a16:creationId xmlns:a16="http://schemas.microsoft.com/office/drawing/2014/main" xmlns="" id="{B08FF9B3-40E4-4F4E-8675-15BC985F1A6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2189598" y="4369051"/>
                <a:ext cx="15343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400" dirty="0"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2400" dirty="0"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85338AE-B065-46C0-AC60-9BAA46196FE6}"/>
              </a:ext>
            </a:extLst>
          </p:cNvPr>
          <p:cNvGrpSpPr/>
          <p:nvPr/>
        </p:nvGrpSpPr>
        <p:grpSpPr>
          <a:xfrm>
            <a:off x="7962901" y="4193766"/>
            <a:ext cx="2698242" cy="1980000"/>
            <a:chOff x="7962901" y="4193766"/>
            <a:chExt cx="2698242" cy="198000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62F5E46-048A-43D2-B802-25A74DD23FBB}"/>
                </a:ext>
              </a:extLst>
            </p:cNvPr>
            <p:cNvSpPr/>
            <p:nvPr/>
          </p:nvSpPr>
          <p:spPr>
            <a:xfrm>
              <a:off x="7962901" y="4193766"/>
              <a:ext cx="2698242" cy="19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椭圆 4">
              <a:extLst>
                <a:ext uri="{FF2B5EF4-FFF2-40B4-BE49-F238E27FC236}">
                  <a16:creationId xmlns:a16="http://schemas.microsoft.com/office/drawing/2014/main" xmlns="" id="{AAC0B18B-22CA-480F-877A-42F6C823FF21}"/>
                </a:ext>
              </a:extLst>
            </p:cNvPr>
            <p:cNvSpPr/>
            <p:nvPr/>
          </p:nvSpPr>
          <p:spPr>
            <a:xfrm>
              <a:off x="8959952" y="4610492"/>
              <a:ext cx="737327" cy="762000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PA-文本框 8">
              <a:extLst>
                <a:ext uri="{FF2B5EF4-FFF2-40B4-BE49-F238E27FC236}">
                  <a16:creationId xmlns:a16="http://schemas.microsoft.com/office/drawing/2014/main" xmlns="" id="{CBCD6F59-5C4E-4437-A646-358F147329C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561418" y="5499645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620376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2DDFDAC-EF0F-4847-9821-ACC80C2E85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9" name="PA-组合 11">
            <a:extLst>
              <a:ext uri="{FF2B5EF4-FFF2-40B4-BE49-F238E27FC236}">
                <a16:creationId xmlns:a16="http://schemas.microsoft.com/office/drawing/2014/main" xmlns="" id="{41ACB109-CDF6-4839-8EF7-F23B384128E5}"/>
              </a:ext>
            </a:extLst>
          </p:cNvPr>
          <p:cNvGrpSpPr/>
          <p:nvPr/>
        </p:nvGrpSpPr>
        <p:grpSpPr>
          <a:xfrm>
            <a:off x="1984375" y="2647761"/>
            <a:ext cx="3663950" cy="1009650"/>
            <a:chOff x="1454150" y="2419350"/>
            <a:chExt cx="3663950" cy="1009650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773D5316-2CAD-45F3-8561-F0DD232FBB50}"/>
                </a:ext>
              </a:extLst>
            </p:cNvPr>
            <p:cNvGrpSpPr/>
            <p:nvPr/>
          </p:nvGrpSpPr>
          <p:grpSpPr>
            <a:xfrm>
              <a:off x="1454150" y="2419350"/>
              <a:ext cx="1009650" cy="1009650"/>
              <a:chOff x="3324225" y="657225"/>
              <a:chExt cx="5543550" cy="5543550"/>
            </a:xfrm>
          </p:grpSpPr>
          <p:pic>
            <p:nvPicPr>
              <p:cNvPr id="44" name="PA-图片 2">
                <a:extLst>
                  <a:ext uri="{FF2B5EF4-FFF2-40B4-BE49-F238E27FC236}">
                    <a16:creationId xmlns:a16="http://schemas.microsoft.com/office/drawing/2014/main" xmlns="" id="{7163EA55-1F02-4284-BDF1-FE3CE71C7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4225" y="657225"/>
                <a:ext cx="5543550" cy="5543550"/>
              </a:xfrm>
              <a:prstGeom prst="rect">
                <a:avLst/>
              </a:prstGeom>
            </p:spPr>
          </p:pic>
          <p:sp>
            <p:nvSpPr>
              <p:cNvPr id="45" name="PA-椭圆 3">
                <a:extLst>
                  <a:ext uri="{FF2B5EF4-FFF2-40B4-BE49-F238E27FC236}">
                    <a16:creationId xmlns:a16="http://schemas.microsoft.com/office/drawing/2014/main" xmlns="" id="{778D48CA-5F45-46CB-9F0D-CABB94708632}"/>
                  </a:ext>
                </a:extLst>
              </p:cNvPr>
              <p:cNvSpPr/>
              <p:nvPr/>
            </p:nvSpPr>
            <p:spPr>
              <a:xfrm>
                <a:off x="3962400" y="1295400"/>
                <a:ext cx="4267200" cy="426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PA-椭圆 60">
                <a:extLst>
                  <a:ext uri="{FF2B5EF4-FFF2-40B4-BE49-F238E27FC236}">
                    <a16:creationId xmlns:a16="http://schemas.microsoft.com/office/drawing/2014/main" xmlns="" id="{BD514300-E297-463C-9184-E61983D0CA74}"/>
                  </a:ext>
                </a:extLst>
              </p:cNvPr>
              <p:cNvSpPr/>
              <p:nvPr/>
            </p:nvSpPr>
            <p:spPr>
              <a:xfrm>
                <a:off x="4893089" y="2180780"/>
                <a:ext cx="2405822" cy="2440557"/>
              </a:xfrm>
              <a:custGeom>
                <a:avLst/>
                <a:gdLst>
                  <a:gd name="T0" fmla="*/ 375 w 500"/>
                  <a:gd name="T1" fmla="*/ 188 h 508"/>
                  <a:gd name="T2" fmla="*/ 188 w 500"/>
                  <a:gd name="T3" fmla="*/ 0 h 508"/>
                  <a:gd name="T4" fmla="*/ 0 w 500"/>
                  <a:gd name="T5" fmla="*/ 188 h 508"/>
                  <a:gd name="T6" fmla="*/ 188 w 500"/>
                  <a:gd name="T7" fmla="*/ 375 h 508"/>
                  <a:gd name="T8" fmla="*/ 375 w 500"/>
                  <a:gd name="T9" fmla="*/ 188 h 508"/>
                  <a:gd name="T10" fmla="*/ 188 w 500"/>
                  <a:gd name="T11" fmla="*/ 328 h 508"/>
                  <a:gd name="T12" fmla="*/ 47 w 500"/>
                  <a:gd name="T13" fmla="*/ 188 h 508"/>
                  <a:gd name="T14" fmla="*/ 188 w 500"/>
                  <a:gd name="T15" fmla="*/ 47 h 508"/>
                  <a:gd name="T16" fmla="*/ 328 w 500"/>
                  <a:gd name="T17" fmla="*/ 188 h 508"/>
                  <a:gd name="T18" fmla="*/ 188 w 500"/>
                  <a:gd name="T19" fmla="*/ 328 h 508"/>
                  <a:gd name="T20" fmla="*/ 500 w 500"/>
                  <a:gd name="T21" fmla="*/ 466 h 508"/>
                  <a:gd name="T22" fmla="*/ 458 w 500"/>
                  <a:gd name="T23" fmla="*/ 508 h 508"/>
                  <a:gd name="T24" fmla="*/ 314 w 500"/>
                  <a:gd name="T25" fmla="*/ 364 h 508"/>
                  <a:gd name="T26" fmla="*/ 356 w 500"/>
                  <a:gd name="T27" fmla="*/ 322 h 508"/>
                  <a:gd name="T28" fmla="*/ 500 w 500"/>
                  <a:gd name="T29" fmla="*/ 466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0" h="508">
                    <a:moveTo>
                      <a:pt x="375" y="188"/>
                    </a:moveTo>
                    <a:cubicBezTo>
                      <a:pt x="375" y="84"/>
                      <a:pt x="291" y="0"/>
                      <a:pt x="188" y="0"/>
                    </a:cubicBezTo>
                    <a:cubicBezTo>
                      <a:pt x="84" y="0"/>
                      <a:pt x="0" y="84"/>
                      <a:pt x="0" y="188"/>
                    </a:cubicBezTo>
                    <a:cubicBezTo>
                      <a:pt x="0" y="291"/>
                      <a:pt x="84" y="375"/>
                      <a:pt x="188" y="375"/>
                    </a:cubicBezTo>
                    <a:cubicBezTo>
                      <a:pt x="291" y="375"/>
                      <a:pt x="375" y="291"/>
                      <a:pt x="375" y="188"/>
                    </a:cubicBezTo>
                    <a:close/>
                    <a:moveTo>
                      <a:pt x="188" y="328"/>
                    </a:moveTo>
                    <a:cubicBezTo>
                      <a:pt x="110" y="328"/>
                      <a:pt x="47" y="265"/>
                      <a:pt x="47" y="188"/>
                    </a:cubicBezTo>
                    <a:cubicBezTo>
                      <a:pt x="47" y="110"/>
                      <a:pt x="110" y="47"/>
                      <a:pt x="188" y="47"/>
                    </a:cubicBezTo>
                    <a:cubicBezTo>
                      <a:pt x="265" y="47"/>
                      <a:pt x="328" y="110"/>
                      <a:pt x="328" y="188"/>
                    </a:cubicBezTo>
                    <a:cubicBezTo>
                      <a:pt x="328" y="265"/>
                      <a:pt x="265" y="328"/>
                      <a:pt x="188" y="328"/>
                    </a:cubicBezTo>
                    <a:close/>
                    <a:moveTo>
                      <a:pt x="500" y="466"/>
                    </a:moveTo>
                    <a:lnTo>
                      <a:pt x="458" y="508"/>
                    </a:lnTo>
                    <a:lnTo>
                      <a:pt x="314" y="364"/>
                    </a:lnTo>
                    <a:lnTo>
                      <a:pt x="356" y="322"/>
                    </a:lnTo>
                    <a:lnTo>
                      <a:pt x="500" y="466"/>
                    </a:lnTo>
                    <a:close/>
                  </a:path>
                </a:pathLst>
              </a:custGeom>
              <a:solidFill>
                <a:srgbClr val="0145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62D4B4B-7604-4A20-8A10-B7B86A17DC4F}"/>
                </a:ext>
              </a:extLst>
            </p:cNvPr>
            <p:cNvGrpSpPr/>
            <p:nvPr/>
          </p:nvGrpSpPr>
          <p:grpSpPr>
            <a:xfrm>
              <a:off x="2574913" y="2429966"/>
              <a:ext cx="2543187" cy="988418"/>
              <a:chOff x="2574913" y="2827338"/>
              <a:chExt cx="2543187" cy="988418"/>
            </a:xfrm>
          </p:grpSpPr>
          <p:sp>
            <p:nvSpPr>
              <p:cNvPr id="42" name="PA-文本框 8">
                <a:extLst>
                  <a:ext uri="{FF2B5EF4-FFF2-40B4-BE49-F238E27FC236}">
                    <a16:creationId xmlns:a16="http://schemas.microsoft.com/office/drawing/2014/main" xmlns="" id="{70A1FA05-6EDD-4C8A-8314-E0B1DB3F516C}"/>
                  </a:ext>
                </a:extLst>
              </p:cNvPr>
              <p:cNvSpPr txBox="1"/>
              <p:nvPr/>
            </p:nvSpPr>
            <p:spPr>
              <a:xfrm>
                <a:off x="2574913" y="2827338"/>
                <a:ext cx="22092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36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  <p:sp>
            <p:nvSpPr>
              <p:cNvPr id="43" name="PA-矩形 9">
                <a:extLst>
                  <a:ext uri="{FF2B5EF4-FFF2-40B4-BE49-F238E27FC236}">
                    <a16:creationId xmlns:a16="http://schemas.microsoft.com/office/drawing/2014/main" xmlns="" id="{4C04F019-3DED-4191-8F3D-0B0E70B71A9A}"/>
                  </a:ext>
                </a:extLst>
              </p:cNvPr>
              <p:cNvSpPr/>
              <p:nvPr/>
            </p:nvSpPr>
            <p:spPr bwMode="auto">
              <a:xfrm>
                <a:off x="2574913" y="3400258"/>
                <a:ext cx="2543187" cy="4154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 creative</a:t>
                </a:r>
                <a:endParaRPr lang="zh-CN" altLang="en-US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58" name="PA-组合 12">
            <a:extLst>
              <a:ext uri="{FF2B5EF4-FFF2-40B4-BE49-F238E27FC236}">
                <a16:creationId xmlns:a16="http://schemas.microsoft.com/office/drawing/2014/main" xmlns="" id="{35223E91-225F-438B-AF62-E0CAFA781796}"/>
              </a:ext>
            </a:extLst>
          </p:cNvPr>
          <p:cNvGrpSpPr/>
          <p:nvPr/>
        </p:nvGrpSpPr>
        <p:grpSpPr>
          <a:xfrm>
            <a:off x="6543675" y="2647761"/>
            <a:ext cx="3663950" cy="1009650"/>
            <a:chOff x="1454150" y="2419350"/>
            <a:chExt cx="3663950" cy="100965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31AA4915-A798-43BC-922E-AAFD4CBE31B4}"/>
                </a:ext>
              </a:extLst>
            </p:cNvPr>
            <p:cNvGrpSpPr/>
            <p:nvPr/>
          </p:nvGrpSpPr>
          <p:grpSpPr>
            <a:xfrm>
              <a:off x="1454150" y="2419350"/>
              <a:ext cx="1009650" cy="1009650"/>
              <a:chOff x="3324225" y="657225"/>
              <a:chExt cx="5543550" cy="5543550"/>
            </a:xfrm>
          </p:grpSpPr>
          <p:pic>
            <p:nvPicPr>
              <p:cNvPr id="67" name="PA-图片 17">
                <a:extLst>
                  <a:ext uri="{FF2B5EF4-FFF2-40B4-BE49-F238E27FC236}">
                    <a16:creationId xmlns:a16="http://schemas.microsoft.com/office/drawing/2014/main" xmlns="" id="{699F6A0B-F346-4BC7-A86C-D85140968D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4225" y="657225"/>
                <a:ext cx="5543550" cy="5543550"/>
              </a:xfrm>
              <a:prstGeom prst="rect">
                <a:avLst/>
              </a:prstGeom>
            </p:spPr>
          </p:pic>
          <p:sp>
            <p:nvSpPr>
              <p:cNvPr id="68" name="PA-椭圆 18">
                <a:extLst>
                  <a:ext uri="{FF2B5EF4-FFF2-40B4-BE49-F238E27FC236}">
                    <a16:creationId xmlns:a16="http://schemas.microsoft.com/office/drawing/2014/main" xmlns="" id="{173410A2-5A96-4B1D-9EA6-47D0B9EF518F}"/>
                  </a:ext>
                </a:extLst>
              </p:cNvPr>
              <p:cNvSpPr/>
              <p:nvPr/>
            </p:nvSpPr>
            <p:spPr>
              <a:xfrm>
                <a:off x="3962400" y="1295400"/>
                <a:ext cx="4267200" cy="426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PA-椭圆 61">
                <a:extLst>
                  <a:ext uri="{FF2B5EF4-FFF2-40B4-BE49-F238E27FC236}">
                    <a16:creationId xmlns:a16="http://schemas.microsoft.com/office/drawing/2014/main" xmlns="" id="{2EBF82BF-85B8-40FB-9E1C-17704C875839}"/>
                  </a:ext>
                </a:extLst>
              </p:cNvPr>
              <p:cNvSpPr/>
              <p:nvPr/>
            </p:nvSpPr>
            <p:spPr>
              <a:xfrm>
                <a:off x="4905973" y="2180780"/>
                <a:ext cx="2380054" cy="2440557"/>
              </a:xfrm>
              <a:custGeom>
                <a:avLst/>
                <a:gdLst>
                  <a:gd name="connsiteX0" fmla="*/ 289142 w 593263"/>
                  <a:gd name="connsiteY0" fmla="*/ 515850 h 608344"/>
                  <a:gd name="connsiteX1" fmla="*/ 227765 w 593263"/>
                  <a:gd name="connsiteY1" fmla="*/ 563478 h 608344"/>
                  <a:gd name="connsiteX2" fmla="*/ 365576 w 593263"/>
                  <a:gd name="connsiteY2" fmla="*/ 563478 h 608344"/>
                  <a:gd name="connsiteX3" fmla="*/ 304122 w 593263"/>
                  <a:gd name="connsiteY3" fmla="*/ 515850 h 608344"/>
                  <a:gd name="connsiteX4" fmla="*/ 289175 w 593263"/>
                  <a:gd name="connsiteY4" fmla="*/ 515431 h 608344"/>
                  <a:gd name="connsiteX5" fmla="*/ 304155 w 593263"/>
                  <a:gd name="connsiteY5" fmla="*/ 515431 h 608344"/>
                  <a:gd name="connsiteX6" fmla="*/ 366070 w 593263"/>
                  <a:gd name="connsiteY6" fmla="*/ 564057 h 608344"/>
                  <a:gd name="connsiteX7" fmla="*/ 227259 w 593263"/>
                  <a:gd name="connsiteY7" fmla="*/ 564057 h 608344"/>
                  <a:gd name="connsiteX8" fmla="*/ 289175 w 593263"/>
                  <a:gd name="connsiteY8" fmla="*/ 515431 h 608344"/>
                  <a:gd name="connsiteX9" fmla="*/ 289142 w 593263"/>
                  <a:gd name="connsiteY9" fmla="*/ 514853 h 608344"/>
                  <a:gd name="connsiteX10" fmla="*/ 226767 w 593263"/>
                  <a:gd name="connsiteY10" fmla="*/ 564014 h 608344"/>
                  <a:gd name="connsiteX11" fmla="*/ 226767 w 593263"/>
                  <a:gd name="connsiteY11" fmla="*/ 564475 h 608344"/>
                  <a:gd name="connsiteX12" fmla="*/ 366574 w 593263"/>
                  <a:gd name="connsiteY12" fmla="*/ 564475 h 608344"/>
                  <a:gd name="connsiteX13" fmla="*/ 366574 w 593263"/>
                  <a:gd name="connsiteY13" fmla="*/ 564014 h 608344"/>
                  <a:gd name="connsiteX14" fmla="*/ 304122 w 593263"/>
                  <a:gd name="connsiteY14" fmla="*/ 514853 h 608344"/>
                  <a:gd name="connsiteX15" fmla="*/ 530681 w 593263"/>
                  <a:gd name="connsiteY15" fmla="*/ 143537 h 608344"/>
                  <a:gd name="connsiteX16" fmla="*/ 530416 w 593263"/>
                  <a:gd name="connsiteY16" fmla="*/ 144771 h 608344"/>
                  <a:gd name="connsiteX17" fmla="*/ 530089 w 593263"/>
                  <a:gd name="connsiteY17" fmla="*/ 145272 h 608344"/>
                  <a:gd name="connsiteX18" fmla="*/ 62599 w 593263"/>
                  <a:gd name="connsiteY18" fmla="*/ 143295 h 608344"/>
                  <a:gd name="connsiteX19" fmla="*/ 63310 w 593263"/>
                  <a:gd name="connsiteY19" fmla="*/ 145377 h 608344"/>
                  <a:gd name="connsiteX20" fmla="*/ 62916 w 593263"/>
                  <a:gd name="connsiteY20" fmla="*/ 144771 h 608344"/>
                  <a:gd name="connsiteX21" fmla="*/ 151870 w 593263"/>
                  <a:gd name="connsiteY21" fmla="*/ 44867 h 608344"/>
                  <a:gd name="connsiteX22" fmla="*/ 151870 w 593263"/>
                  <a:gd name="connsiteY22" fmla="*/ 247725 h 608344"/>
                  <a:gd name="connsiteX23" fmla="*/ 151870 w 593263"/>
                  <a:gd name="connsiteY23" fmla="*/ 248568 h 608344"/>
                  <a:gd name="connsiteX24" fmla="*/ 163623 w 593263"/>
                  <a:gd name="connsiteY24" fmla="*/ 303712 h 608344"/>
                  <a:gd name="connsiteX25" fmla="*/ 290756 w 593263"/>
                  <a:gd name="connsiteY25" fmla="*/ 386466 h 608344"/>
                  <a:gd name="connsiteX26" fmla="*/ 302509 w 593263"/>
                  <a:gd name="connsiteY26" fmla="*/ 386466 h 608344"/>
                  <a:gd name="connsiteX27" fmla="*/ 429718 w 593263"/>
                  <a:gd name="connsiteY27" fmla="*/ 303712 h 608344"/>
                  <a:gd name="connsiteX28" fmla="*/ 441471 w 593263"/>
                  <a:gd name="connsiteY28" fmla="*/ 248568 h 608344"/>
                  <a:gd name="connsiteX29" fmla="*/ 441471 w 593263"/>
                  <a:gd name="connsiteY29" fmla="*/ 247725 h 608344"/>
                  <a:gd name="connsiteX30" fmla="*/ 441471 w 593263"/>
                  <a:gd name="connsiteY30" fmla="*/ 44867 h 608344"/>
                  <a:gd name="connsiteX31" fmla="*/ 485907 w 593263"/>
                  <a:gd name="connsiteY31" fmla="*/ 44359 h 608344"/>
                  <a:gd name="connsiteX32" fmla="*/ 533074 w 593263"/>
                  <a:gd name="connsiteY32" fmla="*/ 44359 h 608344"/>
                  <a:gd name="connsiteX33" fmla="*/ 548899 w 593263"/>
                  <a:gd name="connsiteY33" fmla="*/ 60926 h 608344"/>
                  <a:gd name="connsiteX34" fmla="*/ 547924 w 593263"/>
                  <a:gd name="connsiteY34" fmla="*/ 67809 h 608344"/>
                  <a:gd name="connsiteX35" fmla="*/ 533150 w 593263"/>
                  <a:gd name="connsiteY35" fmla="*/ 136289 h 608344"/>
                  <a:gd name="connsiteX36" fmla="*/ 530681 w 593263"/>
                  <a:gd name="connsiteY36" fmla="*/ 143537 h 608344"/>
                  <a:gd name="connsiteX37" fmla="*/ 548401 w 593263"/>
                  <a:gd name="connsiteY37" fmla="*/ 60896 h 608344"/>
                  <a:gd name="connsiteX38" fmla="*/ 544176 w 593263"/>
                  <a:gd name="connsiteY38" fmla="*/ 49622 h 608344"/>
                  <a:gd name="connsiteX39" fmla="*/ 533037 w 593263"/>
                  <a:gd name="connsiteY39" fmla="*/ 44867 h 608344"/>
                  <a:gd name="connsiteX40" fmla="*/ 486332 w 593263"/>
                  <a:gd name="connsiteY40" fmla="*/ 44867 h 608344"/>
                  <a:gd name="connsiteX41" fmla="*/ 486332 w 593263"/>
                  <a:gd name="connsiteY41" fmla="*/ 212368 h 608344"/>
                  <a:gd name="connsiteX42" fmla="*/ 530089 w 593263"/>
                  <a:gd name="connsiteY42" fmla="*/ 145272 h 608344"/>
                  <a:gd name="connsiteX43" fmla="*/ 528649 w 593263"/>
                  <a:gd name="connsiteY43" fmla="*/ 149497 h 608344"/>
                  <a:gd name="connsiteX44" fmla="*/ 502008 w 593263"/>
                  <a:gd name="connsiteY44" fmla="*/ 190019 h 608344"/>
                  <a:gd name="connsiteX45" fmla="*/ 485907 w 593263"/>
                  <a:gd name="connsiteY45" fmla="*/ 213629 h 608344"/>
                  <a:gd name="connsiteX46" fmla="*/ 151362 w 593263"/>
                  <a:gd name="connsiteY46" fmla="*/ 44359 h 608344"/>
                  <a:gd name="connsiteX47" fmla="*/ 220576 w 593263"/>
                  <a:gd name="connsiteY47" fmla="*/ 44359 h 608344"/>
                  <a:gd name="connsiteX48" fmla="*/ 264900 w 593263"/>
                  <a:gd name="connsiteY48" fmla="*/ 44359 h 608344"/>
                  <a:gd name="connsiteX49" fmla="*/ 328429 w 593263"/>
                  <a:gd name="connsiteY49" fmla="*/ 44359 h 608344"/>
                  <a:gd name="connsiteX50" fmla="*/ 372830 w 593263"/>
                  <a:gd name="connsiteY50" fmla="*/ 44359 h 608344"/>
                  <a:gd name="connsiteX51" fmla="*/ 442044 w 593263"/>
                  <a:gd name="connsiteY51" fmla="*/ 44359 h 608344"/>
                  <a:gd name="connsiteX52" fmla="*/ 442044 w 593263"/>
                  <a:gd name="connsiteY52" fmla="*/ 247759 h 608344"/>
                  <a:gd name="connsiteX53" fmla="*/ 441967 w 593263"/>
                  <a:gd name="connsiteY53" fmla="*/ 248603 h 608344"/>
                  <a:gd name="connsiteX54" fmla="*/ 430214 w 593263"/>
                  <a:gd name="connsiteY54" fmla="*/ 303978 h 608344"/>
                  <a:gd name="connsiteX55" fmla="*/ 302541 w 593263"/>
                  <a:gd name="connsiteY55" fmla="*/ 386964 h 608344"/>
                  <a:gd name="connsiteX56" fmla="*/ 290788 w 593263"/>
                  <a:gd name="connsiteY56" fmla="*/ 386964 h 608344"/>
                  <a:gd name="connsiteX57" fmla="*/ 163192 w 593263"/>
                  <a:gd name="connsiteY57" fmla="*/ 303978 h 608344"/>
                  <a:gd name="connsiteX58" fmla="*/ 151362 w 593263"/>
                  <a:gd name="connsiteY58" fmla="*/ 248603 h 608344"/>
                  <a:gd name="connsiteX59" fmla="*/ 151362 w 593263"/>
                  <a:gd name="connsiteY59" fmla="*/ 247759 h 608344"/>
                  <a:gd name="connsiteX60" fmla="*/ 60332 w 593263"/>
                  <a:gd name="connsiteY60" fmla="*/ 44359 h 608344"/>
                  <a:gd name="connsiteX61" fmla="*/ 107499 w 593263"/>
                  <a:gd name="connsiteY61" fmla="*/ 44359 h 608344"/>
                  <a:gd name="connsiteX62" fmla="*/ 107499 w 593263"/>
                  <a:gd name="connsiteY62" fmla="*/ 213629 h 608344"/>
                  <a:gd name="connsiteX63" fmla="*/ 89716 w 593263"/>
                  <a:gd name="connsiteY63" fmla="*/ 187576 h 608344"/>
                  <a:gd name="connsiteX64" fmla="*/ 64773 w 593263"/>
                  <a:gd name="connsiteY64" fmla="*/ 149662 h 608344"/>
                  <a:gd name="connsiteX65" fmla="*/ 63310 w 593263"/>
                  <a:gd name="connsiteY65" fmla="*/ 145377 h 608344"/>
                  <a:gd name="connsiteX66" fmla="*/ 106932 w 593263"/>
                  <a:gd name="connsiteY66" fmla="*/ 212368 h 608344"/>
                  <a:gd name="connsiteX67" fmla="*/ 106932 w 593263"/>
                  <a:gd name="connsiteY67" fmla="*/ 44867 h 608344"/>
                  <a:gd name="connsiteX68" fmla="*/ 60304 w 593263"/>
                  <a:gd name="connsiteY68" fmla="*/ 44867 h 608344"/>
                  <a:gd name="connsiteX69" fmla="*/ 49089 w 593263"/>
                  <a:gd name="connsiteY69" fmla="*/ 49622 h 608344"/>
                  <a:gd name="connsiteX70" fmla="*/ 44940 w 593263"/>
                  <a:gd name="connsiteY70" fmla="*/ 60896 h 608344"/>
                  <a:gd name="connsiteX71" fmla="*/ 62599 w 593263"/>
                  <a:gd name="connsiteY71" fmla="*/ 143295 h 608344"/>
                  <a:gd name="connsiteX72" fmla="*/ 60093 w 593263"/>
                  <a:gd name="connsiteY72" fmla="*/ 135955 h 608344"/>
                  <a:gd name="connsiteX73" fmla="*/ 45391 w 593263"/>
                  <a:gd name="connsiteY73" fmla="*/ 67700 h 608344"/>
                  <a:gd name="connsiteX74" fmla="*/ 44431 w 593263"/>
                  <a:gd name="connsiteY74" fmla="*/ 60926 h 608344"/>
                  <a:gd name="connsiteX75" fmla="*/ 60332 w 593263"/>
                  <a:gd name="connsiteY75" fmla="*/ 44359 h 608344"/>
                  <a:gd name="connsiteX76" fmla="*/ 485334 w 593263"/>
                  <a:gd name="connsiteY76" fmla="*/ 43793 h 608344"/>
                  <a:gd name="connsiteX77" fmla="*/ 485334 w 593263"/>
                  <a:gd name="connsiteY77" fmla="*/ 214899 h 608344"/>
                  <a:gd name="connsiteX78" fmla="*/ 486256 w 593263"/>
                  <a:gd name="connsiteY78" fmla="*/ 213979 h 608344"/>
                  <a:gd name="connsiteX79" fmla="*/ 502008 w 593263"/>
                  <a:gd name="connsiteY79" fmla="*/ 190019 h 608344"/>
                  <a:gd name="connsiteX80" fmla="*/ 527658 w 593263"/>
                  <a:gd name="connsiteY80" fmla="*/ 152406 h 608344"/>
                  <a:gd name="connsiteX81" fmla="*/ 528649 w 593263"/>
                  <a:gd name="connsiteY81" fmla="*/ 149497 h 608344"/>
                  <a:gd name="connsiteX82" fmla="*/ 531107 w 593263"/>
                  <a:gd name="connsiteY82" fmla="*/ 145759 h 608344"/>
                  <a:gd name="connsiteX83" fmla="*/ 533150 w 593263"/>
                  <a:gd name="connsiteY83" fmla="*/ 136289 h 608344"/>
                  <a:gd name="connsiteX84" fmla="*/ 541843 w 593263"/>
                  <a:gd name="connsiteY84" fmla="*/ 110778 h 608344"/>
                  <a:gd name="connsiteX85" fmla="*/ 547924 w 593263"/>
                  <a:gd name="connsiteY85" fmla="*/ 67809 h 608344"/>
                  <a:gd name="connsiteX86" fmla="*/ 549399 w 593263"/>
                  <a:gd name="connsiteY86" fmla="*/ 60973 h 608344"/>
                  <a:gd name="connsiteX87" fmla="*/ 544944 w 593263"/>
                  <a:gd name="connsiteY87" fmla="*/ 48931 h 608344"/>
                  <a:gd name="connsiteX88" fmla="*/ 533037 w 593263"/>
                  <a:gd name="connsiteY88" fmla="*/ 43793 h 608344"/>
                  <a:gd name="connsiteX89" fmla="*/ 150795 w 593263"/>
                  <a:gd name="connsiteY89" fmla="*/ 43793 h 608344"/>
                  <a:gd name="connsiteX90" fmla="*/ 150795 w 593263"/>
                  <a:gd name="connsiteY90" fmla="*/ 247725 h 608344"/>
                  <a:gd name="connsiteX91" fmla="*/ 150871 w 593263"/>
                  <a:gd name="connsiteY91" fmla="*/ 248568 h 608344"/>
                  <a:gd name="connsiteX92" fmla="*/ 162701 w 593263"/>
                  <a:gd name="connsiteY92" fmla="*/ 304095 h 608344"/>
                  <a:gd name="connsiteX93" fmla="*/ 290756 w 593263"/>
                  <a:gd name="connsiteY93" fmla="*/ 387463 h 608344"/>
                  <a:gd name="connsiteX94" fmla="*/ 302509 w 593263"/>
                  <a:gd name="connsiteY94" fmla="*/ 387463 h 608344"/>
                  <a:gd name="connsiteX95" fmla="*/ 430640 w 593263"/>
                  <a:gd name="connsiteY95" fmla="*/ 304095 h 608344"/>
                  <a:gd name="connsiteX96" fmla="*/ 442470 w 593263"/>
                  <a:gd name="connsiteY96" fmla="*/ 248568 h 608344"/>
                  <a:gd name="connsiteX97" fmla="*/ 442470 w 593263"/>
                  <a:gd name="connsiteY97" fmla="*/ 43793 h 608344"/>
                  <a:gd name="connsiteX98" fmla="*/ 60304 w 593263"/>
                  <a:gd name="connsiteY98" fmla="*/ 43793 h 608344"/>
                  <a:gd name="connsiteX99" fmla="*/ 48397 w 593263"/>
                  <a:gd name="connsiteY99" fmla="*/ 48931 h 608344"/>
                  <a:gd name="connsiteX100" fmla="*/ 43942 w 593263"/>
                  <a:gd name="connsiteY100" fmla="*/ 60973 h 608344"/>
                  <a:gd name="connsiteX101" fmla="*/ 45391 w 593263"/>
                  <a:gd name="connsiteY101" fmla="*/ 67700 h 608344"/>
                  <a:gd name="connsiteX102" fmla="*/ 51498 w 593263"/>
                  <a:gd name="connsiteY102" fmla="*/ 110778 h 608344"/>
                  <a:gd name="connsiteX103" fmla="*/ 60093 w 593263"/>
                  <a:gd name="connsiteY103" fmla="*/ 135955 h 608344"/>
                  <a:gd name="connsiteX104" fmla="*/ 62205 w 593263"/>
                  <a:gd name="connsiteY104" fmla="*/ 145759 h 608344"/>
                  <a:gd name="connsiteX105" fmla="*/ 64773 w 593263"/>
                  <a:gd name="connsiteY105" fmla="*/ 149662 h 608344"/>
                  <a:gd name="connsiteX106" fmla="*/ 65710 w 593263"/>
                  <a:gd name="connsiteY106" fmla="*/ 152406 h 608344"/>
                  <a:gd name="connsiteX107" fmla="*/ 89716 w 593263"/>
                  <a:gd name="connsiteY107" fmla="*/ 187576 h 608344"/>
                  <a:gd name="connsiteX108" fmla="*/ 107086 w 593263"/>
                  <a:gd name="connsiteY108" fmla="*/ 213979 h 608344"/>
                  <a:gd name="connsiteX109" fmla="*/ 108007 w 593263"/>
                  <a:gd name="connsiteY109" fmla="*/ 214899 h 608344"/>
                  <a:gd name="connsiteX110" fmla="*/ 108007 w 593263"/>
                  <a:gd name="connsiteY110" fmla="*/ 43793 h 608344"/>
                  <a:gd name="connsiteX111" fmla="*/ 60304 w 593263"/>
                  <a:gd name="connsiteY111" fmla="*/ 997 h 608344"/>
                  <a:gd name="connsiteX112" fmla="*/ 533037 w 593263"/>
                  <a:gd name="connsiteY112" fmla="*/ 997 h 608344"/>
                  <a:gd name="connsiteX113" fmla="*/ 575978 w 593263"/>
                  <a:gd name="connsiteY113" fmla="*/ 19481 h 608344"/>
                  <a:gd name="connsiteX114" fmla="*/ 592187 w 593263"/>
                  <a:gd name="connsiteY114" fmla="*/ 63197 h 608344"/>
                  <a:gd name="connsiteX115" fmla="*/ 559539 w 593263"/>
                  <a:gd name="connsiteY115" fmla="*/ 185678 h 608344"/>
                  <a:gd name="connsiteX116" fmla="*/ 496933 w 593263"/>
                  <a:gd name="connsiteY116" fmla="*/ 262297 h 608344"/>
                  <a:gd name="connsiteX117" fmla="*/ 483797 w 593263"/>
                  <a:gd name="connsiteY117" fmla="*/ 272650 h 608344"/>
                  <a:gd name="connsiteX118" fmla="*/ 483644 w 593263"/>
                  <a:gd name="connsiteY118" fmla="*/ 272727 h 608344"/>
                  <a:gd name="connsiteX119" fmla="*/ 483567 w 593263"/>
                  <a:gd name="connsiteY119" fmla="*/ 272957 h 608344"/>
                  <a:gd name="connsiteX120" fmla="*/ 470969 w 593263"/>
                  <a:gd name="connsiteY120" fmla="*/ 318821 h 608344"/>
                  <a:gd name="connsiteX121" fmla="*/ 431792 w 593263"/>
                  <a:gd name="connsiteY121" fmla="*/ 376802 h 608344"/>
                  <a:gd name="connsiteX122" fmla="*/ 373718 w 593263"/>
                  <a:gd name="connsiteY122" fmla="*/ 415917 h 608344"/>
                  <a:gd name="connsiteX123" fmla="*/ 318563 w 593263"/>
                  <a:gd name="connsiteY123" fmla="*/ 429568 h 608344"/>
                  <a:gd name="connsiteX124" fmla="*/ 318103 w 593263"/>
                  <a:gd name="connsiteY124" fmla="*/ 429568 h 608344"/>
                  <a:gd name="connsiteX125" fmla="*/ 318103 w 593263"/>
                  <a:gd name="connsiteY125" fmla="*/ 473438 h 608344"/>
                  <a:gd name="connsiteX126" fmla="*/ 318487 w 593263"/>
                  <a:gd name="connsiteY126" fmla="*/ 473438 h 608344"/>
                  <a:gd name="connsiteX127" fmla="*/ 370722 w 593263"/>
                  <a:gd name="connsiteY127" fmla="*/ 494069 h 608344"/>
                  <a:gd name="connsiteX128" fmla="*/ 409438 w 593263"/>
                  <a:gd name="connsiteY128" fmla="*/ 564014 h 608344"/>
                  <a:gd name="connsiteX129" fmla="*/ 409438 w 593263"/>
                  <a:gd name="connsiteY129" fmla="*/ 607270 h 608344"/>
                  <a:gd name="connsiteX130" fmla="*/ 183903 w 593263"/>
                  <a:gd name="connsiteY130" fmla="*/ 607270 h 608344"/>
                  <a:gd name="connsiteX131" fmla="*/ 183903 w 593263"/>
                  <a:gd name="connsiteY131" fmla="*/ 564014 h 608344"/>
                  <a:gd name="connsiteX132" fmla="*/ 222542 w 593263"/>
                  <a:gd name="connsiteY132" fmla="*/ 494069 h 608344"/>
                  <a:gd name="connsiteX133" fmla="*/ 274778 w 593263"/>
                  <a:gd name="connsiteY133" fmla="*/ 473438 h 608344"/>
                  <a:gd name="connsiteX134" fmla="*/ 275239 w 593263"/>
                  <a:gd name="connsiteY134" fmla="*/ 473438 h 608344"/>
                  <a:gd name="connsiteX135" fmla="*/ 275239 w 593263"/>
                  <a:gd name="connsiteY135" fmla="*/ 429568 h 608344"/>
                  <a:gd name="connsiteX136" fmla="*/ 274778 w 593263"/>
                  <a:gd name="connsiteY136" fmla="*/ 429568 h 608344"/>
                  <a:gd name="connsiteX137" fmla="*/ 219623 w 593263"/>
                  <a:gd name="connsiteY137" fmla="*/ 415917 h 608344"/>
                  <a:gd name="connsiteX138" fmla="*/ 161549 w 593263"/>
                  <a:gd name="connsiteY138" fmla="*/ 376802 h 608344"/>
                  <a:gd name="connsiteX139" fmla="*/ 122372 w 593263"/>
                  <a:gd name="connsiteY139" fmla="*/ 318821 h 608344"/>
                  <a:gd name="connsiteX140" fmla="*/ 109697 w 593263"/>
                  <a:gd name="connsiteY140" fmla="*/ 272957 h 608344"/>
                  <a:gd name="connsiteX141" fmla="*/ 109697 w 593263"/>
                  <a:gd name="connsiteY141" fmla="*/ 272727 h 608344"/>
                  <a:gd name="connsiteX142" fmla="*/ 109544 w 593263"/>
                  <a:gd name="connsiteY142" fmla="*/ 272650 h 608344"/>
                  <a:gd name="connsiteX143" fmla="*/ 96331 w 593263"/>
                  <a:gd name="connsiteY143" fmla="*/ 262297 h 608344"/>
                  <a:gd name="connsiteX144" fmla="*/ 33802 w 593263"/>
                  <a:gd name="connsiteY144" fmla="*/ 185678 h 608344"/>
                  <a:gd name="connsiteX145" fmla="*/ 1155 w 593263"/>
                  <a:gd name="connsiteY145" fmla="*/ 63197 h 608344"/>
                  <a:gd name="connsiteX146" fmla="*/ 17286 w 593263"/>
                  <a:gd name="connsiteY146" fmla="*/ 19481 h 608344"/>
                  <a:gd name="connsiteX147" fmla="*/ 60304 w 593263"/>
                  <a:gd name="connsiteY147" fmla="*/ 997 h 608344"/>
                  <a:gd name="connsiteX148" fmla="*/ 60332 w 593263"/>
                  <a:gd name="connsiteY148" fmla="*/ 565 h 608344"/>
                  <a:gd name="connsiteX149" fmla="*/ 16930 w 593263"/>
                  <a:gd name="connsiteY149" fmla="*/ 19126 h 608344"/>
                  <a:gd name="connsiteX150" fmla="*/ 644 w 593263"/>
                  <a:gd name="connsiteY150" fmla="*/ 63226 h 608344"/>
                  <a:gd name="connsiteX151" fmla="*/ 33369 w 593263"/>
                  <a:gd name="connsiteY151" fmla="*/ 185941 h 608344"/>
                  <a:gd name="connsiteX152" fmla="*/ 96053 w 593263"/>
                  <a:gd name="connsiteY152" fmla="*/ 262715 h 608344"/>
                  <a:gd name="connsiteX153" fmla="*/ 109266 w 593263"/>
                  <a:gd name="connsiteY153" fmla="*/ 273069 h 608344"/>
                  <a:gd name="connsiteX154" fmla="*/ 121941 w 593263"/>
                  <a:gd name="connsiteY154" fmla="*/ 319011 h 608344"/>
                  <a:gd name="connsiteX155" fmla="*/ 161195 w 593263"/>
                  <a:gd name="connsiteY155" fmla="*/ 377224 h 608344"/>
                  <a:gd name="connsiteX156" fmla="*/ 219424 w 593263"/>
                  <a:gd name="connsiteY156" fmla="*/ 416416 h 608344"/>
                  <a:gd name="connsiteX157" fmla="*/ 274733 w 593263"/>
                  <a:gd name="connsiteY157" fmla="*/ 430068 h 608344"/>
                  <a:gd name="connsiteX158" fmla="*/ 274733 w 593263"/>
                  <a:gd name="connsiteY158" fmla="*/ 473018 h 608344"/>
                  <a:gd name="connsiteX159" fmla="*/ 222343 w 593263"/>
                  <a:gd name="connsiteY159" fmla="*/ 493649 h 608344"/>
                  <a:gd name="connsiteX160" fmla="*/ 183396 w 593263"/>
                  <a:gd name="connsiteY160" fmla="*/ 564057 h 608344"/>
                  <a:gd name="connsiteX161" fmla="*/ 183396 w 593263"/>
                  <a:gd name="connsiteY161" fmla="*/ 607851 h 608344"/>
                  <a:gd name="connsiteX162" fmla="*/ 227259 w 593263"/>
                  <a:gd name="connsiteY162" fmla="*/ 607851 h 608344"/>
                  <a:gd name="connsiteX163" fmla="*/ 366070 w 593263"/>
                  <a:gd name="connsiteY163" fmla="*/ 607851 h 608344"/>
                  <a:gd name="connsiteX164" fmla="*/ 409934 w 593263"/>
                  <a:gd name="connsiteY164" fmla="*/ 607851 h 608344"/>
                  <a:gd name="connsiteX165" fmla="*/ 409934 w 593263"/>
                  <a:gd name="connsiteY165" fmla="*/ 564057 h 608344"/>
                  <a:gd name="connsiteX166" fmla="*/ 371064 w 593263"/>
                  <a:gd name="connsiteY166" fmla="*/ 493649 h 608344"/>
                  <a:gd name="connsiteX167" fmla="*/ 318596 w 593263"/>
                  <a:gd name="connsiteY167" fmla="*/ 473018 h 608344"/>
                  <a:gd name="connsiteX168" fmla="*/ 318596 w 593263"/>
                  <a:gd name="connsiteY168" fmla="*/ 430068 h 608344"/>
                  <a:gd name="connsiteX169" fmla="*/ 373906 w 593263"/>
                  <a:gd name="connsiteY169" fmla="*/ 416416 h 608344"/>
                  <a:gd name="connsiteX170" fmla="*/ 432211 w 593263"/>
                  <a:gd name="connsiteY170" fmla="*/ 377224 h 608344"/>
                  <a:gd name="connsiteX171" fmla="*/ 471466 w 593263"/>
                  <a:gd name="connsiteY171" fmla="*/ 319011 h 608344"/>
                  <a:gd name="connsiteX172" fmla="*/ 484141 w 593263"/>
                  <a:gd name="connsiteY172" fmla="*/ 273069 h 608344"/>
                  <a:gd name="connsiteX173" fmla="*/ 497353 w 593263"/>
                  <a:gd name="connsiteY173" fmla="*/ 262715 h 608344"/>
                  <a:gd name="connsiteX174" fmla="*/ 560037 w 593263"/>
                  <a:gd name="connsiteY174" fmla="*/ 185941 h 608344"/>
                  <a:gd name="connsiteX175" fmla="*/ 592762 w 593263"/>
                  <a:gd name="connsiteY175" fmla="*/ 63226 h 608344"/>
                  <a:gd name="connsiteX176" fmla="*/ 576400 w 593263"/>
                  <a:gd name="connsiteY176" fmla="*/ 19126 h 608344"/>
                  <a:gd name="connsiteX177" fmla="*/ 533074 w 593263"/>
                  <a:gd name="connsiteY177" fmla="*/ 565 h 608344"/>
                  <a:gd name="connsiteX178" fmla="*/ 485907 w 593263"/>
                  <a:gd name="connsiteY178" fmla="*/ 565 h 608344"/>
                  <a:gd name="connsiteX179" fmla="*/ 442044 w 593263"/>
                  <a:gd name="connsiteY179" fmla="*/ 565 h 608344"/>
                  <a:gd name="connsiteX180" fmla="*/ 372830 w 593263"/>
                  <a:gd name="connsiteY180" fmla="*/ 565 h 608344"/>
                  <a:gd name="connsiteX181" fmla="*/ 335036 w 593263"/>
                  <a:gd name="connsiteY181" fmla="*/ 565 h 608344"/>
                  <a:gd name="connsiteX182" fmla="*/ 258294 w 593263"/>
                  <a:gd name="connsiteY182" fmla="*/ 565 h 608344"/>
                  <a:gd name="connsiteX183" fmla="*/ 220576 w 593263"/>
                  <a:gd name="connsiteY183" fmla="*/ 565 h 608344"/>
                  <a:gd name="connsiteX184" fmla="*/ 151362 w 593263"/>
                  <a:gd name="connsiteY184" fmla="*/ 565 h 608344"/>
                  <a:gd name="connsiteX185" fmla="*/ 107499 w 593263"/>
                  <a:gd name="connsiteY185" fmla="*/ 565 h 608344"/>
                  <a:gd name="connsiteX186" fmla="*/ 60304 w 593263"/>
                  <a:gd name="connsiteY186" fmla="*/ 0 h 608344"/>
                  <a:gd name="connsiteX187" fmla="*/ 533037 w 593263"/>
                  <a:gd name="connsiteY187" fmla="*/ 0 h 608344"/>
                  <a:gd name="connsiteX188" fmla="*/ 576746 w 593263"/>
                  <a:gd name="connsiteY188" fmla="*/ 18790 h 608344"/>
                  <a:gd name="connsiteX189" fmla="*/ 593185 w 593263"/>
                  <a:gd name="connsiteY189" fmla="*/ 63273 h 608344"/>
                  <a:gd name="connsiteX190" fmla="*/ 560384 w 593263"/>
                  <a:gd name="connsiteY190" fmla="*/ 186139 h 608344"/>
                  <a:gd name="connsiteX191" fmla="*/ 497624 w 593263"/>
                  <a:gd name="connsiteY191" fmla="*/ 263064 h 608344"/>
                  <a:gd name="connsiteX192" fmla="*/ 484566 w 593263"/>
                  <a:gd name="connsiteY192" fmla="*/ 273341 h 608344"/>
                  <a:gd name="connsiteX193" fmla="*/ 471891 w 593263"/>
                  <a:gd name="connsiteY193" fmla="*/ 319204 h 608344"/>
                  <a:gd name="connsiteX194" fmla="*/ 432560 w 593263"/>
                  <a:gd name="connsiteY194" fmla="*/ 377492 h 608344"/>
                  <a:gd name="connsiteX195" fmla="*/ 374102 w 593263"/>
                  <a:gd name="connsiteY195" fmla="*/ 416837 h 608344"/>
                  <a:gd name="connsiteX196" fmla="*/ 319101 w 593263"/>
                  <a:gd name="connsiteY196" fmla="*/ 430565 h 608344"/>
                  <a:gd name="connsiteX197" fmla="*/ 319101 w 593263"/>
                  <a:gd name="connsiteY197" fmla="*/ 472517 h 608344"/>
                  <a:gd name="connsiteX198" fmla="*/ 371337 w 593263"/>
                  <a:gd name="connsiteY198" fmla="*/ 493225 h 608344"/>
                  <a:gd name="connsiteX199" fmla="*/ 410437 w 593263"/>
                  <a:gd name="connsiteY199" fmla="*/ 564014 h 608344"/>
                  <a:gd name="connsiteX200" fmla="*/ 410437 w 593263"/>
                  <a:gd name="connsiteY200" fmla="*/ 608344 h 608344"/>
                  <a:gd name="connsiteX201" fmla="*/ 182904 w 593263"/>
                  <a:gd name="connsiteY201" fmla="*/ 608344 h 608344"/>
                  <a:gd name="connsiteX202" fmla="*/ 182904 w 593263"/>
                  <a:gd name="connsiteY202" fmla="*/ 564014 h 608344"/>
                  <a:gd name="connsiteX203" fmla="*/ 222004 w 593263"/>
                  <a:gd name="connsiteY203" fmla="*/ 493225 h 608344"/>
                  <a:gd name="connsiteX204" fmla="*/ 274240 w 593263"/>
                  <a:gd name="connsiteY204" fmla="*/ 472517 h 608344"/>
                  <a:gd name="connsiteX205" fmla="*/ 274240 w 593263"/>
                  <a:gd name="connsiteY205" fmla="*/ 430565 h 608344"/>
                  <a:gd name="connsiteX206" fmla="*/ 219239 w 593263"/>
                  <a:gd name="connsiteY206" fmla="*/ 416837 h 608344"/>
                  <a:gd name="connsiteX207" fmla="*/ 160781 w 593263"/>
                  <a:gd name="connsiteY207" fmla="*/ 377492 h 608344"/>
                  <a:gd name="connsiteX208" fmla="*/ 121450 w 593263"/>
                  <a:gd name="connsiteY208" fmla="*/ 319204 h 608344"/>
                  <a:gd name="connsiteX209" fmla="*/ 108699 w 593263"/>
                  <a:gd name="connsiteY209" fmla="*/ 273341 h 608344"/>
                  <a:gd name="connsiteX210" fmla="*/ 95717 w 593263"/>
                  <a:gd name="connsiteY210" fmla="*/ 263064 h 608344"/>
                  <a:gd name="connsiteX211" fmla="*/ 32880 w 593263"/>
                  <a:gd name="connsiteY211" fmla="*/ 186139 h 608344"/>
                  <a:gd name="connsiteX212" fmla="*/ 79 w 593263"/>
                  <a:gd name="connsiteY212" fmla="*/ 63273 h 608344"/>
                  <a:gd name="connsiteX213" fmla="*/ 16595 w 593263"/>
                  <a:gd name="connsiteY213" fmla="*/ 18790 h 608344"/>
                  <a:gd name="connsiteX214" fmla="*/ 60304 w 593263"/>
                  <a:gd name="connsiteY214" fmla="*/ 0 h 60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593263" h="608344">
                    <a:moveTo>
                      <a:pt x="289142" y="515850"/>
                    </a:moveTo>
                    <a:cubicBezTo>
                      <a:pt x="254421" y="518458"/>
                      <a:pt x="228150" y="538935"/>
                      <a:pt x="227765" y="563478"/>
                    </a:cubicBezTo>
                    <a:lnTo>
                      <a:pt x="365576" y="563478"/>
                    </a:lnTo>
                    <a:cubicBezTo>
                      <a:pt x="365192" y="538935"/>
                      <a:pt x="338920" y="518458"/>
                      <a:pt x="304122" y="515850"/>
                    </a:cubicBezTo>
                    <a:close/>
                    <a:moveTo>
                      <a:pt x="289175" y="515431"/>
                    </a:moveTo>
                    <a:lnTo>
                      <a:pt x="304155" y="515431"/>
                    </a:lnTo>
                    <a:cubicBezTo>
                      <a:pt x="338953" y="518039"/>
                      <a:pt x="366070" y="538824"/>
                      <a:pt x="366070" y="564057"/>
                    </a:cubicBezTo>
                    <a:lnTo>
                      <a:pt x="227259" y="564057"/>
                    </a:lnTo>
                    <a:cubicBezTo>
                      <a:pt x="227259" y="538824"/>
                      <a:pt x="254376" y="518039"/>
                      <a:pt x="289175" y="515431"/>
                    </a:cubicBezTo>
                    <a:close/>
                    <a:moveTo>
                      <a:pt x="289142" y="514853"/>
                    </a:moveTo>
                    <a:cubicBezTo>
                      <a:pt x="253576" y="517537"/>
                      <a:pt x="226767" y="538705"/>
                      <a:pt x="226767" y="564014"/>
                    </a:cubicBezTo>
                    <a:lnTo>
                      <a:pt x="226767" y="564475"/>
                    </a:lnTo>
                    <a:lnTo>
                      <a:pt x="366574" y="564475"/>
                    </a:lnTo>
                    <a:lnTo>
                      <a:pt x="366574" y="564014"/>
                    </a:lnTo>
                    <a:cubicBezTo>
                      <a:pt x="366574" y="538705"/>
                      <a:pt x="339765" y="517537"/>
                      <a:pt x="304122" y="514853"/>
                    </a:cubicBezTo>
                    <a:close/>
                    <a:moveTo>
                      <a:pt x="530681" y="143537"/>
                    </a:moveTo>
                    <a:lnTo>
                      <a:pt x="530416" y="144771"/>
                    </a:lnTo>
                    <a:lnTo>
                      <a:pt x="530089" y="145272"/>
                    </a:lnTo>
                    <a:close/>
                    <a:moveTo>
                      <a:pt x="62599" y="143295"/>
                    </a:moveTo>
                    <a:lnTo>
                      <a:pt x="63310" y="145377"/>
                    </a:lnTo>
                    <a:lnTo>
                      <a:pt x="62916" y="144771"/>
                    </a:lnTo>
                    <a:close/>
                    <a:moveTo>
                      <a:pt x="151870" y="44867"/>
                    </a:moveTo>
                    <a:lnTo>
                      <a:pt x="151870" y="247725"/>
                    </a:lnTo>
                    <a:lnTo>
                      <a:pt x="151870" y="248568"/>
                    </a:lnTo>
                    <a:cubicBezTo>
                      <a:pt x="151947" y="267742"/>
                      <a:pt x="155941" y="286302"/>
                      <a:pt x="163623" y="303712"/>
                    </a:cubicBezTo>
                    <a:cubicBezTo>
                      <a:pt x="185900" y="353947"/>
                      <a:pt x="235754" y="386466"/>
                      <a:pt x="290756" y="386466"/>
                    </a:cubicBezTo>
                    <a:lnTo>
                      <a:pt x="302509" y="386466"/>
                    </a:lnTo>
                    <a:cubicBezTo>
                      <a:pt x="357510" y="386466"/>
                      <a:pt x="407441" y="353947"/>
                      <a:pt x="429718" y="303712"/>
                    </a:cubicBezTo>
                    <a:cubicBezTo>
                      <a:pt x="437400" y="286302"/>
                      <a:pt x="441317" y="267742"/>
                      <a:pt x="441471" y="248568"/>
                    </a:cubicBezTo>
                    <a:lnTo>
                      <a:pt x="441471" y="247725"/>
                    </a:lnTo>
                    <a:lnTo>
                      <a:pt x="441471" y="44867"/>
                    </a:lnTo>
                    <a:close/>
                    <a:moveTo>
                      <a:pt x="485907" y="44359"/>
                    </a:moveTo>
                    <a:lnTo>
                      <a:pt x="533074" y="44359"/>
                    </a:lnTo>
                    <a:cubicBezTo>
                      <a:pt x="542139" y="44359"/>
                      <a:pt x="549360" y="51952"/>
                      <a:pt x="548899" y="60926"/>
                    </a:cubicBezTo>
                    <a:lnTo>
                      <a:pt x="547924" y="67809"/>
                    </a:lnTo>
                    <a:lnTo>
                      <a:pt x="533150" y="136289"/>
                    </a:lnTo>
                    <a:lnTo>
                      <a:pt x="530681" y="143537"/>
                    </a:lnTo>
                    <a:lnTo>
                      <a:pt x="548401" y="60896"/>
                    </a:lnTo>
                    <a:cubicBezTo>
                      <a:pt x="548554" y="56678"/>
                      <a:pt x="547095" y="52689"/>
                      <a:pt x="544176" y="49622"/>
                    </a:cubicBezTo>
                    <a:cubicBezTo>
                      <a:pt x="541257" y="46554"/>
                      <a:pt x="537262" y="44867"/>
                      <a:pt x="533037" y="44867"/>
                    </a:cubicBezTo>
                    <a:lnTo>
                      <a:pt x="486332" y="44867"/>
                    </a:lnTo>
                    <a:lnTo>
                      <a:pt x="486332" y="212368"/>
                    </a:lnTo>
                    <a:lnTo>
                      <a:pt x="530089" y="145272"/>
                    </a:lnTo>
                    <a:lnTo>
                      <a:pt x="528649" y="149497"/>
                    </a:lnTo>
                    <a:lnTo>
                      <a:pt x="502008" y="190019"/>
                    </a:lnTo>
                    <a:lnTo>
                      <a:pt x="485907" y="213629"/>
                    </a:lnTo>
                    <a:close/>
                    <a:moveTo>
                      <a:pt x="151362" y="44359"/>
                    </a:moveTo>
                    <a:lnTo>
                      <a:pt x="220576" y="44359"/>
                    </a:lnTo>
                    <a:lnTo>
                      <a:pt x="264900" y="44359"/>
                    </a:lnTo>
                    <a:lnTo>
                      <a:pt x="328429" y="44359"/>
                    </a:lnTo>
                    <a:lnTo>
                      <a:pt x="372830" y="44359"/>
                    </a:lnTo>
                    <a:lnTo>
                      <a:pt x="442044" y="44359"/>
                    </a:lnTo>
                    <a:lnTo>
                      <a:pt x="442044" y="247759"/>
                    </a:lnTo>
                    <a:cubicBezTo>
                      <a:pt x="442044" y="248066"/>
                      <a:pt x="441967" y="248373"/>
                      <a:pt x="441967" y="248603"/>
                    </a:cubicBezTo>
                    <a:cubicBezTo>
                      <a:pt x="441890" y="268314"/>
                      <a:pt x="437665" y="287028"/>
                      <a:pt x="430214" y="303978"/>
                    </a:cubicBezTo>
                    <a:cubicBezTo>
                      <a:pt x="408551" y="352834"/>
                      <a:pt x="359541" y="386964"/>
                      <a:pt x="302541" y="386964"/>
                    </a:cubicBezTo>
                    <a:lnTo>
                      <a:pt x="290788" y="386964"/>
                    </a:lnTo>
                    <a:cubicBezTo>
                      <a:pt x="233789" y="386964"/>
                      <a:pt x="184855" y="352834"/>
                      <a:pt x="163192" y="303978"/>
                    </a:cubicBezTo>
                    <a:cubicBezTo>
                      <a:pt x="155741" y="287028"/>
                      <a:pt x="151516" y="268314"/>
                      <a:pt x="151362" y="248603"/>
                    </a:cubicBezTo>
                    <a:cubicBezTo>
                      <a:pt x="151362" y="248373"/>
                      <a:pt x="151362" y="248066"/>
                      <a:pt x="151362" y="247759"/>
                    </a:cubicBezTo>
                    <a:close/>
                    <a:moveTo>
                      <a:pt x="60332" y="44359"/>
                    </a:moveTo>
                    <a:lnTo>
                      <a:pt x="107499" y="44359"/>
                    </a:lnTo>
                    <a:lnTo>
                      <a:pt x="107499" y="213629"/>
                    </a:lnTo>
                    <a:lnTo>
                      <a:pt x="89716" y="187576"/>
                    </a:lnTo>
                    <a:lnTo>
                      <a:pt x="64773" y="149662"/>
                    </a:lnTo>
                    <a:lnTo>
                      <a:pt x="63310" y="145377"/>
                    </a:lnTo>
                    <a:lnTo>
                      <a:pt x="106932" y="212368"/>
                    </a:lnTo>
                    <a:lnTo>
                      <a:pt x="106932" y="44867"/>
                    </a:lnTo>
                    <a:lnTo>
                      <a:pt x="60304" y="44867"/>
                    </a:lnTo>
                    <a:cubicBezTo>
                      <a:pt x="56002" y="44867"/>
                      <a:pt x="52084" y="46554"/>
                      <a:pt x="49089" y="49622"/>
                    </a:cubicBezTo>
                    <a:cubicBezTo>
                      <a:pt x="46246" y="52689"/>
                      <a:pt x="44710" y="56678"/>
                      <a:pt x="44940" y="60896"/>
                    </a:cubicBezTo>
                    <a:lnTo>
                      <a:pt x="62599" y="143295"/>
                    </a:lnTo>
                    <a:lnTo>
                      <a:pt x="60093" y="135955"/>
                    </a:lnTo>
                    <a:lnTo>
                      <a:pt x="45391" y="67700"/>
                    </a:lnTo>
                    <a:lnTo>
                      <a:pt x="44431" y="60926"/>
                    </a:lnTo>
                    <a:cubicBezTo>
                      <a:pt x="43970" y="51952"/>
                      <a:pt x="51268" y="44359"/>
                      <a:pt x="60332" y="44359"/>
                    </a:cubicBezTo>
                    <a:close/>
                    <a:moveTo>
                      <a:pt x="485334" y="43793"/>
                    </a:moveTo>
                    <a:lnTo>
                      <a:pt x="485334" y="214899"/>
                    </a:lnTo>
                    <a:lnTo>
                      <a:pt x="486256" y="213979"/>
                    </a:lnTo>
                    <a:lnTo>
                      <a:pt x="502008" y="190019"/>
                    </a:lnTo>
                    <a:lnTo>
                      <a:pt x="527658" y="152406"/>
                    </a:lnTo>
                    <a:lnTo>
                      <a:pt x="528649" y="149497"/>
                    </a:lnTo>
                    <a:lnTo>
                      <a:pt x="531107" y="145759"/>
                    </a:lnTo>
                    <a:lnTo>
                      <a:pt x="533150" y="136289"/>
                    </a:lnTo>
                    <a:lnTo>
                      <a:pt x="541843" y="110778"/>
                    </a:lnTo>
                    <a:lnTo>
                      <a:pt x="547924" y="67809"/>
                    </a:lnTo>
                    <a:lnTo>
                      <a:pt x="549399" y="60973"/>
                    </a:lnTo>
                    <a:cubicBezTo>
                      <a:pt x="549630" y="56448"/>
                      <a:pt x="548017" y="52229"/>
                      <a:pt x="544944" y="48931"/>
                    </a:cubicBezTo>
                    <a:cubicBezTo>
                      <a:pt x="541794" y="45634"/>
                      <a:pt x="537569" y="43793"/>
                      <a:pt x="533037" y="43793"/>
                    </a:cubicBezTo>
                    <a:close/>
                    <a:moveTo>
                      <a:pt x="150795" y="43793"/>
                    </a:moveTo>
                    <a:lnTo>
                      <a:pt x="150795" y="247725"/>
                    </a:lnTo>
                    <a:lnTo>
                      <a:pt x="150871" y="248568"/>
                    </a:lnTo>
                    <a:cubicBezTo>
                      <a:pt x="150948" y="267895"/>
                      <a:pt x="154943" y="286609"/>
                      <a:pt x="162701" y="304095"/>
                    </a:cubicBezTo>
                    <a:cubicBezTo>
                      <a:pt x="185055" y="354714"/>
                      <a:pt x="235370" y="387463"/>
                      <a:pt x="290756" y="387463"/>
                    </a:cubicBezTo>
                    <a:lnTo>
                      <a:pt x="302509" y="387463"/>
                    </a:lnTo>
                    <a:cubicBezTo>
                      <a:pt x="357971" y="387463"/>
                      <a:pt x="408209" y="354714"/>
                      <a:pt x="430640" y="304095"/>
                    </a:cubicBezTo>
                    <a:cubicBezTo>
                      <a:pt x="438398" y="286609"/>
                      <a:pt x="442393" y="267895"/>
                      <a:pt x="442470" y="248568"/>
                    </a:cubicBezTo>
                    <a:lnTo>
                      <a:pt x="442470" y="43793"/>
                    </a:lnTo>
                    <a:close/>
                    <a:moveTo>
                      <a:pt x="60304" y="43793"/>
                    </a:moveTo>
                    <a:cubicBezTo>
                      <a:pt x="55772" y="43793"/>
                      <a:pt x="51547" y="45634"/>
                      <a:pt x="48397" y="48931"/>
                    </a:cubicBezTo>
                    <a:cubicBezTo>
                      <a:pt x="45248" y="52229"/>
                      <a:pt x="43711" y="56448"/>
                      <a:pt x="43942" y="60973"/>
                    </a:cubicBezTo>
                    <a:lnTo>
                      <a:pt x="45391" y="67700"/>
                    </a:lnTo>
                    <a:lnTo>
                      <a:pt x="51498" y="110778"/>
                    </a:lnTo>
                    <a:lnTo>
                      <a:pt x="60093" y="135955"/>
                    </a:lnTo>
                    <a:lnTo>
                      <a:pt x="62205" y="145759"/>
                    </a:lnTo>
                    <a:lnTo>
                      <a:pt x="64773" y="149662"/>
                    </a:lnTo>
                    <a:lnTo>
                      <a:pt x="65710" y="152406"/>
                    </a:lnTo>
                    <a:lnTo>
                      <a:pt x="89716" y="187576"/>
                    </a:lnTo>
                    <a:lnTo>
                      <a:pt x="107086" y="213979"/>
                    </a:lnTo>
                    <a:lnTo>
                      <a:pt x="108007" y="214899"/>
                    </a:lnTo>
                    <a:lnTo>
                      <a:pt x="108007" y="43793"/>
                    </a:lnTo>
                    <a:close/>
                    <a:moveTo>
                      <a:pt x="60304" y="997"/>
                    </a:moveTo>
                    <a:lnTo>
                      <a:pt x="533037" y="997"/>
                    </a:lnTo>
                    <a:cubicBezTo>
                      <a:pt x="549169" y="997"/>
                      <a:pt x="564840" y="7746"/>
                      <a:pt x="575978" y="19481"/>
                    </a:cubicBezTo>
                    <a:cubicBezTo>
                      <a:pt x="587117" y="31138"/>
                      <a:pt x="593032" y="47091"/>
                      <a:pt x="592187" y="63197"/>
                    </a:cubicBezTo>
                    <a:cubicBezTo>
                      <a:pt x="589805" y="108370"/>
                      <a:pt x="578820" y="149555"/>
                      <a:pt x="559539" y="185678"/>
                    </a:cubicBezTo>
                    <a:cubicBezTo>
                      <a:pt x="543868" y="214976"/>
                      <a:pt x="522821" y="240745"/>
                      <a:pt x="496933" y="262297"/>
                    </a:cubicBezTo>
                    <a:cubicBezTo>
                      <a:pt x="492708" y="265825"/>
                      <a:pt x="488330" y="269353"/>
                      <a:pt x="483797" y="272650"/>
                    </a:cubicBezTo>
                    <a:lnTo>
                      <a:pt x="483644" y="272727"/>
                    </a:lnTo>
                    <a:lnTo>
                      <a:pt x="483567" y="272957"/>
                    </a:lnTo>
                    <a:cubicBezTo>
                      <a:pt x="481416" y="288680"/>
                      <a:pt x="477191" y="304172"/>
                      <a:pt x="470969" y="318821"/>
                    </a:cubicBezTo>
                    <a:cubicBezTo>
                      <a:pt x="461751" y="340525"/>
                      <a:pt x="448538" y="360083"/>
                      <a:pt x="431792" y="376802"/>
                    </a:cubicBezTo>
                    <a:cubicBezTo>
                      <a:pt x="415046" y="393522"/>
                      <a:pt x="395458" y="406713"/>
                      <a:pt x="373718" y="415917"/>
                    </a:cubicBezTo>
                    <a:cubicBezTo>
                      <a:pt x="356127" y="423279"/>
                      <a:pt x="337614" y="427881"/>
                      <a:pt x="318563" y="429568"/>
                    </a:cubicBezTo>
                    <a:lnTo>
                      <a:pt x="318103" y="429568"/>
                    </a:lnTo>
                    <a:lnTo>
                      <a:pt x="318103" y="473438"/>
                    </a:lnTo>
                    <a:lnTo>
                      <a:pt x="318487" y="473438"/>
                    </a:lnTo>
                    <a:cubicBezTo>
                      <a:pt x="337921" y="476506"/>
                      <a:pt x="355973" y="483638"/>
                      <a:pt x="370722" y="494069"/>
                    </a:cubicBezTo>
                    <a:cubicBezTo>
                      <a:pt x="395304" y="511325"/>
                      <a:pt x="409438" y="536864"/>
                      <a:pt x="409438" y="564014"/>
                    </a:cubicBezTo>
                    <a:lnTo>
                      <a:pt x="409438" y="607270"/>
                    </a:lnTo>
                    <a:lnTo>
                      <a:pt x="183903" y="607270"/>
                    </a:lnTo>
                    <a:lnTo>
                      <a:pt x="183903" y="564014"/>
                    </a:lnTo>
                    <a:cubicBezTo>
                      <a:pt x="183903" y="536864"/>
                      <a:pt x="197960" y="511325"/>
                      <a:pt x="222542" y="494069"/>
                    </a:cubicBezTo>
                    <a:cubicBezTo>
                      <a:pt x="237291" y="483638"/>
                      <a:pt x="255343" y="476506"/>
                      <a:pt x="274778" y="473438"/>
                    </a:cubicBezTo>
                    <a:lnTo>
                      <a:pt x="275239" y="473438"/>
                    </a:lnTo>
                    <a:lnTo>
                      <a:pt x="275239" y="429568"/>
                    </a:lnTo>
                    <a:lnTo>
                      <a:pt x="274778" y="429568"/>
                    </a:lnTo>
                    <a:cubicBezTo>
                      <a:pt x="255727" y="427881"/>
                      <a:pt x="237214" y="423279"/>
                      <a:pt x="219623" y="415917"/>
                    </a:cubicBezTo>
                    <a:cubicBezTo>
                      <a:pt x="197807" y="406713"/>
                      <a:pt x="178295" y="393522"/>
                      <a:pt x="161549" y="376802"/>
                    </a:cubicBezTo>
                    <a:cubicBezTo>
                      <a:pt x="144726" y="360083"/>
                      <a:pt x="131590" y="340525"/>
                      <a:pt x="122372" y="318821"/>
                    </a:cubicBezTo>
                    <a:cubicBezTo>
                      <a:pt x="116150" y="304095"/>
                      <a:pt x="111925" y="288680"/>
                      <a:pt x="109697" y="272957"/>
                    </a:cubicBezTo>
                    <a:lnTo>
                      <a:pt x="109697" y="272727"/>
                    </a:lnTo>
                    <a:lnTo>
                      <a:pt x="109544" y="272650"/>
                    </a:lnTo>
                    <a:cubicBezTo>
                      <a:pt x="105011" y="269353"/>
                      <a:pt x="100556" y="265825"/>
                      <a:pt x="96331" y="262297"/>
                    </a:cubicBezTo>
                    <a:cubicBezTo>
                      <a:pt x="70521" y="240745"/>
                      <a:pt x="49473" y="214976"/>
                      <a:pt x="33802" y="185678"/>
                    </a:cubicBezTo>
                    <a:cubicBezTo>
                      <a:pt x="14444" y="149555"/>
                      <a:pt x="3459" y="108370"/>
                      <a:pt x="1155" y="63197"/>
                    </a:cubicBezTo>
                    <a:cubicBezTo>
                      <a:pt x="310" y="47091"/>
                      <a:pt x="6148" y="31138"/>
                      <a:pt x="17286" y="19481"/>
                    </a:cubicBezTo>
                    <a:cubicBezTo>
                      <a:pt x="28425" y="7746"/>
                      <a:pt x="44095" y="997"/>
                      <a:pt x="60304" y="997"/>
                    </a:cubicBezTo>
                    <a:close/>
                    <a:moveTo>
                      <a:pt x="60332" y="565"/>
                    </a:moveTo>
                    <a:cubicBezTo>
                      <a:pt x="43970" y="565"/>
                      <a:pt x="28222" y="7314"/>
                      <a:pt x="16930" y="19126"/>
                    </a:cubicBezTo>
                    <a:cubicBezTo>
                      <a:pt x="5714" y="30937"/>
                      <a:pt x="-201" y="47043"/>
                      <a:pt x="644" y="63226"/>
                    </a:cubicBezTo>
                    <a:cubicBezTo>
                      <a:pt x="3026" y="108478"/>
                      <a:pt x="14011" y="149741"/>
                      <a:pt x="33369" y="185941"/>
                    </a:cubicBezTo>
                    <a:cubicBezTo>
                      <a:pt x="49117" y="215316"/>
                      <a:pt x="70165" y="241163"/>
                      <a:pt x="96053" y="262715"/>
                    </a:cubicBezTo>
                    <a:cubicBezTo>
                      <a:pt x="100508" y="266397"/>
                      <a:pt x="104887" y="269848"/>
                      <a:pt x="109266" y="273069"/>
                    </a:cubicBezTo>
                    <a:cubicBezTo>
                      <a:pt x="111417" y="288869"/>
                      <a:pt x="115642" y="304208"/>
                      <a:pt x="121941" y="319011"/>
                    </a:cubicBezTo>
                    <a:cubicBezTo>
                      <a:pt x="131159" y="340792"/>
                      <a:pt x="144372" y="360427"/>
                      <a:pt x="161195" y="377224"/>
                    </a:cubicBezTo>
                    <a:cubicBezTo>
                      <a:pt x="178018" y="394020"/>
                      <a:pt x="197607" y="407212"/>
                      <a:pt x="219424" y="416416"/>
                    </a:cubicBezTo>
                    <a:cubicBezTo>
                      <a:pt x="237169" y="423855"/>
                      <a:pt x="255682" y="428457"/>
                      <a:pt x="274733" y="430068"/>
                    </a:cubicBezTo>
                    <a:lnTo>
                      <a:pt x="274733" y="473018"/>
                    </a:lnTo>
                    <a:cubicBezTo>
                      <a:pt x="255375" y="476086"/>
                      <a:pt x="237246" y="483142"/>
                      <a:pt x="222343" y="493649"/>
                    </a:cubicBezTo>
                    <a:cubicBezTo>
                      <a:pt x="197607" y="511060"/>
                      <a:pt x="183396" y="536753"/>
                      <a:pt x="183396" y="564057"/>
                    </a:cubicBezTo>
                    <a:lnTo>
                      <a:pt x="183396" y="607851"/>
                    </a:lnTo>
                    <a:lnTo>
                      <a:pt x="227259" y="607851"/>
                    </a:lnTo>
                    <a:lnTo>
                      <a:pt x="366070" y="607851"/>
                    </a:lnTo>
                    <a:lnTo>
                      <a:pt x="409934" y="607851"/>
                    </a:lnTo>
                    <a:lnTo>
                      <a:pt x="409934" y="564057"/>
                    </a:lnTo>
                    <a:cubicBezTo>
                      <a:pt x="409934" y="536753"/>
                      <a:pt x="395799" y="511060"/>
                      <a:pt x="371064" y="493649"/>
                    </a:cubicBezTo>
                    <a:cubicBezTo>
                      <a:pt x="356161" y="483142"/>
                      <a:pt x="338032" y="476086"/>
                      <a:pt x="318596" y="473018"/>
                    </a:cubicBezTo>
                    <a:lnTo>
                      <a:pt x="318596" y="430068"/>
                    </a:lnTo>
                    <a:cubicBezTo>
                      <a:pt x="337724" y="428457"/>
                      <a:pt x="356238" y="423855"/>
                      <a:pt x="373906" y="416416"/>
                    </a:cubicBezTo>
                    <a:cubicBezTo>
                      <a:pt x="395799" y="407212"/>
                      <a:pt x="415388" y="394020"/>
                      <a:pt x="432211" y="377224"/>
                    </a:cubicBezTo>
                    <a:cubicBezTo>
                      <a:pt x="449034" y="360427"/>
                      <a:pt x="462247" y="340792"/>
                      <a:pt x="471466" y="319011"/>
                    </a:cubicBezTo>
                    <a:cubicBezTo>
                      <a:pt x="477765" y="304208"/>
                      <a:pt x="481990" y="288869"/>
                      <a:pt x="484141" y="273069"/>
                    </a:cubicBezTo>
                    <a:cubicBezTo>
                      <a:pt x="488519" y="269848"/>
                      <a:pt x="492898" y="266397"/>
                      <a:pt x="497353" y="262715"/>
                    </a:cubicBezTo>
                    <a:cubicBezTo>
                      <a:pt x="523241" y="241163"/>
                      <a:pt x="544290" y="215316"/>
                      <a:pt x="560037" y="185941"/>
                    </a:cubicBezTo>
                    <a:cubicBezTo>
                      <a:pt x="579396" y="149741"/>
                      <a:pt x="590381" y="108478"/>
                      <a:pt x="592762" y="63226"/>
                    </a:cubicBezTo>
                    <a:cubicBezTo>
                      <a:pt x="593607" y="47043"/>
                      <a:pt x="587615" y="30937"/>
                      <a:pt x="576400" y="19126"/>
                    </a:cubicBezTo>
                    <a:cubicBezTo>
                      <a:pt x="565184" y="7314"/>
                      <a:pt x="549360" y="565"/>
                      <a:pt x="533074" y="565"/>
                    </a:cubicBezTo>
                    <a:lnTo>
                      <a:pt x="485907" y="565"/>
                    </a:lnTo>
                    <a:lnTo>
                      <a:pt x="442044" y="565"/>
                    </a:lnTo>
                    <a:lnTo>
                      <a:pt x="372830" y="565"/>
                    </a:lnTo>
                    <a:lnTo>
                      <a:pt x="335036" y="565"/>
                    </a:lnTo>
                    <a:lnTo>
                      <a:pt x="258294" y="565"/>
                    </a:lnTo>
                    <a:lnTo>
                      <a:pt x="220576" y="565"/>
                    </a:lnTo>
                    <a:lnTo>
                      <a:pt x="151362" y="565"/>
                    </a:lnTo>
                    <a:lnTo>
                      <a:pt x="107499" y="565"/>
                    </a:lnTo>
                    <a:close/>
                    <a:moveTo>
                      <a:pt x="60304" y="0"/>
                    </a:moveTo>
                    <a:lnTo>
                      <a:pt x="533037" y="0"/>
                    </a:lnTo>
                    <a:cubicBezTo>
                      <a:pt x="549476" y="0"/>
                      <a:pt x="565454" y="6826"/>
                      <a:pt x="576746" y="18790"/>
                    </a:cubicBezTo>
                    <a:cubicBezTo>
                      <a:pt x="588038" y="30678"/>
                      <a:pt x="594030" y="46861"/>
                      <a:pt x="593185" y="63273"/>
                    </a:cubicBezTo>
                    <a:cubicBezTo>
                      <a:pt x="590881" y="108523"/>
                      <a:pt x="579819" y="149939"/>
                      <a:pt x="560384" y="186139"/>
                    </a:cubicBezTo>
                    <a:cubicBezTo>
                      <a:pt x="544637" y="215589"/>
                      <a:pt x="523512" y="241436"/>
                      <a:pt x="497624" y="263064"/>
                    </a:cubicBezTo>
                    <a:cubicBezTo>
                      <a:pt x="493400" y="266592"/>
                      <a:pt x="489021" y="270043"/>
                      <a:pt x="484566" y="273341"/>
                    </a:cubicBezTo>
                    <a:cubicBezTo>
                      <a:pt x="482415" y="289063"/>
                      <a:pt x="478113" y="304556"/>
                      <a:pt x="471891" y="319204"/>
                    </a:cubicBezTo>
                    <a:cubicBezTo>
                      <a:pt x="462673" y="341062"/>
                      <a:pt x="449383" y="360696"/>
                      <a:pt x="432560" y="377492"/>
                    </a:cubicBezTo>
                    <a:cubicBezTo>
                      <a:pt x="415660" y="394365"/>
                      <a:pt x="395995" y="407557"/>
                      <a:pt x="374102" y="416837"/>
                    </a:cubicBezTo>
                    <a:cubicBezTo>
                      <a:pt x="356588" y="424200"/>
                      <a:pt x="338075" y="428801"/>
                      <a:pt x="319101" y="430565"/>
                    </a:cubicBezTo>
                    <a:lnTo>
                      <a:pt x="319101" y="472517"/>
                    </a:lnTo>
                    <a:cubicBezTo>
                      <a:pt x="338536" y="475662"/>
                      <a:pt x="356588" y="482795"/>
                      <a:pt x="371337" y="493225"/>
                    </a:cubicBezTo>
                    <a:cubicBezTo>
                      <a:pt x="396226" y="510711"/>
                      <a:pt x="410437" y="536558"/>
                      <a:pt x="410437" y="564014"/>
                    </a:cubicBezTo>
                    <a:lnTo>
                      <a:pt x="410437" y="608344"/>
                    </a:lnTo>
                    <a:lnTo>
                      <a:pt x="182904" y="608344"/>
                    </a:lnTo>
                    <a:lnTo>
                      <a:pt x="182904" y="564014"/>
                    </a:lnTo>
                    <a:cubicBezTo>
                      <a:pt x="182904" y="536558"/>
                      <a:pt x="197115" y="510711"/>
                      <a:pt x="222004" y="493225"/>
                    </a:cubicBezTo>
                    <a:cubicBezTo>
                      <a:pt x="236753" y="482795"/>
                      <a:pt x="254805" y="475662"/>
                      <a:pt x="274240" y="472517"/>
                    </a:cubicBezTo>
                    <a:lnTo>
                      <a:pt x="274240" y="430565"/>
                    </a:lnTo>
                    <a:cubicBezTo>
                      <a:pt x="255266" y="428801"/>
                      <a:pt x="236753" y="424200"/>
                      <a:pt x="219239" y="416837"/>
                    </a:cubicBezTo>
                    <a:cubicBezTo>
                      <a:pt x="197346" y="407557"/>
                      <a:pt x="177681" y="394365"/>
                      <a:pt x="160781" y="377492"/>
                    </a:cubicBezTo>
                    <a:cubicBezTo>
                      <a:pt x="143958" y="360696"/>
                      <a:pt x="130668" y="341062"/>
                      <a:pt x="121450" y="319204"/>
                    </a:cubicBezTo>
                    <a:cubicBezTo>
                      <a:pt x="115228" y="304479"/>
                      <a:pt x="110926" y="289063"/>
                      <a:pt x="108699" y="273341"/>
                    </a:cubicBezTo>
                    <a:cubicBezTo>
                      <a:pt x="104243" y="270043"/>
                      <a:pt x="99865" y="266592"/>
                      <a:pt x="95717" y="263064"/>
                    </a:cubicBezTo>
                    <a:cubicBezTo>
                      <a:pt x="69752" y="241436"/>
                      <a:pt x="48628" y="215589"/>
                      <a:pt x="32880" y="186139"/>
                    </a:cubicBezTo>
                    <a:cubicBezTo>
                      <a:pt x="13522" y="149939"/>
                      <a:pt x="2460" y="108523"/>
                      <a:pt x="79" y="63273"/>
                    </a:cubicBezTo>
                    <a:cubicBezTo>
                      <a:pt x="-766" y="46861"/>
                      <a:pt x="5226" y="30678"/>
                      <a:pt x="16595" y="18790"/>
                    </a:cubicBezTo>
                    <a:cubicBezTo>
                      <a:pt x="27887" y="6826"/>
                      <a:pt x="43865" y="0"/>
                      <a:pt x="60304" y="0"/>
                    </a:cubicBezTo>
                    <a:close/>
                  </a:path>
                </a:pathLst>
              </a:custGeom>
              <a:solidFill>
                <a:srgbClr val="0145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B00A4EE7-8FAE-4DC0-BCC9-33CC014D35F0}"/>
                </a:ext>
              </a:extLst>
            </p:cNvPr>
            <p:cNvGrpSpPr/>
            <p:nvPr/>
          </p:nvGrpSpPr>
          <p:grpSpPr>
            <a:xfrm>
              <a:off x="2574913" y="2429966"/>
              <a:ext cx="2543187" cy="988418"/>
              <a:chOff x="2574913" y="2827338"/>
              <a:chExt cx="2543187" cy="988418"/>
            </a:xfrm>
          </p:grpSpPr>
          <p:sp>
            <p:nvSpPr>
              <p:cNvPr id="65" name="PA-文本框 15">
                <a:extLst>
                  <a:ext uri="{FF2B5EF4-FFF2-40B4-BE49-F238E27FC236}">
                    <a16:creationId xmlns:a16="http://schemas.microsoft.com/office/drawing/2014/main" xmlns="" id="{E74680B2-4440-422D-8A57-B487F0E10C03}"/>
                  </a:ext>
                </a:extLst>
              </p:cNvPr>
              <p:cNvSpPr txBox="1"/>
              <p:nvPr/>
            </p:nvSpPr>
            <p:spPr>
              <a:xfrm>
                <a:off x="2574913" y="2827338"/>
                <a:ext cx="22092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36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  <p:sp>
            <p:nvSpPr>
              <p:cNvPr id="66" name="PA-矩形 16">
                <a:extLst>
                  <a:ext uri="{FF2B5EF4-FFF2-40B4-BE49-F238E27FC236}">
                    <a16:creationId xmlns:a16="http://schemas.microsoft.com/office/drawing/2014/main" xmlns="" id="{0A44DFE3-00B8-41EC-B6EE-1400215BB71B}"/>
                  </a:ext>
                </a:extLst>
              </p:cNvPr>
              <p:cNvSpPr/>
              <p:nvPr/>
            </p:nvSpPr>
            <p:spPr bwMode="auto">
              <a:xfrm>
                <a:off x="2574913" y="3400258"/>
                <a:ext cx="2543187" cy="4154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 creative</a:t>
                </a:r>
                <a:endParaRPr lang="zh-CN" altLang="en-US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47" name="PA-组合 19">
            <a:extLst>
              <a:ext uri="{FF2B5EF4-FFF2-40B4-BE49-F238E27FC236}">
                <a16:creationId xmlns:a16="http://schemas.microsoft.com/office/drawing/2014/main" xmlns="" id="{AADE4C0F-253B-411B-AD15-974415D76458}"/>
              </a:ext>
            </a:extLst>
          </p:cNvPr>
          <p:cNvGrpSpPr/>
          <p:nvPr/>
        </p:nvGrpSpPr>
        <p:grpSpPr>
          <a:xfrm>
            <a:off x="1984375" y="4305111"/>
            <a:ext cx="3663950" cy="1009650"/>
            <a:chOff x="1454150" y="2419350"/>
            <a:chExt cx="3663950" cy="100965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FD90993-1BA6-49C6-85CF-7387694B1F20}"/>
                </a:ext>
              </a:extLst>
            </p:cNvPr>
            <p:cNvGrpSpPr/>
            <p:nvPr/>
          </p:nvGrpSpPr>
          <p:grpSpPr>
            <a:xfrm>
              <a:off x="1454150" y="2419350"/>
              <a:ext cx="1009650" cy="1009650"/>
              <a:chOff x="3324225" y="657225"/>
              <a:chExt cx="5543550" cy="5543550"/>
            </a:xfrm>
          </p:grpSpPr>
          <p:pic>
            <p:nvPicPr>
              <p:cNvPr id="53" name="PA-图片 24">
                <a:extLst>
                  <a:ext uri="{FF2B5EF4-FFF2-40B4-BE49-F238E27FC236}">
                    <a16:creationId xmlns:a16="http://schemas.microsoft.com/office/drawing/2014/main" xmlns="" id="{B0DB9B95-F34E-4392-ACE4-39CE6C513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4225" y="657225"/>
                <a:ext cx="5543550" cy="5543550"/>
              </a:xfrm>
              <a:prstGeom prst="rect">
                <a:avLst/>
              </a:prstGeom>
            </p:spPr>
          </p:pic>
          <p:sp>
            <p:nvSpPr>
              <p:cNvPr id="54" name="PA-椭圆 25">
                <a:extLst>
                  <a:ext uri="{FF2B5EF4-FFF2-40B4-BE49-F238E27FC236}">
                    <a16:creationId xmlns:a16="http://schemas.microsoft.com/office/drawing/2014/main" xmlns="" id="{93CF2782-9CCC-4D42-84EA-AF04D6250BD8}"/>
                  </a:ext>
                </a:extLst>
              </p:cNvPr>
              <p:cNvSpPr/>
              <p:nvPr/>
            </p:nvSpPr>
            <p:spPr>
              <a:xfrm>
                <a:off x="3962400" y="1295400"/>
                <a:ext cx="4267200" cy="426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7" name="PA-椭圆 62">
                <a:extLst>
                  <a:ext uri="{FF2B5EF4-FFF2-40B4-BE49-F238E27FC236}">
                    <a16:creationId xmlns:a16="http://schemas.microsoft.com/office/drawing/2014/main" xmlns="" id="{2D66AF69-A670-4473-B2CD-5A4F1CAFC6C4}"/>
                  </a:ext>
                </a:extLst>
              </p:cNvPr>
              <p:cNvSpPr/>
              <p:nvPr/>
            </p:nvSpPr>
            <p:spPr>
              <a:xfrm>
                <a:off x="4875722" y="2217516"/>
                <a:ext cx="2440557" cy="2367083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rgbClr val="0145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3B51EB8D-B3B2-486F-AFA0-7B3F10A3D01D}"/>
                </a:ext>
              </a:extLst>
            </p:cNvPr>
            <p:cNvGrpSpPr/>
            <p:nvPr/>
          </p:nvGrpSpPr>
          <p:grpSpPr>
            <a:xfrm>
              <a:off x="2574913" y="2429966"/>
              <a:ext cx="2543187" cy="988418"/>
              <a:chOff x="2574913" y="2827338"/>
              <a:chExt cx="2543187" cy="988418"/>
            </a:xfrm>
          </p:grpSpPr>
          <p:sp>
            <p:nvSpPr>
              <p:cNvPr id="50" name="PA-文本框 22">
                <a:extLst>
                  <a:ext uri="{FF2B5EF4-FFF2-40B4-BE49-F238E27FC236}">
                    <a16:creationId xmlns:a16="http://schemas.microsoft.com/office/drawing/2014/main" xmlns="" id="{E765E100-CF37-489F-8EB4-D114F2064540}"/>
                  </a:ext>
                </a:extLst>
              </p:cNvPr>
              <p:cNvSpPr txBox="1"/>
              <p:nvPr/>
            </p:nvSpPr>
            <p:spPr>
              <a:xfrm>
                <a:off x="2574913" y="2827338"/>
                <a:ext cx="22092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36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  <p:sp>
            <p:nvSpPr>
              <p:cNvPr id="51" name="PA-矩形 23">
                <a:extLst>
                  <a:ext uri="{FF2B5EF4-FFF2-40B4-BE49-F238E27FC236}">
                    <a16:creationId xmlns:a16="http://schemas.microsoft.com/office/drawing/2014/main" xmlns="" id="{A37FA26B-B9C7-4D45-B850-95257FDDCC6F}"/>
                  </a:ext>
                </a:extLst>
              </p:cNvPr>
              <p:cNvSpPr/>
              <p:nvPr/>
            </p:nvSpPr>
            <p:spPr bwMode="auto">
              <a:xfrm>
                <a:off x="2574913" y="3400258"/>
                <a:ext cx="2543187" cy="4154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 creative</a:t>
                </a:r>
                <a:endParaRPr lang="zh-CN" altLang="en-US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70" name="PA-组合 26">
            <a:extLst>
              <a:ext uri="{FF2B5EF4-FFF2-40B4-BE49-F238E27FC236}">
                <a16:creationId xmlns:a16="http://schemas.microsoft.com/office/drawing/2014/main" xmlns="" id="{77C1091F-2547-4F2B-B151-A47794391E95}"/>
              </a:ext>
            </a:extLst>
          </p:cNvPr>
          <p:cNvGrpSpPr/>
          <p:nvPr/>
        </p:nvGrpSpPr>
        <p:grpSpPr>
          <a:xfrm>
            <a:off x="6543675" y="4305111"/>
            <a:ext cx="3663950" cy="1009650"/>
            <a:chOff x="1454150" y="2419350"/>
            <a:chExt cx="3663950" cy="1009650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B2A619A7-8A6E-481E-83D6-F8442FC889CB}"/>
                </a:ext>
              </a:extLst>
            </p:cNvPr>
            <p:cNvGrpSpPr/>
            <p:nvPr/>
          </p:nvGrpSpPr>
          <p:grpSpPr>
            <a:xfrm>
              <a:off x="1454150" y="2419350"/>
              <a:ext cx="1009650" cy="1009650"/>
              <a:chOff x="3324225" y="657225"/>
              <a:chExt cx="5543550" cy="5543550"/>
            </a:xfrm>
          </p:grpSpPr>
          <p:pic>
            <p:nvPicPr>
              <p:cNvPr id="75" name="PA-图片 31">
                <a:extLst>
                  <a:ext uri="{FF2B5EF4-FFF2-40B4-BE49-F238E27FC236}">
                    <a16:creationId xmlns:a16="http://schemas.microsoft.com/office/drawing/2014/main" xmlns="" id="{2E15989D-EDDC-46E9-AB84-16299EC822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24225" y="657225"/>
                <a:ext cx="5543550" cy="5543550"/>
              </a:xfrm>
              <a:prstGeom prst="rect">
                <a:avLst/>
              </a:prstGeom>
            </p:spPr>
          </p:pic>
          <p:sp>
            <p:nvSpPr>
              <p:cNvPr id="76" name="PA-椭圆 32">
                <a:extLst>
                  <a:ext uri="{FF2B5EF4-FFF2-40B4-BE49-F238E27FC236}">
                    <a16:creationId xmlns:a16="http://schemas.microsoft.com/office/drawing/2014/main" xmlns="" id="{C3EF809B-454D-4CE7-8206-A679D21290EE}"/>
                  </a:ext>
                </a:extLst>
              </p:cNvPr>
              <p:cNvSpPr/>
              <p:nvPr/>
            </p:nvSpPr>
            <p:spPr>
              <a:xfrm>
                <a:off x="3962400" y="1295400"/>
                <a:ext cx="4267200" cy="426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PA-椭圆 63">
                <a:extLst>
                  <a:ext uri="{FF2B5EF4-FFF2-40B4-BE49-F238E27FC236}">
                    <a16:creationId xmlns:a16="http://schemas.microsoft.com/office/drawing/2014/main" xmlns="" id="{0275DBA0-1DA1-4B06-9806-E34114A80001}"/>
                  </a:ext>
                </a:extLst>
              </p:cNvPr>
              <p:cNvSpPr/>
              <p:nvPr/>
            </p:nvSpPr>
            <p:spPr>
              <a:xfrm>
                <a:off x="4875722" y="2274146"/>
                <a:ext cx="2440557" cy="2253823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rgbClr val="0145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60C24738-B225-4D3B-9B9D-6424AE4C68E8}"/>
                </a:ext>
              </a:extLst>
            </p:cNvPr>
            <p:cNvGrpSpPr/>
            <p:nvPr/>
          </p:nvGrpSpPr>
          <p:grpSpPr>
            <a:xfrm>
              <a:off x="2574913" y="2429966"/>
              <a:ext cx="2543187" cy="988418"/>
              <a:chOff x="2574913" y="2827338"/>
              <a:chExt cx="2543187" cy="988418"/>
            </a:xfrm>
          </p:grpSpPr>
          <p:sp>
            <p:nvSpPr>
              <p:cNvPr id="73" name="PA-文本框 29">
                <a:extLst>
                  <a:ext uri="{FF2B5EF4-FFF2-40B4-BE49-F238E27FC236}">
                    <a16:creationId xmlns:a16="http://schemas.microsoft.com/office/drawing/2014/main" xmlns="" id="{6F95CC48-FE48-4C5D-8E12-28AA292B284A}"/>
                  </a:ext>
                </a:extLst>
              </p:cNvPr>
              <p:cNvSpPr txBox="1"/>
              <p:nvPr/>
            </p:nvSpPr>
            <p:spPr>
              <a:xfrm>
                <a:off x="2574913" y="2827338"/>
                <a:ext cx="220925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360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ＤＦ明朝体W5" panose="02010609010101010101" pitchFamily="49" charset="-128"/>
                  </a:rPr>
                  <a:t>Text here</a:t>
                </a:r>
                <a:endParaRPr lang="zh-CN" altLang="en-US" sz="3600" i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endParaRPr>
              </a:p>
            </p:txBody>
          </p:sp>
          <p:sp>
            <p:nvSpPr>
              <p:cNvPr id="74" name="PA-矩形 30">
                <a:extLst>
                  <a:ext uri="{FF2B5EF4-FFF2-40B4-BE49-F238E27FC236}">
                    <a16:creationId xmlns:a16="http://schemas.microsoft.com/office/drawing/2014/main" xmlns="" id="{7223A6BF-F091-4449-B7A9-25E72703A106}"/>
                  </a:ext>
                </a:extLst>
              </p:cNvPr>
              <p:cNvSpPr/>
              <p:nvPr/>
            </p:nvSpPr>
            <p:spPr bwMode="auto">
              <a:xfrm>
                <a:off x="2574913" y="3400258"/>
                <a:ext cx="2543187" cy="4154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This template is exclusively designed by Fei </a:t>
                </a:r>
                <a:r>
                  <a:rPr lang="en-US" altLang="zh-CN" sz="1050" i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er</a:t>
                </a:r>
                <a:r>
                  <a:rPr lang="en-US" altLang="zh-CN" sz="105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 creative</a:t>
                </a:r>
                <a:endParaRPr lang="zh-CN" altLang="en-US" sz="105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35" name="PA-文本框 34">
            <a:extLst>
              <a:ext uri="{FF2B5EF4-FFF2-40B4-BE49-F238E27FC236}">
                <a16:creationId xmlns:a16="http://schemas.microsoft.com/office/drawing/2014/main" xmlns="" id="{2FA620B4-12CC-4D45-95AF-EE4FF6A0492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58436" y="960438"/>
            <a:ext cx="3292889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b="1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CONTENTS</a:t>
            </a:r>
            <a:endParaRPr lang="zh-CN" altLang="en-US" sz="4800" b="1" i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31B31644-0604-4349-8246-3DC412646B9D}"/>
              </a:ext>
            </a:extLst>
          </p:cNvPr>
          <p:cNvGrpSpPr/>
          <p:nvPr/>
        </p:nvGrpSpPr>
        <p:grpSpPr>
          <a:xfrm rot="5400000">
            <a:off x="7669029" y="-1927652"/>
            <a:ext cx="162292" cy="6692900"/>
            <a:chOff x="11296490" y="3390812"/>
            <a:chExt cx="162292" cy="6692900"/>
          </a:xfrm>
        </p:grpSpPr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3A297647-FEA1-479C-8D39-3FE2F38DE99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8167037" y="6883851"/>
              <a:ext cx="639972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E3A8A15-7D4F-45D2-9F3D-D7D819CFCCEC}"/>
                </a:ext>
              </a:extLst>
            </p:cNvPr>
            <p:cNvSpPr/>
            <p:nvPr/>
          </p:nvSpPr>
          <p:spPr>
            <a:xfrm>
              <a:off x="11296490" y="3390812"/>
              <a:ext cx="162292" cy="16229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431700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PA-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PA-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49806" y="2868258"/>
            <a:ext cx="389241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66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814245" y="1888956"/>
            <a:ext cx="256352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NO.</a:t>
            </a:r>
            <a:r>
              <a:rPr lang="en-US" altLang="zh-CN" sz="66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04</a:t>
            </a:r>
            <a:endParaRPr lang="zh-CN" altLang="en-US" sz="6000" b="1" i="1" dirty="0">
              <a:blipFill dpi="0" rotWithShape="1">
                <a:blip r:embed="rId9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4190438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20723AF-B644-4669-A614-340ECF951529}"/>
              </a:ext>
            </a:extLst>
          </p:cNvPr>
          <p:cNvCxnSpPr>
            <a:cxnSpLocks/>
          </p:cNvCxnSpPr>
          <p:nvPr/>
        </p:nvCxnSpPr>
        <p:spPr>
          <a:xfrm>
            <a:off x="5888326" y="4046277"/>
            <a:ext cx="415349" cy="0"/>
          </a:xfrm>
          <a:prstGeom prst="line">
            <a:avLst/>
          </a:prstGeom>
          <a:ln w="38100">
            <a:solidFill>
              <a:srgbClr val="0145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ED9691E-6AEC-4F46-97D1-C388EA1B976C}"/>
              </a:ext>
            </a:extLst>
          </p:cNvPr>
          <p:cNvCxnSpPr>
            <a:cxnSpLocks/>
          </p:cNvCxnSpPr>
          <p:nvPr/>
        </p:nvCxnSpPr>
        <p:spPr>
          <a:xfrm>
            <a:off x="855018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177ABA4-9A7B-4FEE-AE0A-5950120EC301}"/>
              </a:ext>
            </a:extLst>
          </p:cNvPr>
          <p:cNvCxnSpPr>
            <a:cxnSpLocks/>
          </p:cNvCxnSpPr>
          <p:nvPr/>
        </p:nvCxnSpPr>
        <p:spPr>
          <a:xfrm>
            <a:off x="855018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2E37DBA-0253-447C-A11D-CA2DDEDCA566}"/>
              </a:ext>
            </a:extLst>
          </p:cNvPr>
          <p:cNvSpPr txBox="1"/>
          <p:nvPr/>
        </p:nvSpPr>
        <p:spPr>
          <a:xfrm rot="5400000">
            <a:off x="422848" y="3198167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2029</a:t>
            </a:r>
            <a:endParaRPr lang="zh-CN" altLang="en-US" sz="2400" dirty="0">
              <a:solidFill>
                <a:schemeClr val="bg1"/>
              </a:solid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0C9172D4-1980-4641-AA19-D2378D478131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C2A871F-ACC3-4BA1-9914-C1B40E6160AE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59D60B5-1B6A-444D-9983-9F19A22CBAAE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9E6650D-3E83-4B06-AB6B-59D2C510DFA1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5DCB69-5230-4457-B660-C9A06CDF3A55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CDDE409-247A-4B29-8188-F2C18B61FB90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6C936B3A-6791-483D-9FA0-60B8337CD998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B5EEE49-8BFD-49C9-98F8-64CDB2BF8FA9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B1149F0-FEAF-40B1-8368-390D819E058E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B71EE86B-5FC9-482E-98A8-A77C57BEDE70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1823038-F58C-4741-BEF7-92B011B9E20B}"/>
              </a:ext>
            </a:extLst>
          </p:cNvPr>
          <p:cNvSpPr txBox="1"/>
          <p:nvPr/>
        </p:nvSpPr>
        <p:spPr>
          <a:xfrm>
            <a:off x="660168" y="6011849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POWER</a:t>
            </a:r>
          </a:p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POINT</a:t>
            </a:r>
            <a:endParaRPr lang="zh-CN" altLang="en-US" sz="16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7EFC3FF-8DD7-403F-98AB-F3D2D0ED0E39}"/>
              </a:ext>
            </a:extLst>
          </p:cNvPr>
          <p:cNvSpPr txBox="1"/>
          <p:nvPr/>
        </p:nvSpPr>
        <p:spPr>
          <a:xfrm>
            <a:off x="644928" y="310345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337726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10C1F655-DDA7-4317-9D99-F4CD0E9419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9" t="43359" r="14276" b="20027"/>
          <a:stretch>
            <a:fillRect/>
          </a:stretch>
        </p:blipFill>
        <p:spPr>
          <a:xfrm>
            <a:off x="7085354" y="29379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39CB662-4CA2-4ACF-B5AD-05953B0CEB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5" t="43359" r="35159" b="20027"/>
          <a:stretch>
            <a:fillRect/>
          </a:stretch>
        </p:blipFill>
        <p:spPr>
          <a:xfrm>
            <a:off x="5304734" y="29379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DD3130F-0B40-46F8-B202-DC1C81B1D8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1" t="43359" r="56043" b="20027"/>
          <a:stretch>
            <a:fillRect/>
          </a:stretch>
        </p:blipFill>
        <p:spPr>
          <a:xfrm>
            <a:off x="3524113" y="29379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495F0B3E-CD3F-4F6D-A00B-336D5BAE21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54" t="24233" r="3851" b="39153"/>
          <a:stretch>
            <a:fillRect/>
          </a:stretch>
        </p:blipFill>
        <p:spPr>
          <a:xfrm>
            <a:off x="7974192" y="20206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61D61FA-AE7D-4183-B9AE-53221582BD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0" t="24233" r="24735" b="39153"/>
          <a:stretch>
            <a:fillRect/>
          </a:stretch>
        </p:blipFill>
        <p:spPr>
          <a:xfrm>
            <a:off x="6193573" y="20206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639DC3B5-1A34-470D-9DD4-1ADCAD5F49D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6" t="24233" r="45619" b="39153"/>
          <a:stretch>
            <a:fillRect/>
          </a:stretch>
        </p:blipFill>
        <p:spPr>
          <a:xfrm>
            <a:off x="4412952" y="20206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BCE630B-A973-4D3F-B557-3102AA57AB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2" t="24233" r="66503" b="39153"/>
          <a:stretch>
            <a:fillRect/>
          </a:stretch>
        </p:blipFill>
        <p:spPr>
          <a:xfrm>
            <a:off x="2632332" y="2020692"/>
            <a:ext cx="1585477" cy="1585477"/>
          </a:xfrm>
          <a:custGeom>
            <a:avLst/>
            <a:gdLst>
              <a:gd name="connsiteX0" fmla="*/ 1255482 w 2510964"/>
              <a:gd name="connsiteY0" fmla="*/ 0 h 2510964"/>
              <a:gd name="connsiteX1" fmla="*/ 2510964 w 2510964"/>
              <a:gd name="connsiteY1" fmla="*/ 1255482 h 2510964"/>
              <a:gd name="connsiteX2" fmla="*/ 1255482 w 2510964"/>
              <a:gd name="connsiteY2" fmla="*/ 2510964 h 2510964"/>
              <a:gd name="connsiteX3" fmla="*/ 0 w 2510964"/>
              <a:gd name="connsiteY3" fmla="*/ 1255482 h 251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964" h="2510964">
                <a:moveTo>
                  <a:pt x="1255482" y="0"/>
                </a:moveTo>
                <a:lnTo>
                  <a:pt x="2510964" y="1255482"/>
                </a:lnTo>
                <a:lnTo>
                  <a:pt x="1255482" y="2510964"/>
                </a:lnTo>
                <a:lnTo>
                  <a:pt x="0" y="1255482"/>
                </a:lnTo>
                <a:close/>
              </a:path>
            </a:pathLst>
          </a:custGeom>
        </p:spPr>
      </p:pic>
      <p:sp>
        <p:nvSpPr>
          <p:cNvPr id="51" name="椭圆 40">
            <a:extLst>
              <a:ext uri="{FF2B5EF4-FFF2-40B4-BE49-F238E27FC236}">
                <a16:creationId xmlns:a16="http://schemas.microsoft.com/office/drawing/2014/main" xmlns="" id="{CBCB70B5-BBAF-4341-9362-F25494A3195B}"/>
              </a:ext>
            </a:extLst>
          </p:cNvPr>
          <p:cNvSpPr/>
          <p:nvPr/>
        </p:nvSpPr>
        <p:spPr>
          <a:xfrm>
            <a:off x="3198772" y="2560914"/>
            <a:ext cx="452597" cy="496271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2" name="椭圆 41">
            <a:extLst>
              <a:ext uri="{FF2B5EF4-FFF2-40B4-BE49-F238E27FC236}">
                <a16:creationId xmlns:a16="http://schemas.microsoft.com/office/drawing/2014/main" xmlns="" id="{B9E793F9-A455-4977-AED5-6EFD629C14DC}"/>
              </a:ext>
            </a:extLst>
          </p:cNvPr>
          <p:cNvSpPr/>
          <p:nvPr/>
        </p:nvSpPr>
        <p:spPr>
          <a:xfrm>
            <a:off x="4959025" y="2579899"/>
            <a:ext cx="496271" cy="458300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3" name="椭圆 42">
            <a:extLst>
              <a:ext uri="{FF2B5EF4-FFF2-40B4-BE49-F238E27FC236}">
                <a16:creationId xmlns:a16="http://schemas.microsoft.com/office/drawing/2014/main" xmlns="" id="{43898EBB-8B8E-44C9-993A-8F71C39C01B5}"/>
              </a:ext>
            </a:extLst>
          </p:cNvPr>
          <p:cNvSpPr/>
          <p:nvPr/>
        </p:nvSpPr>
        <p:spPr>
          <a:xfrm>
            <a:off x="6739646" y="2561319"/>
            <a:ext cx="496271" cy="495461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4" name="椭圆 43">
            <a:extLst>
              <a:ext uri="{FF2B5EF4-FFF2-40B4-BE49-F238E27FC236}">
                <a16:creationId xmlns:a16="http://schemas.microsoft.com/office/drawing/2014/main" xmlns="" id="{6AFF6D75-A42F-4C61-9BA3-35818C71DE11}"/>
              </a:ext>
            </a:extLst>
          </p:cNvPr>
          <p:cNvSpPr/>
          <p:nvPr/>
        </p:nvSpPr>
        <p:spPr>
          <a:xfrm>
            <a:off x="8518795" y="2579097"/>
            <a:ext cx="496271" cy="459904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7" name="椭圆 44">
            <a:extLst>
              <a:ext uri="{FF2B5EF4-FFF2-40B4-BE49-F238E27FC236}">
                <a16:creationId xmlns:a16="http://schemas.microsoft.com/office/drawing/2014/main" xmlns="" id="{37701294-B6D6-44C7-9114-3D58B4068A17}"/>
              </a:ext>
            </a:extLst>
          </p:cNvPr>
          <p:cNvSpPr/>
          <p:nvPr/>
        </p:nvSpPr>
        <p:spPr>
          <a:xfrm>
            <a:off x="7633754" y="3482595"/>
            <a:ext cx="488674" cy="496271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6" name="椭圆 45">
            <a:extLst>
              <a:ext uri="{FF2B5EF4-FFF2-40B4-BE49-F238E27FC236}">
                <a16:creationId xmlns:a16="http://schemas.microsoft.com/office/drawing/2014/main" xmlns="" id="{8976E2A5-80B6-416C-9079-DC3C287B1826}"/>
              </a:ext>
            </a:extLst>
          </p:cNvPr>
          <p:cNvSpPr/>
          <p:nvPr/>
        </p:nvSpPr>
        <p:spPr>
          <a:xfrm>
            <a:off x="5857977" y="3483115"/>
            <a:ext cx="496271" cy="495232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55" name="椭圆 46">
            <a:extLst>
              <a:ext uri="{FF2B5EF4-FFF2-40B4-BE49-F238E27FC236}">
                <a16:creationId xmlns:a16="http://schemas.microsoft.com/office/drawing/2014/main" xmlns="" id="{718DA366-F624-4E07-A3A2-1C5E5463D5DB}"/>
              </a:ext>
            </a:extLst>
          </p:cNvPr>
          <p:cNvSpPr/>
          <p:nvPr/>
        </p:nvSpPr>
        <p:spPr>
          <a:xfrm>
            <a:off x="4086180" y="3482595"/>
            <a:ext cx="480202" cy="496271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8" name="PA-文本框 8">
            <a:extLst>
              <a:ext uri="{FF2B5EF4-FFF2-40B4-BE49-F238E27FC236}">
                <a16:creationId xmlns:a16="http://schemas.microsoft.com/office/drawing/2014/main" xmlns="" id="{0BAB4DF3-8C85-4D20-83B0-63085435AB5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9018" y="4722406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2400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A21D92AA-1C98-4D35-81CF-4EBE4C1E6B76}"/>
              </a:ext>
            </a:extLst>
          </p:cNvPr>
          <p:cNvSpPr/>
          <p:nvPr/>
        </p:nvSpPr>
        <p:spPr bwMode="auto">
          <a:xfrm>
            <a:off x="2080080" y="5230976"/>
            <a:ext cx="8050890" cy="7886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</a:p>
        </p:txBody>
      </p:sp>
    </p:spTree>
    <p:extLst>
      <p:ext uri="{BB962C8B-B14F-4D97-AF65-F5344CB8AC3E}">
        <p14:creationId xmlns:p14="http://schemas.microsoft.com/office/powerpoint/2010/main" val="133853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7" grpId="0" animBg="1"/>
      <p:bldP spid="56" grpId="0" animBg="1"/>
      <p:bldP spid="55" grpId="0" animBg="1"/>
      <p:bldP spid="4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45023D6D-6372-47EB-AC2D-761221DD32F3}"/>
              </a:ext>
            </a:extLst>
          </p:cNvPr>
          <p:cNvGrpSpPr/>
          <p:nvPr/>
        </p:nvGrpSpPr>
        <p:grpSpPr>
          <a:xfrm>
            <a:off x="1571241" y="2490561"/>
            <a:ext cx="769330" cy="769329"/>
            <a:chOff x="6134193" y="2441475"/>
            <a:chExt cx="1504852" cy="1504850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DE25817-E56B-44BE-B396-41D3B7439495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3" name="椭圆 20">
              <a:extLst>
                <a:ext uri="{FF2B5EF4-FFF2-40B4-BE49-F238E27FC236}">
                  <a16:creationId xmlns:a16="http://schemas.microsoft.com/office/drawing/2014/main" xmlns="" id="{268368A1-E25A-47D8-BE65-BFBF4308DC87}"/>
                </a:ext>
              </a:extLst>
            </p:cNvPr>
            <p:cNvSpPr/>
            <p:nvPr/>
          </p:nvSpPr>
          <p:spPr>
            <a:xfrm>
              <a:off x="6516095" y="2850527"/>
              <a:ext cx="741048" cy="686744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59D04362-B7A8-4C36-879D-B8FF1518CD34}"/>
              </a:ext>
            </a:extLst>
          </p:cNvPr>
          <p:cNvGrpSpPr/>
          <p:nvPr/>
        </p:nvGrpSpPr>
        <p:grpSpPr>
          <a:xfrm>
            <a:off x="2535812" y="2451146"/>
            <a:ext cx="3648243" cy="848158"/>
            <a:chOff x="2189597" y="4369051"/>
            <a:chExt cx="3648243" cy="848158"/>
          </a:xfrm>
        </p:grpSpPr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7DC90E76-6C45-499D-9D90-49047F5E94DF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1" name="PA-文本框 8">
              <a:extLst>
                <a:ext uri="{FF2B5EF4-FFF2-40B4-BE49-F238E27FC236}">
                  <a16:creationId xmlns:a16="http://schemas.microsoft.com/office/drawing/2014/main" xmlns="" id="{671C5257-AA13-4E69-A346-F28BAACBC493}"/>
                </a:ext>
              </a:extLst>
            </p:cNvPr>
            <p:cNvSpPr txBox="1"/>
            <p:nvPr/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8A2D61FB-363F-49DF-A0C1-1D048A98E867}"/>
              </a:ext>
            </a:extLst>
          </p:cNvPr>
          <p:cNvGrpSpPr/>
          <p:nvPr/>
        </p:nvGrpSpPr>
        <p:grpSpPr>
          <a:xfrm>
            <a:off x="1571241" y="3686964"/>
            <a:ext cx="769330" cy="769329"/>
            <a:chOff x="6134193" y="2441475"/>
            <a:chExt cx="1504852" cy="1504850"/>
          </a:xfrm>
        </p:grpSpPr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6932ABB-C014-4EB7-97AB-94844C2A8B9E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0" name="椭圆 30">
              <a:extLst>
                <a:ext uri="{FF2B5EF4-FFF2-40B4-BE49-F238E27FC236}">
                  <a16:creationId xmlns:a16="http://schemas.microsoft.com/office/drawing/2014/main" xmlns="" id="{15E3D91F-98DA-482D-8B0D-5ADA71A4D0B1}"/>
                </a:ext>
              </a:extLst>
            </p:cNvPr>
            <p:cNvSpPr/>
            <p:nvPr/>
          </p:nvSpPr>
          <p:spPr>
            <a:xfrm>
              <a:off x="6516095" y="2823933"/>
              <a:ext cx="741047" cy="739932"/>
            </a:xfrm>
            <a:custGeom>
              <a:avLst/>
              <a:gdLst>
                <a:gd name="connsiteX0" fmla="*/ 486116 w 607630"/>
                <a:gd name="connsiteY0" fmla="*/ 515756 h 606715"/>
                <a:gd name="connsiteX1" fmla="*/ 501288 w 607630"/>
                <a:gd name="connsiteY1" fmla="*/ 530893 h 606715"/>
                <a:gd name="connsiteX2" fmla="*/ 486116 w 607630"/>
                <a:gd name="connsiteY2" fmla="*/ 546030 h 606715"/>
                <a:gd name="connsiteX3" fmla="*/ 470944 w 607630"/>
                <a:gd name="connsiteY3" fmla="*/ 530893 h 606715"/>
                <a:gd name="connsiteX4" fmla="*/ 486116 w 607630"/>
                <a:gd name="connsiteY4" fmla="*/ 515756 h 606715"/>
                <a:gd name="connsiteX5" fmla="*/ 182261 w 607630"/>
                <a:gd name="connsiteY5" fmla="*/ 515756 h 606715"/>
                <a:gd name="connsiteX6" fmla="*/ 197503 w 607630"/>
                <a:gd name="connsiteY6" fmla="*/ 530893 h 606715"/>
                <a:gd name="connsiteX7" fmla="*/ 182261 w 607630"/>
                <a:gd name="connsiteY7" fmla="*/ 546030 h 606715"/>
                <a:gd name="connsiteX8" fmla="*/ 167019 w 607630"/>
                <a:gd name="connsiteY8" fmla="*/ 530893 h 606715"/>
                <a:gd name="connsiteX9" fmla="*/ 182261 w 607630"/>
                <a:gd name="connsiteY9" fmla="*/ 515756 h 606715"/>
                <a:gd name="connsiteX10" fmla="*/ 486055 w 607630"/>
                <a:gd name="connsiteY10" fmla="*/ 485323 h 606715"/>
                <a:gd name="connsiteX11" fmla="*/ 440487 w 607630"/>
                <a:gd name="connsiteY11" fmla="*/ 530823 h 606715"/>
                <a:gd name="connsiteX12" fmla="*/ 486055 w 607630"/>
                <a:gd name="connsiteY12" fmla="*/ 576323 h 606715"/>
                <a:gd name="connsiteX13" fmla="*/ 531624 w 607630"/>
                <a:gd name="connsiteY13" fmla="*/ 530823 h 606715"/>
                <a:gd name="connsiteX14" fmla="*/ 486055 w 607630"/>
                <a:gd name="connsiteY14" fmla="*/ 485323 h 606715"/>
                <a:gd name="connsiteX15" fmla="*/ 182296 w 607630"/>
                <a:gd name="connsiteY15" fmla="*/ 485323 h 606715"/>
                <a:gd name="connsiteX16" fmla="*/ 136727 w 607630"/>
                <a:gd name="connsiteY16" fmla="*/ 530823 h 606715"/>
                <a:gd name="connsiteX17" fmla="*/ 182296 w 607630"/>
                <a:gd name="connsiteY17" fmla="*/ 576323 h 606715"/>
                <a:gd name="connsiteX18" fmla="*/ 227864 w 607630"/>
                <a:gd name="connsiteY18" fmla="*/ 530823 h 606715"/>
                <a:gd name="connsiteX19" fmla="*/ 182296 w 607630"/>
                <a:gd name="connsiteY19" fmla="*/ 485323 h 606715"/>
                <a:gd name="connsiteX20" fmla="*/ 203568 w 607630"/>
                <a:gd name="connsiteY20" fmla="*/ 182015 h 606715"/>
                <a:gd name="connsiteX21" fmla="*/ 233917 w 607630"/>
                <a:gd name="connsiteY21" fmla="*/ 394332 h 606715"/>
                <a:gd name="connsiteX22" fmla="*/ 516484 w 607630"/>
                <a:gd name="connsiteY22" fmla="*/ 394332 h 606715"/>
                <a:gd name="connsiteX23" fmla="*/ 577180 w 607630"/>
                <a:gd name="connsiteY23" fmla="*/ 182015 h 606715"/>
                <a:gd name="connsiteX24" fmla="*/ 203568 w 607630"/>
                <a:gd name="connsiteY24" fmla="*/ 151709 h 606715"/>
                <a:gd name="connsiteX25" fmla="*/ 577180 w 607630"/>
                <a:gd name="connsiteY25" fmla="*/ 151709 h 606715"/>
                <a:gd name="connsiteX26" fmla="*/ 601476 w 607630"/>
                <a:gd name="connsiteY26" fmla="*/ 163707 h 606715"/>
                <a:gd name="connsiteX27" fmla="*/ 606460 w 607630"/>
                <a:gd name="connsiteY27" fmla="*/ 190369 h 606715"/>
                <a:gd name="connsiteX28" fmla="*/ 545675 w 607630"/>
                <a:gd name="connsiteY28" fmla="*/ 402686 h 606715"/>
                <a:gd name="connsiteX29" fmla="*/ 516484 w 607630"/>
                <a:gd name="connsiteY29" fmla="*/ 424726 h 606715"/>
                <a:gd name="connsiteX30" fmla="*/ 233917 w 607630"/>
                <a:gd name="connsiteY30" fmla="*/ 424726 h 606715"/>
                <a:gd name="connsiteX31" fmla="*/ 203835 w 607630"/>
                <a:gd name="connsiteY31" fmla="*/ 398687 h 606715"/>
                <a:gd name="connsiteX32" fmla="*/ 173487 w 607630"/>
                <a:gd name="connsiteY32" fmla="*/ 186281 h 606715"/>
                <a:gd name="connsiteX33" fmla="*/ 180607 w 607630"/>
                <a:gd name="connsiteY33" fmla="*/ 162107 h 606715"/>
                <a:gd name="connsiteX34" fmla="*/ 203568 w 607630"/>
                <a:gd name="connsiteY34" fmla="*/ 151709 h 606715"/>
                <a:gd name="connsiteX35" fmla="*/ 15230 w 607630"/>
                <a:gd name="connsiteY35" fmla="*/ 0 h 606715"/>
                <a:gd name="connsiteX36" fmla="*/ 25921 w 607630"/>
                <a:gd name="connsiteY36" fmla="*/ 4466 h 606715"/>
                <a:gd name="connsiteX37" fmla="*/ 132277 w 607630"/>
                <a:gd name="connsiteY37" fmla="*/ 110661 h 606715"/>
                <a:gd name="connsiteX38" fmla="*/ 136549 w 607630"/>
                <a:gd name="connsiteY38" fmla="*/ 119104 h 606715"/>
                <a:gd name="connsiteX39" fmla="*/ 186479 w 607630"/>
                <a:gd name="connsiteY39" fmla="*/ 455464 h 606715"/>
                <a:gd name="connsiteX40" fmla="*/ 256700 w 607630"/>
                <a:gd name="connsiteY40" fmla="*/ 515716 h 606715"/>
                <a:gd name="connsiteX41" fmla="*/ 411651 w 607630"/>
                <a:gd name="connsiteY41" fmla="*/ 515716 h 606715"/>
                <a:gd name="connsiteX42" fmla="*/ 486055 w 607630"/>
                <a:gd name="connsiteY42" fmla="*/ 455020 h 606715"/>
                <a:gd name="connsiteX43" fmla="*/ 560460 w 607630"/>
                <a:gd name="connsiteY43" fmla="*/ 515716 h 606715"/>
                <a:gd name="connsiteX44" fmla="*/ 592411 w 607630"/>
                <a:gd name="connsiteY44" fmla="*/ 515716 h 606715"/>
                <a:gd name="connsiteX45" fmla="*/ 607630 w 607630"/>
                <a:gd name="connsiteY45" fmla="*/ 530823 h 606715"/>
                <a:gd name="connsiteX46" fmla="*/ 592411 w 607630"/>
                <a:gd name="connsiteY46" fmla="*/ 546019 h 606715"/>
                <a:gd name="connsiteX47" fmla="*/ 560460 w 607630"/>
                <a:gd name="connsiteY47" fmla="*/ 546019 h 606715"/>
                <a:gd name="connsiteX48" fmla="*/ 486055 w 607630"/>
                <a:gd name="connsiteY48" fmla="*/ 606715 h 606715"/>
                <a:gd name="connsiteX49" fmla="*/ 411651 w 607630"/>
                <a:gd name="connsiteY49" fmla="*/ 546019 h 606715"/>
                <a:gd name="connsiteX50" fmla="*/ 256700 w 607630"/>
                <a:gd name="connsiteY50" fmla="*/ 546019 h 606715"/>
                <a:gd name="connsiteX51" fmla="*/ 182296 w 607630"/>
                <a:gd name="connsiteY51" fmla="*/ 606715 h 606715"/>
                <a:gd name="connsiteX52" fmla="*/ 106378 w 607630"/>
                <a:gd name="connsiteY52" fmla="*/ 530823 h 606715"/>
                <a:gd name="connsiteX53" fmla="*/ 156396 w 607630"/>
                <a:gd name="connsiteY53" fmla="*/ 459819 h 606715"/>
                <a:gd name="connsiteX54" fmla="*/ 107268 w 607630"/>
                <a:gd name="connsiteY54" fmla="*/ 128524 h 606715"/>
                <a:gd name="connsiteX55" fmla="*/ 4472 w 607630"/>
                <a:gd name="connsiteY55" fmla="*/ 25883 h 606715"/>
                <a:gd name="connsiteX56" fmla="*/ 4472 w 607630"/>
                <a:gd name="connsiteY56" fmla="*/ 4466 h 606715"/>
                <a:gd name="connsiteX57" fmla="*/ 15230 w 607630"/>
                <a:gd name="connsiteY57" fmla="*/ 0 h 60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0" h="606715">
                  <a:moveTo>
                    <a:pt x="486116" y="515756"/>
                  </a:moveTo>
                  <a:cubicBezTo>
                    <a:pt x="494495" y="515756"/>
                    <a:pt x="501288" y="522533"/>
                    <a:pt x="501288" y="530893"/>
                  </a:cubicBezTo>
                  <a:cubicBezTo>
                    <a:pt x="501288" y="539253"/>
                    <a:pt x="494495" y="546030"/>
                    <a:pt x="486116" y="546030"/>
                  </a:cubicBezTo>
                  <a:cubicBezTo>
                    <a:pt x="477737" y="546030"/>
                    <a:pt x="470944" y="539253"/>
                    <a:pt x="470944" y="530893"/>
                  </a:cubicBezTo>
                  <a:cubicBezTo>
                    <a:pt x="470944" y="522533"/>
                    <a:pt x="477737" y="515756"/>
                    <a:pt x="486116" y="515756"/>
                  </a:cubicBezTo>
                  <a:close/>
                  <a:moveTo>
                    <a:pt x="182261" y="515756"/>
                  </a:moveTo>
                  <a:cubicBezTo>
                    <a:pt x="190679" y="515756"/>
                    <a:pt x="197503" y="522533"/>
                    <a:pt x="197503" y="530893"/>
                  </a:cubicBezTo>
                  <a:cubicBezTo>
                    <a:pt x="197503" y="539253"/>
                    <a:pt x="190679" y="546030"/>
                    <a:pt x="182261" y="546030"/>
                  </a:cubicBezTo>
                  <a:cubicBezTo>
                    <a:pt x="173843" y="546030"/>
                    <a:pt x="167019" y="539253"/>
                    <a:pt x="167019" y="530893"/>
                  </a:cubicBezTo>
                  <a:cubicBezTo>
                    <a:pt x="167019" y="522533"/>
                    <a:pt x="173843" y="515756"/>
                    <a:pt x="182261" y="515756"/>
                  </a:cubicBezTo>
                  <a:close/>
                  <a:moveTo>
                    <a:pt x="486055" y="485323"/>
                  </a:moveTo>
                  <a:cubicBezTo>
                    <a:pt x="460957" y="485323"/>
                    <a:pt x="440487" y="505763"/>
                    <a:pt x="440487" y="530823"/>
                  </a:cubicBezTo>
                  <a:cubicBezTo>
                    <a:pt x="440487" y="555972"/>
                    <a:pt x="460957" y="576323"/>
                    <a:pt x="486055" y="576323"/>
                  </a:cubicBezTo>
                  <a:cubicBezTo>
                    <a:pt x="511242" y="576323"/>
                    <a:pt x="531624" y="555972"/>
                    <a:pt x="531624" y="530823"/>
                  </a:cubicBezTo>
                  <a:cubicBezTo>
                    <a:pt x="531624" y="505763"/>
                    <a:pt x="511242" y="485323"/>
                    <a:pt x="486055" y="485323"/>
                  </a:cubicBezTo>
                  <a:close/>
                  <a:moveTo>
                    <a:pt x="182296" y="485323"/>
                  </a:moveTo>
                  <a:cubicBezTo>
                    <a:pt x="157197" y="485323"/>
                    <a:pt x="136727" y="505763"/>
                    <a:pt x="136727" y="530823"/>
                  </a:cubicBezTo>
                  <a:cubicBezTo>
                    <a:pt x="136727" y="555972"/>
                    <a:pt x="157197" y="576323"/>
                    <a:pt x="182296" y="576323"/>
                  </a:cubicBezTo>
                  <a:cubicBezTo>
                    <a:pt x="207394" y="576323"/>
                    <a:pt x="227864" y="555972"/>
                    <a:pt x="227864" y="530823"/>
                  </a:cubicBezTo>
                  <a:cubicBezTo>
                    <a:pt x="227864" y="505763"/>
                    <a:pt x="207394" y="485323"/>
                    <a:pt x="182296" y="485323"/>
                  </a:cubicBezTo>
                  <a:close/>
                  <a:moveTo>
                    <a:pt x="203568" y="182015"/>
                  </a:moveTo>
                  <a:lnTo>
                    <a:pt x="233917" y="394332"/>
                  </a:lnTo>
                  <a:lnTo>
                    <a:pt x="516484" y="394332"/>
                  </a:lnTo>
                  <a:lnTo>
                    <a:pt x="577180" y="182015"/>
                  </a:lnTo>
                  <a:close/>
                  <a:moveTo>
                    <a:pt x="203568" y="151709"/>
                  </a:moveTo>
                  <a:lnTo>
                    <a:pt x="577180" y="151709"/>
                  </a:lnTo>
                  <a:cubicBezTo>
                    <a:pt x="586703" y="151709"/>
                    <a:pt x="595692" y="156153"/>
                    <a:pt x="601476" y="163707"/>
                  </a:cubicBezTo>
                  <a:cubicBezTo>
                    <a:pt x="607172" y="171350"/>
                    <a:pt x="609041" y="181215"/>
                    <a:pt x="606460" y="190369"/>
                  </a:cubicBezTo>
                  <a:lnTo>
                    <a:pt x="545675" y="402686"/>
                  </a:lnTo>
                  <a:cubicBezTo>
                    <a:pt x="541937" y="415750"/>
                    <a:pt x="530011" y="424726"/>
                    <a:pt x="516484" y="424726"/>
                  </a:cubicBezTo>
                  <a:lnTo>
                    <a:pt x="233917" y="424726"/>
                  </a:lnTo>
                  <a:cubicBezTo>
                    <a:pt x="218787" y="424726"/>
                    <a:pt x="205971" y="413617"/>
                    <a:pt x="203835" y="398687"/>
                  </a:cubicBezTo>
                  <a:lnTo>
                    <a:pt x="173487" y="186281"/>
                  </a:lnTo>
                  <a:cubicBezTo>
                    <a:pt x="172241" y="177571"/>
                    <a:pt x="174822" y="168773"/>
                    <a:pt x="180607" y="162107"/>
                  </a:cubicBezTo>
                  <a:cubicBezTo>
                    <a:pt x="186392" y="155531"/>
                    <a:pt x="194758" y="151709"/>
                    <a:pt x="203568" y="151709"/>
                  </a:cubicBezTo>
                  <a:close/>
                  <a:moveTo>
                    <a:pt x="15230" y="0"/>
                  </a:moveTo>
                  <a:cubicBezTo>
                    <a:pt x="19112" y="0"/>
                    <a:pt x="22984" y="1489"/>
                    <a:pt x="25921" y="4466"/>
                  </a:cubicBezTo>
                  <a:lnTo>
                    <a:pt x="132277" y="110661"/>
                  </a:lnTo>
                  <a:cubicBezTo>
                    <a:pt x="134591" y="112972"/>
                    <a:pt x="136104" y="115905"/>
                    <a:pt x="136549" y="119104"/>
                  </a:cubicBezTo>
                  <a:lnTo>
                    <a:pt x="186479" y="455464"/>
                  </a:lnTo>
                  <a:cubicBezTo>
                    <a:pt x="221278" y="457330"/>
                    <a:pt x="249847" y="482480"/>
                    <a:pt x="256700" y="515716"/>
                  </a:cubicBezTo>
                  <a:lnTo>
                    <a:pt x="411651" y="515716"/>
                  </a:lnTo>
                  <a:cubicBezTo>
                    <a:pt x="418682" y="481058"/>
                    <a:pt x="449387" y="455020"/>
                    <a:pt x="486055" y="455020"/>
                  </a:cubicBezTo>
                  <a:cubicBezTo>
                    <a:pt x="522813" y="455020"/>
                    <a:pt x="553429" y="481058"/>
                    <a:pt x="560460" y="515716"/>
                  </a:cubicBezTo>
                  <a:lnTo>
                    <a:pt x="592411" y="515716"/>
                  </a:lnTo>
                  <a:cubicBezTo>
                    <a:pt x="600777" y="515716"/>
                    <a:pt x="607630" y="522470"/>
                    <a:pt x="607630" y="530823"/>
                  </a:cubicBezTo>
                  <a:cubicBezTo>
                    <a:pt x="607630" y="539265"/>
                    <a:pt x="600777" y="546019"/>
                    <a:pt x="592411" y="546019"/>
                  </a:cubicBezTo>
                  <a:lnTo>
                    <a:pt x="560460" y="546019"/>
                  </a:lnTo>
                  <a:cubicBezTo>
                    <a:pt x="553429" y="580677"/>
                    <a:pt x="522813" y="606715"/>
                    <a:pt x="486055" y="606715"/>
                  </a:cubicBezTo>
                  <a:cubicBezTo>
                    <a:pt x="449387" y="606715"/>
                    <a:pt x="418682" y="580677"/>
                    <a:pt x="411651" y="546019"/>
                  </a:cubicBezTo>
                  <a:lnTo>
                    <a:pt x="256700" y="546019"/>
                  </a:lnTo>
                  <a:cubicBezTo>
                    <a:pt x="249669" y="580677"/>
                    <a:pt x="219053" y="606715"/>
                    <a:pt x="182296" y="606715"/>
                  </a:cubicBezTo>
                  <a:cubicBezTo>
                    <a:pt x="140376" y="606715"/>
                    <a:pt x="106378" y="572768"/>
                    <a:pt x="106378" y="530823"/>
                  </a:cubicBezTo>
                  <a:cubicBezTo>
                    <a:pt x="106378" y="498120"/>
                    <a:pt x="127293" y="470483"/>
                    <a:pt x="156396" y="459819"/>
                  </a:cubicBezTo>
                  <a:lnTo>
                    <a:pt x="107268" y="128524"/>
                  </a:lnTo>
                  <a:lnTo>
                    <a:pt x="4472" y="25883"/>
                  </a:lnTo>
                  <a:cubicBezTo>
                    <a:pt x="-1491" y="20017"/>
                    <a:pt x="-1491" y="10420"/>
                    <a:pt x="4472" y="4466"/>
                  </a:cubicBezTo>
                  <a:cubicBezTo>
                    <a:pt x="7453" y="1489"/>
                    <a:pt x="11347" y="0"/>
                    <a:pt x="15230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DA5085BC-577F-4F99-9125-B9D9BF739B01}"/>
              </a:ext>
            </a:extLst>
          </p:cNvPr>
          <p:cNvGrpSpPr/>
          <p:nvPr/>
        </p:nvGrpSpPr>
        <p:grpSpPr>
          <a:xfrm>
            <a:off x="2535812" y="3647549"/>
            <a:ext cx="3648243" cy="848158"/>
            <a:chOff x="2189597" y="4369051"/>
            <a:chExt cx="3648243" cy="848158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368CEA58-8A35-4AA6-9126-BF0CF55153D7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8" name="PA-文本框 8">
              <a:extLst>
                <a:ext uri="{FF2B5EF4-FFF2-40B4-BE49-F238E27FC236}">
                  <a16:creationId xmlns:a16="http://schemas.microsoft.com/office/drawing/2014/main" xmlns="" id="{866C7CB2-907D-442B-A733-D21260780A8C}"/>
                </a:ext>
              </a:extLst>
            </p:cNvPr>
            <p:cNvSpPr txBox="1"/>
            <p:nvPr/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9F70A11E-C255-4602-8AD7-A71C97C66244}"/>
              </a:ext>
            </a:extLst>
          </p:cNvPr>
          <p:cNvGrpSpPr/>
          <p:nvPr/>
        </p:nvGrpSpPr>
        <p:grpSpPr>
          <a:xfrm>
            <a:off x="1571241" y="4883367"/>
            <a:ext cx="769330" cy="769329"/>
            <a:chOff x="6134193" y="2441475"/>
            <a:chExt cx="1504852" cy="1504850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251B61D3-D625-4987-8183-46C66A10CFE7}"/>
                </a:ext>
              </a:extLst>
            </p:cNvPr>
            <p:cNvSpPr/>
            <p:nvPr/>
          </p:nvSpPr>
          <p:spPr>
            <a:xfrm>
              <a:off x="6134193" y="2441475"/>
              <a:ext cx="1504852" cy="15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7" name="椭圆 37">
              <a:extLst>
                <a:ext uri="{FF2B5EF4-FFF2-40B4-BE49-F238E27FC236}">
                  <a16:creationId xmlns:a16="http://schemas.microsoft.com/office/drawing/2014/main" xmlns="" id="{51203738-0A25-4322-BE60-05221C7B3678}"/>
                </a:ext>
              </a:extLst>
            </p:cNvPr>
            <p:cNvSpPr/>
            <p:nvPr/>
          </p:nvSpPr>
          <p:spPr>
            <a:xfrm>
              <a:off x="6521368" y="2823376"/>
              <a:ext cx="730501" cy="741048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4409D4EF-5A64-4F78-9E2C-910BFCFB57DF}"/>
              </a:ext>
            </a:extLst>
          </p:cNvPr>
          <p:cNvGrpSpPr/>
          <p:nvPr/>
        </p:nvGrpSpPr>
        <p:grpSpPr>
          <a:xfrm>
            <a:off x="2535812" y="4843952"/>
            <a:ext cx="3648243" cy="848158"/>
            <a:chOff x="2189597" y="4369051"/>
            <a:chExt cx="3648243" cy="848158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632E650F-46DA-4EBD-808B-E4CF1CC636AF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75" name="PA-文本框 8">
              <a:extLst>
                <a:ext uri="{FF2B5EF4-FFF2-40B4-BE49-F238E27FC236}">
                  <a16:creationId xmlns:a16="http://schemas.microsoft.com/office/drawing/2014/main" xmlns="" id="{8C1A4755-11CB-4F57-81E2-B9D58C9A4A94}"/>
                </a:ext>
              </a:extLst>
            </p:cNvPr>
            <p:cNvSpPr txBox="1"/>
            <p:nvPr/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B2F7121B-DCFC-473E-9E65-30693F27DF4C}"/>
              </a:ext>
            </a:extLst>
          </p:cNvPr>
          <p:cNvGrpSpPr/>
          <p:nvPr/>
        </p:nvGrpSpPr>
        <p:grpSpPr>
          <a:xfrm>
            <a:off x="6851009" y="2340436"/>
            <a:ext cx="3479546" cy="3479546"/>
            <a:chOff x="6433218" y="2253790"/>
            <a:chExt cx="3047332" cy="3047332"/>
          </a:xfrm>
          <a:scene3d>
            <a:camera prst="perspectiveHeroicExtremeLeftFacing" fov="5400000">
              <a:rot lat="0" lon="2400000" rev="18600000"/>
            </a:camera>
            <a:lightRig rig="threePt" dir="t"/>
          </a:scene3d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5AAD24B7-81D2-40C4-AA2B-81E491681500}"/>
                </a:ext>
              </a:extLst>
            </p:cNvPr>
            <p:cNvSpPr/>
            <p:nvPr/>
          </p:nvSpPr>
          <p:spPr>
            <a:xfrm>
              <a:off x="6433218" y="2253790"/>
              <a:ext cx="3047332" cy="3047332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ctr"/>
            </a:blip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9BEA3C3E-88B7-4A20-A397-1D2ED69230AD}"/>
                </a:ext>
              </a:extLst>
            </p:cNvPr>
            <p:cNvSpPr/>
            <p:nvPr/>
          </p:nvSpPr>
          <p:spPr>
            <a:xfrm>
              <a:off x="6744376" y="2564948"/>
              <a:ext cx="2425016" cy="2425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7291CEE-901A-4582-B37F-9C6D6BB47B2E}"/>
                </a:ext>
              </a:extLst>
            </p:cNvPr>
            <p:cNvSpPr/>
            <p:nvPr/>
          </p:nvSpPr>
          <p:spPr>
            <a:xfrm>
              <a:off x="7086496" y="2907068"/>
              <a:ext cx="1740776" cy="1740776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ctr"/>
            </a:blip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270F4350-776F-40AC-9FCD-BD9D38000745}"/>
                </a:ext>
              </a:extLst>
            </p:cNvPr>
            <p:cNvSpPr/>
            <p:nvPr/>
          </p:nvSpPr>
          <p:spPr>
            <a:xfrm>
              <a:off x="7360567" y="3181139"/>
              <a:ext cx="1192634" cy="11926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88BBBF6-06D4-4CB2-B278-652FBB70826B}"/>
                </a:ext>
              </a:extLst>
            </p:cNvPr>
            <p:cNvSpPr/>
            <p:nvPr/>
          </p:nvSpPr>
          <p:spPr>
            <a:xfrm>
              <a:off x="7722228" y="3542800"/>
              <a:ext cx="469312" cy="469312"/>
            </a:xfrm>
            <a:prstGeom prst="ellipse">
              <a:avLst/>
            </a:prstGeom>
            <a:blipFill dpi="0" rotWithShape="1">
              <a:blip r:embed="rId8"/>
              <a:srcRect/>
              <a:tile tx="0" ty="0" sx="100000" sy="100000" flip="none" algn="ctr"/>
            </a:blip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1FF5FCBA-9396-44F9-B8E3-AF81CF05B36B}"/>
              </a:ext>
            </a:extLst>
          </p:cNvPr>
          <p:cNvGrpSpPr/>
          <p:nvPr/>
        </p:nvGrpSpPr>
        <p:grpSpPr>
          <a:xfrm>
            <a:off x="6368716" y="2558642"/>
            <a:ext cx="2233383" cy="898339"/>
            <a:chOff x="6368716" y="2558642"/>
            <a:chExt cx="2233383" cy="898339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DA2A589F-B587-4F40-AE0C-54EB47845AEC}"/>
                </a:ext>
              </a:extLst>
            </p:cNvPr>
            <p:cNvCxnSpPr/>
            <p:nvPr/>
          </p:nvCxnSpPr>
          <p:spPr>
            <a:xfrm>
              <a:off x="6368716" y="2864461"/>
              <a:ext cx="122822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0380D904-18CB-49F8-A364-038CCC106417}"/>
                </a:ext>
              </a:extLst>
            </p:cNvPr>
            <p:cNvCxnSpPr>
              <a:cxnSpLocks/>
            </p:cNvCxnSpPr>
            <p:nvPr/>
          </p:nvCxnSpPr>
          <p:spPr>
            <a:xfrm>
              <a:off x="7592686" y="2859954"/>
              <a:ext cx="1009413" cy="59702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PA-文本框 8">
              <a:extLst>
                <a:ext uri="{FF2B5EF4-FFF2-40B4-BE49-F238E27FC236}">
                  <a16:creationId xmlns:a16="http://schemas.microsoft.com/office/drawing/2014/main" xmlns="" id="{F4EF357A-1E54-4426-8113-AA5CD132574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392168" y="2558642"/>
              <a:ext cx="7777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rgbClr val="014598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01</a:t>
              </a:r>
              <a:endParaRPr lang="zh-CN" altLang="en-US" sz="1400" dirty="0">
                <a:solidFill>
                  <a:srgbClr val="014598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1260CB7D-C2A2-4668-B9E2-18866F171D8C}"/>
              </a:ext>
            </a:extLst>
          </p:cNvPr>
          <p:cNvGrpSpPr/>
          <p:nvPr/>
        </p:nvGrpSpPr>
        <p:grpSpPr>
          <a:xfrm>
            <a:off x="6368716" y="3769204"/>
            <a:ext cx="2222066" cy="308765"/>
            <a:chOff x="6368716" y="3769204"/>
            <a:chExt cx="2222066" cy="308765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968F4FE3-E139-48B6-8379-D1C77572D47B}"/>
                </a:ext>
              </a:extLst>
            </p:cNvPr>
            <p:cNvCxnSpPr>
              <a:cxnSpLocks/>
            </p:cNvCxnSpPr>
            <p:nvPr/>
          </p:nvCxnSpPr>
          <p:spPr>
            <a:xfrm>
              <a:off x="6368716" y="4077969"/>
              <a:ext cx="2222066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PA-文本框 8">
              <a:extLst>
                <a:ext uri="{FF2B5EF4-FFF2-40B4-BE49-F238E27FC236}">
                  <a16:creationId xmlns:a16="http://schemas.microsoft.com/office/drawing/2014/main" xmlns="" id="{B18A5951-2770-4023-8CA2-873C26B7265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392168" y="3769204"/>
              <a:ext cx="7777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rgbClr val="014598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02</a:t>
              </a:r>
              <a:endParaRPr lang="zh-CN" altLang="en-US" sz="1400" dirty="0">
                <a:solidFill>
                  <a:srgbClr val="014598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8C0DD347-E01D-4EFE-A689-8BA2A3E585FD}"/>
              </a:ext>
            </a:extLst>
          </p:cNvPr>
          <p:cNvGrpSpPr/>
          <p:nvPr/>
        </p:nvGrpSpPr>
        <p:grpSpPr>
          <a:xfrm>
            <a:off x="6368716" y="4979614"/>
            <a:ext cx="1228228" cy="311863"/>
            <a:chOff x="6368716" y="4979614"/>
            <a:chExt cx="1228228" cy="311863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0E6BE6AA-FB5E-4B6A-AF6A-F6353A6D2457}"/>
                </a:ext>
              </a:extLst>
            </p:cNvPr>
            <p:cNvCxnSpPr/>
            <p:nvPr/>
          </p:nvCxnSpPr>
          <p:spPr>
            <a:xfrm>
              <a:off x="6368716" y="5291477"/>
              <a:ext cx="122822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PA-文本框 8">
              <a:extLst>
                <a:ext uri="{FF2B5EF4-FFF2-40B4-BE49-F238E27FC236}">
                  <a16:creationId xmlns:a16="http://schemas.microsoft.com/office/drawing/2014/main" xmlns="" id="{2A5C3CE3-920C-4648-82A2-6D0B6A540A8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392168" y="4979614"/>
              <a:ext cx="7777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rgbClr val="014598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03</a:t>
              </a:r>
              <a:endParaRPr lang="zh-CN" altLang="en-US" sz="1400" dirty="0">
                <a:solidFill>
                  <a:srgbClr val="014598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884376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PA-椭圆 60">
            <a:extLst>
              <a:ext uri="{FF2B5EF4-FFF2-40B4-BE49-F238E27FC236}">
                <a16:creationId xmlns:a16="http://schemas.microsoft.com/office/drawing/2014/main" xmlns="" id="{9E481FFE-0DCF-4C34-BA58-C8744485C783}"/>
              </a:ext>
            </a:extLst>
          </p:cNvPr>
          <p:cNvSpPr/>
          <p:nvPr/>
        </p:nvSpPr>
        <p:spPr>
          <a:xfrm>
            <a:off x="2461505" y="2115300"/>
            <a:ext cx="530886" cy="530082"/>
          </a:xfrm>
          <a:custGeom>
            <a:avLst/>
            <a:gdLst>
              <a:gd name="connsiteX0" fmla="*/ 302086 w 607639"/>
              <a:gd name="connsiteY0" fmla="*/ 162018 h 606722"/>
              <a:gd name="connsiteX1" fmla="*/ 359395 w 607639"/>
              <a:gd name="connsiteY1" fmla="*/ 162018 h 606722"/>
              <a:gd name="connsiteX2" fmla="*/ 359395 w 607639"/>
              <a:gd name="connsiteY2" fmla="*/ 247868 h 606722"/>
              <a:gd name="connsiteX3" fmla="*/ 445268 w 607639"/>
              <a:gd name="connsiteY3" fmla="*/ 247868 h 606722"/>
              <a:gd name="connsiteX4" fmla="*/ 445268 w 607639"/>
              <a:gd name="connsiteY4" fmla="*/ 305012 h 606722"/>
              <a:gd name="connsiteX5" fmla="*/ 359395 w 607639"/>
              <a:gd name="connsiteY5" fmla="*/ 305012 h 606722"/>
              <a:gd name="connsiteX6" fmla="*/ 359395 w 607639"/>
              <a:gd name="connsiteY6" fmla="*/ 390862 h 606722"/>
              <a:gd name="connsiteX7" fmla="*/ 302086 w 607639"/>
              <a:gd name="connsiteY7" fmla="*/ 390862 h 606722"/>
              <a:gd name="connsiteX8" fmla="*/ 302086 w 607639"/>
              <a:gd name="connsiteY8" fmla="*/ 305012 h 606722"/>
              <a:gd name="connsiteX9" fmla="*/ 216213 w 607639"/>
              <a:gd name="connsiteY9" fmla="*/ 305012 h 606722"/>
              <a:gd name="connsiteX10" fmla="*/ 216213 w 607639"/>
              <a:gd name="connsiteY10" fmla="*/ 247868 h 606722"/>
              <a:gd name="connsiteX11" fmla="*/ 302086 w 607639"/>
              <a:gd name="connsiteY11" fmla="*/ 247868 h 606722"/>
              <a:gd name="connsiteX12" fmla="*/ 330744 w 607639"/>
              <a:gd name="connsiteY12" fmla="*/ 57233 h 606722"/>
              <a:gd name="connsiteX13" fmla="*/ 111168 w 607639"/>
              <a:gd name="connsiteY13" fmla="*/ 276389 h 606722"/>
              <a:gd name="connsiteX14" fmla="*/ 330744 w 607639"/>
              <a:gd name="connsiteY14" fmla="*/ 495634 h 606722"/>
              <a:gd name="connsiteX15" fmla="*/ 550320 w 607639"/>
              <a:gd name="connsiteY15" fmla="*/ 276389 h 606722"/>
              <a:gd name="connsiteX16" fmla="*/ 330744 w 607639"/>
              <a:gd name="connsiteY16" fmla="*/ 57233 h 606722"/>
              <a:gd name="connsiteX17" fmla="*/ 330744 w 607639"/>
              <a:gd name="connsiteY17" fmla="*/ 0 h 606722"/>
              <a:gd name="connsiteX18" fmla="*/ 607639 w 607639"/>
              <a:gd name="connsiteY18" fmla="*/ 276389 h 606722"/>
              <a:gd name="connsiteX19" fmla="*/ 330744 w 607639"/>
              <a:gd name="connsiteY19" fmla="*/ 552866 h 606722"/>
              <a:gd name="connsiteX20" fmla="*/ 156382 w 607639"/>
              <a:gd name="connsiteY20" fmla="*/ 490923 h 606722"/>
              <a:gd name="connsiteX21" fmla="*/ 40497 w 607639"/>
              <a:gd name="connsiteY21" fmla="*/ 606722 h 606722"/>
              <a:gd name="connsiteX22" fmla="*/ 0 w 607639"/>
              <a:gd name="connsiteY22" fmla="*/ 566286 h 606722"/>
              <a:gd name="connsiteX23" fmla="*/ 115885 w 607639"/>
              <a:gd name="connsiteY23" fmla="*/ 450487 h 606722"/>
              <a:gd name="connsiteX24" fmla="*/ 53937 w 607639"/>
              <a:gd name="connsiteY24" fmla="*/ 276389 h 606722"/>
              <a:gd name="connsiteX25" fmla="*/ 330744 w 607639"/>
              <a:gd name="connsiteY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7639" h="606722">
                <a:moveTo>
                  <a:pt x="302086" y="162018"/>
                </a:moveTo>
                <a:lnTo>
                  <a:pt x="359395" y="162018"/>
                </a:lnTo>
                <a:lnTo>
                  <a:pt x="359395" y="247868"/>
                </a:lnTo>
                <a:lnTo>
                  <a:pt x="445268" y="247868"/>
                </a:lnTo>
                <a:lnTo>
                  <a:pt x="445268" y="305012"/>
                </a:lnTo>
                <a:lnTo>
                  <a:pt x="359395" y="305012"/>
                </a:lnTo>
                <a:lnTo>
                  <a:pt x="359395" y="390862"/>
                </a:lnTo>
                <a:lnTo>
                  <a:pt x="302086" y="390862"/>
                </a:lnTo>
                <a:lnTo>
                  <a:pt x="302086" y="305012"/>
                </a:lnTo>
                <a:lnTo>
                  <a:pt x="216213" y="305012"/>
                </a:lnTo>
                <a:lnTo>
                  <a:pt x="216213" y="247868"/>
                </a:lnTo>
                <a:lnTo>
                  <a:pt x="302086" y="247868"/>
                </a:lnTo>
                <a:close/>
                <a:moveTo>
                  <a:pt x="330744" y="57233"/>
                </a:moveTo>
                <a:cubicBezTo>
                  <a:pt x="209696" y="57233"/>
                  <a:pt x="111168" y="155524"/>
                  <a:pt x="111168" y="276389"/>
                </a:cubicBezTo>
                <a:cubicBezTo>
                  <a:pt x="111168" y="397342"/>
                  <a:pt x="209696" y="495634"/>
                  <a:pt x="330744" y="495634"/>
                </a:cubicBezTo>
                <a:cubicBezTo>
                  <a:pt x="451791" y="495634"/>
                  <a:pt x="550320" y="397342"/>
                  <a:pt x="550320" y="276389"/>
                </a:cubicBezTo>
                <a:cubicBezTo>
                  <a:pt x="550320" y="155524"/>
                  <a:pt x="451791" y="57233"/>
                  <a:pt x="330744" y="57233"/>
                </a:cubicBezTo>
                <a:close/>
                <a:moveTo>
                  <a:pt x="330744" y="0"/>
                </a:moveTo>
                <a:cubicBezTo>
                  <a:pt x="483388" y="0"/>
                  <a:pt x="607639" y="123975"/>
                  <a:pt x="607639" y="276389"/>
                </a:cubicBezTo>
                <a:cubicBezTo>
                  <a:pt x="607639" y="428891"/>
                  <a:pt x="483388" y="552866"/>
                  <a:pt x="330744" y="552866"/>
                </a:cubicBezTo>
                <a:cubicBezTo>
                  <a:pt x="264702" y="552866"/>
                  <a:pt x="204000" y="529671"/>
                  <a:pt x="156382" y="490923"/>
                </a:cubicBezTo>
                <a:lnTo>
                  <a:pt x="40497" y="606722"/>
                </a:lnTo>
                <a:lnTo>
                  <a:pt x="0" y="566286"/>
                </a:lnTo>
                <a:lnTo>
                  <a:pt x="115885" y="450487"/>
                </a:lnTo>
                <a:cubicBezTo>
                  <a:pt x="77168" y="402941"/>
                  <a:pt x="53937" y="342331"/>
                  <a:pt x="53937" y="276389"/>
                </a:cubicBezTo>
                <a:cubicBezTo>
                  <a:pt x="53937" y="123975"/>
                  <a:pt x="178099" y="0"/>
                  <a:pt x="330744" y="0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PA-椭圆 60">
            <a:extLst>
              <a:ext uri="{FF2B5EF4-FFF2-40B4-BE49-F238E27FC236}">
                <a16:creationId xmlns:a16="http://schemas.microsoft.com/office/drawing/2014/main" xmlns="" id="{E74F5BE3-2C8D-4273-A4F0-1FDB3211BA7B}"/>
              </a:ext>
            </a:extLst>
          </p:cNvPr>
          <p:cNvSpPr/>
          <p:nvPr/>
        </p:nvSpPr>
        <p:spPr>
          <a:xfrm>
            <a:off x="5832832" y="2141579"/>
            <a:ext cx="530886" cy="477524"/>
          </a:xfrm>
          <a:custGeom>
            <a:avLst/>
            <a:gdLst>
              <a:gd name="connsiteX0" fmla="*/ 266188 w 606580"/>
              <a:gd name="connsiteY0" fmla="*/ 225315 h 545612"/>
              <a:gd name="connsiteX1" fmla="*/ 340370 w 606580"/>
              <a:gd name="connsiteY1" fmla="*/ 225315 h 545612"/>
              <a:gd name="connsiteX2" fmla="*/ 393755 w 606580"/>
              <a:gd name="connsiteY2" fmla="*/ 274839 h 545612"/>
              <a:gd name="connsiteX3" fmla="*/ 393755 w 606580"/>
              <a:gd name="connsiteY3" fmla="*/ 320931 h 545612"/>
              <a:gd name="connsiteX4" fmla="*/ 212896 w 606580"/>
              <a:gd name="connsiteY4" fmla="*/ 320931 h 545612"/>
              <a:gd name="connsiteX5" fmla="*/ 212896 w 606580"/>
              <a:gd name="connsiteY5" fmla="*/ 274839 h 545612"/>
              <a:gd name="connsiteX6" fmla="*/ 266188 w 606580"/>
              <a:gd name="connsiteY6" fmla="*/ 225315 h 545612"/>
              <a:gd name="connsiteX7" fmla="*/ 303290 w 606580"/>
              <a:gd name="connsiteY7" fmla="*/ 101191 h 545612"/>
              <a:gd name="connsiteX8" fmla="*/ 355720 w 606580"/>
              <a:gd name="connsiteY8" fmla="*/ 153304 h 545612"/>
              <a:gd name="connsiteX9" fmla="*/ 303290 w 606580"/>
              <a:gd name="connsiteY9" fmla="*/ 205417 h 545612"/>
              <a:gd name="connsiteX10" fmla="*/ 250860 w 606580"/>
              <a:gd name="connsiteY10" fmla="*/ 153304 h 545612"/>
              <a:gd name="connsiteX11" fmla="*/ 303290 w 606580"/>
              <a:gd name="connsiteY11" fmla="*/ 101191 h 545612"/>
              <a:gd name="connsiteX12" fmla="*/ 37882 w 606580"/>
              <a:gd name="connsiteY12" fmla="*/ 37820 h 545612"/>
              <a:gd name="connsiteX13" fmla="*/ 37882 w 606580"/>
              <a:gd name="connsiteY13" fmla="*/ 384784 h 545612"/>
              <a:gd name="connsiteX14" fmla="*/ 174184 w 606580"/>
              <a:gd name="connsiteY14" fmla="*/ 384784 h 545612"/>
              <a:gd name="connsiteX15" fmla="*/ 174184 w 606580"/>
              <a:gd name="connsiteY15" fmla="*/ 465986 h 545612"/>
              <a:gd name="connsiteX16" fmla="*/ 274089 w 606580"/>
              <a:gd name="connsiteY16" fmla="*/ 384784 h 545612"/>
              <a:gd name="connsiteX17" fmla="*/ 568698 w 606580"/>
              <a:gd name="connsiteY17" fmla="*/ 384784 h 545612"/>
              <a:gd name="connsiteX18" fmla="*/ 568698 w 606580"/>
              <a:gd name="connsiteY18" fmla="*/ 37820 h 545612"/>
              <a:gd name="connsiteX19" fmla="*/ 0 w 606580"/>
              <a:gd name="connsiteY19" fmla="*/ 0 h 545612"/>
              <a:gd name="connsiteX20" fmla="*/ 606580 w 606580"/>
              <a:gd name="connsiteY20" fmla="*/ 0 h 545612"/>
              <a:gd name="connsiteX21" fmla="*/ 606580 w 606580"/>
              <a:gd name="connsiteY21" fmla="*/ 422604 h 545612"/>
              <a:gd name="connsiteX22" fmla="*/ 287645 w 606580"/>
              <a:gd name="connsiteY22" fmla="*/ 422604 h 545612"/>
              <a:gd name="connsiteX23" fmla="*/ 136302 w 606580"/>
              <a:gd name="connsiteY23" fmla="*/ 545612 h 545612"/>
              <a:gd name="connsiteX24" fmla="*/ 136302 w 606580"/>
              <a:gd name="connsiteY24" fmla="*/ 422604 h 545612"/>
              <a:gd name="connsiteX25" fmla="*/ 0 w 606580"/>
              <a:gd name="connsiteY25" fmla="*/ 422604 h 54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580" h="545612">
                <a:moveTo>
                  <a:pt x="266188" y="225315"/>
                </a:moveTo>
                <a:lnTo>
                  <a:pt x="340370" y="225315"/>
                </a:lnTo>
                <a:cubicBezTo>
                  <a:pt x="340370" y="225315"/>
                  <a:pt x="393755" y="226242"/>
                  <a:pt x="393755" y="274839"/>
                </a:cubicBezTo>
                <a:lnTo>
                  <a:pt x="393755" y="320931"/>
                </a:lnTo>
                <a:lnTo>
                  <a:pt x="212896" y="320931"/>
                </a:lnTo>
                <a:lnTo>
                  <a:pt x="212896" y="274839"/>
                </a:lnTo>
                <a:cubicBezTo>
                  <a:pt x="212896" y="225964"/>
                  <a:pt x="266188" y="225315"/>
                  <a:pt x="266188" y="225315"/>
                </a:cubicBezTo>
                <a:close/>
                <a:moveTo>
                  <a:pt x="303290" y="101191"/>
                </a:moveTo>
                <a:cubicBezTo>
                  <a:pt x="332246" y="101191"/>
                  <a:pt x="355720" y="124523"/>
                  <a:pt x="355720" y="153304"/>
                </a:cubicBezTo>
                <a:cubicBezTo>
                  <a:pt x="355720" y="182085"/>
                  <a:pt x="332246" y="205417"/>
                  <a:pt x="303290" y="205417"/>
                </a:cubicBezTo>
                <a:cubicBezTo>
                  <a:pt x="274334" y="205417"/>
                  <a:pt x="250860" y="182085"/>
                  <a:pt x="250860" y="153304"/>
                </a:cubicBezTo>
                <a:cubicBezTo>
                  <a:pt x="250860" y="124523"/>
                  <a:pt x="274334" y="101191"/>
                  <a:pt x="303290" y="101191"/>
                </a:cubicBezTo>
                <a:close/>
                <a:moveTo>
                  <a:pt x="37882" y="37820"/>
                </a:moveTo>
                <a:lnTo>
                  <a:pt x="37882" y="384784"/>
                </a:lnTo>
                <a:lnTo>
                  <a:pt x="174184" y="384784"/>
                </a:lnTo>
                <a:lnTo>
                  <a:pt x="174184" y="465986"/>
                </a:lnTo>
                <a:lnTo>
                  <a:pt x="274089" y="384784"/>
                </a:lnTo>
                <a:lnTo>
                  <a:pt x="568698" y="384784"/>
                </a:lnTo>
                <a:lnTo>
                  <a:pt x="568698" y="37820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422604"/>
                </a:lnTo>
                <a:lnTo>
                  <a:pt x="287645" y="422604"/>
                </a:lnTo>
                <a:lnTo>
                  <a:pt x="136302" y="545612"/>
                </a:lnTo>
                <a:lnTo>
                  <a:pt x="136302" y="422604"/>
                </a:lnTo>
                <a:lnTo>
                  <a:pt x="0" y="422604"/>
                </a:ln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PA-椭圆 60">
            <a:extLst>
              <a:ext uri="{FF2B5EF4-FFF2-40B4-BE49-F238E27FC236}">
                <a16:creationId xmlns:a16="http://schemas.microsoft.com/office/drawing/2014/main" xmlns="" id="{397C178C-A893-4405-B276-461652459F4D}"/>
              </a:ext>
            </a:extLst>
          </p:cNvPr>
          <p:cNvSpPr/>
          <p:nvPr/>
        </p:nvSpPr>
        <p:spPr>
          <a:xfrm>
            <a:off x="9288315" y="2114899"/>
            <a:ext cx="362576" cy="530884"/>
          </a:xfrm>
          <a:custGeom>
            <a:avLst/>
            <a:gdLst>
              <a:gd name="connsiteX0" fmla="*/ 207039 w 413937"/>
              <a:gd name="connsiteY0" fmla="*/ 408856 h 606087"/>
              <a:gd name="connsiteX1" fmla="*/ 229479 w 413937"/>
              <a:gd name="connsiteY1" fmla="*/ 431262 h 606087"/>
              <a:gd name="connsiteX2" fmla="*/ 229479 w 413937"/>
              <a:gd name="connsiteY2" fmla="*/ 497732 h 606087"/>
              <a:gd name="connsiteX3" fmla="*/ 207039 w 413937"/>
              <a:gd name="connsiteY3" fmla="*/ 520138 h 606087"/>
              <a:gd name="connsiteX4" fmla="*/ 184599 w 413937"/>
              <a:gd name="connsiteY4" fmla="*/ 497732 h 606087"/>
              <a:gd name="connsiteX5" fmla="*/ 184599 w 413937"/>
              <a:gd name="connsiteY5" fmla="*/ 431262 h 606087"/>
              <a:gd name="connsiteX6" fmla="*/ 207039 w 413937"/>
              <a:gd name="connsiteY6" fmla="*/ 408856 h 606087"/>
              <a:gd name="connsiteX7" fmla="*/ 66402 w 413937"/>
              <a:gd name="connsiteY7" fmla="*/ 277549 h 606087"/>
              <a:gd name="connsiteX8" fmla="*/ 44891 w 413937"/>
              <a:gd name="connsiteY8" fmla="*/ 299028 h 606087"/>
              <a:gd name="connsiteX9" fmla="*/ 44891 w 413937"/>
              <a:gd name="connsiteY9" fmla="*/ 561261 h 606087"/>
              <a:gd name="connsiteX10" fmla="*/ 369046 w 413937"/>
              <a:gd name="connsiteY10" fmla="*/ 561261 h 606087"/>
              <a:gd name="connsiteX11" fmla="*/ 369046 w 413937"/>
              <a:gd name="connsiteY11" fmla="*/ 299028 h 606087"/>
              <a:gd name="connsiteX12" fmla="*/ 347535 w 413937"/>
              <a:gd name="connsiteY12" fmla="*/ 277549 h 606087"/>
              <a:gd name="connsiteX13" fmla="*/ 207062 w 413937"/>
              <a:gd name="connsiteY13" fmla="*/ 0 h 606087"/>
              <a:gd name="connsiteX14" fmla="*/ 339118 w 413937"/>
              <a:gd name="connsiteY14" fmla="*/ 132050 h 606087"/>
              <a:gd name="connsiteX15" fmla="*/ 316672 w 413937"/>
              <a:gd name="connsiteY15" fmla="*/ 154463 h 606087"/>
              <a:gd name="connsiteX16" fmla="*/ 294226 w 413937"/>
              <a:gd name="connsiteY16" fmla="*/ 132050 h 606087"/>
              <a:gd name="connsiteX17" fmla="*/ 207062 w 413937"/>
              <a:gd name="connsiteY17" fmla="*/ 44826 h 606087"/>
              <a:gd name="connsiteX18" fmla="*/ 119711 w 413937"/>
              <a:gd name="connsiteY18" fmla="*/ 132050 h 606087"/>
              <a:gd name="connsiteX19" fmla="*/ 119711 w 413937"/>
              <a:gd name="connsiteY19" fmla="*/ 232722 h 606087"/>
              <a:gd name="connsiteX20" fmla="*/ 347535 w 413937"/>
              <a:gd name="connsiteY20" fmla="*/ 232722 h 606087"/>
              <a:gd name="connsiteX21" fmla="*/ 413937 w 413937"/>
              <a:gd name="connsiteY21" fmla="*/ 299028 h 606087"/>
              <a:gd name="connsiteX22" fmla="*/ 413937 w 413937"/>
              <a:gd name="connsiteY22" fmla="*/ 583674 h 606087"/>
              <a:gd name="connsiteX23" fmla="*/ 391491 w 413937"/>
              <a:gd name="connsiteY23" fmla="*/ 606087 h 606087"/>
              <a:gd name="connsiteX24" fmla="*/ 22446 w 413937"/>
              <a:gd name="connsiteY24" fmla="*/ 606087 h 606087"/>
              <a:gd name="connsiteX25" fmla="*/ 0 w 413937"/>
              <a:gd name="connsiteY25" fmla="*/ 583674 h 606087"/>
              <a:gd name="connsiteX26" fmla="*/ 0 w 413937"/>
              <a:gd name="connsiteY26" fmla="*/ 299028 h 606087"/>
              <a:gd name="connsiteX27" fmla="*/ 66402 w 413937"/>
              <a:gd name="connsiteY27" fmla="*/ 232722 h 606087"/>
              <a:gd name="connsiteX28" fmla="*/ 74819 w 413937"/>
              <a:gd name="connsiteY28" fmla="*/ 232722 h 606087"/>
              <a:gd name="connsiteX29" fmla="*/ 74819 w 413937"/>
              <a:gd name="connsiteY29" fmla="*/ 132050 h 606087"/>
              <a:gd name="connsiteX30" fmla="*/ 207062 w 413937"/>
              <a:gd name="connsiteY30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13937" h="606087">
                <a:moveTo>
                  <a:pt x="207039" y="408856"/>
                </a:moveTo>
                <a:cubicBezTo>
                  <a:pt x="219381" y="408856"/>
                  <a:pt x="229479" y="418939"/>
                  <a:pt x="229479" y="431262"/>
                </a:cubicBezTo>
                <a:lnTo>
                  <a:pt x="229479" y="497732"/>
                </a:lnTo>
                <a:cubicBezTo>
                  <a:pt x="229479" y="510055"/>
                  <a:pt x="219381" y="520138"/>
                  <a:pt x="207039" y="520138"/>
                </a:cubicBezTo>
                <a:cubicBezTo>
                  <a:pt x="194510" y="520138"/>
                  <a:pt x="184599" y="510055"/>
                  <a:pt x="184599" y="497732"/>
                </a:cubicBezTo>
                <a:lnTo>
                  <a:pt x="184599" y="431262"/>
                </a:lnTo>
                <a:cubicBezTo>
                  <a:pt x="184599" y="418939"/>
                  <a:pt x="194510" y="408856"/>
                  <a:pt x="207039" y="408856"/>
                </a:cubicBezTo>
                <a:close/>
                <a:moveTo>
                  <a:pt x="66402" y="277549"/>
                </a:moveTo>
                <a:cubicBezTo>
                  <a:pt x="54618" y="277549"/>
                  <a:pt x="44891" y="287074"/>
                  <a:pt x="44891" y="299028"/>
                </a:cubicBezTo>
                <a:lnTo>
                  <a:pt x="44891" y="561261"/>
                </a:lnTo>
                <a:lnTo>
                  <a:pt x="369046" y="561261"/>
                </a:lnTo>
                <a:lnTo>
                  <a:pt x="369046" y="299028"/>
                </a:lnTo>
                <a:cubicBezTo>
                  <a:pt x="369046" y="287074"/>
                  <a:pt x="359319" y="277549"/>
                  <a:pt x="347535" y="277549"/>
                </a:cubicBezTo>
                <a:close/>
                <a:moveTo>
                  <a:pt x="207062" y="0"/>
                </a:moveTo>
                <a:cubicBezTo>
                  <a:pt x="279824" y="0"/>
                  <a:pt x="339118" y="59208"/>
                  <a:pt x="339118" y="132050"/>
                </a:cubicBezTo>
                <a:cubicBezTo>
                  <a:pt x="339118" y="144378"/>
                  <a:pt x="329017" y="154463"/>
                  <a:pt x="316672" y="154463"/>
                </a:cubicBezTo>
                <a:cubicBezTo>
                  <a:pt x="304327" y="154463"/>
                  <a:pt x="294226" y="144378"/>
                  <a:pt x="294226" y="132050"/>
                </a:cubicBezTo>
                <a:cubicBezTo>
                  <a:pt x="294226" y="83862"/>
                  <a:pt x="255133" y="44826"/>
                  <a:pt x="207062" y="44826"/>
                </a:cubicBezTo>
                <a:cubicBezTo>
                  <a:pt x="158804" y="44826"/>
                  <a:pt x="119711" y="83862"/>
                  <a:pt x="119711" y="132050"/>
                </a:cubicBezTo>
                <a:lnTo>
                  <a:pt x="119711" y="232722"/>
                </a:lnTo>
                <a:lnTo>
                  <a:pt x="347535" y="232722"/>
                </a:lnTo>
                <a:cubicBezTo>
                  <a:pt x="384197" y="232722"/>
                  <a:pt x="413937" y="262420"/>
                  <a:pt x="413937" y="299028"/>
                </a:cubicBezTo>
                <a:lnTo>
                  <a:pt x="413937" y="583674"/>
                </a:lnTo>
                <a:cubicBezTo>
                  <a:pt x="413937" y="596001"/>
                  <a:pt x="403837" y="606087"/>
                  <a:pt x="391491" y="606087"/>
                </a:cubicBezTo>
                <a:lnTo>
                  <a:pt x="22446" y="606087"/>
                </a:lnTo>
                <a:cubicBezTo>
                  <a:pt x="10100" y="606087"/>
                  <a:pt x="0" y="596001"/>
                  <a:pt x="0" y="583674"/>
                </a:cubicBezTo>
                <a:lnTo>
                  <a:pt x="0" y="299028"/>
                </a:lnTo>
                <a:cubicBezTo>
                  <a:pt x="0" y="262420"/>
                  <a:pt x="29740" y="232722"/>
                  <a:pt x="66402" y="232722"/>
                </a:cubicBezTo>
                <a:lnTo>
                  <a:pt x="74819" y="232722"/>
                </a:lnTo>
                <a:lnTo>
                  <a:pt x="74819" y="132050"/>
                </a:lnTo>
                <a:cubicBezTo>
                  <a:pt x="74819" y="59208"/>
                  <a:pt x="134113" y="0"/>
                  <a:pt x="207062" y="0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PA-椭圆 60">
            <a:extLst>
              <a:ext uri="{FF2B5EF4-FFF2-40B4-BE49-F238E27FC236}">
                <a16:creationId xmlns:a16="http://schemas.microsoft.com/office/drawing/2014/main" xmlns="" id="{713E4DA2-9201-4204-841F-011CB067EF9B}"/>
              </a:ext>
            </a:extLst>
          </p:cNvPr>
          <p:cNvSpPr/>
          <p:nvPr/>
        </p:nvSpPr>
        <p:spPr>
          <a:xfrm>
            <a:off x="2461505" y="4272864"/>
            <a:ext cx="530886" cy="523486"/>
          </a:xfrm>
          <a:custGeom>
            <a:avLst/>
            <a:gdLst>
              <a:gd name="connsiteX0" fmla="*/ 84102 w 605058"/>
              <a:gd name="connsiteY0" fmla="*/ 462071 h 596625"/>
              <a:gd name="connsiteX1" fmla="*/ 136115 w 605058"/>
              <a:gd name="connsiteY1" fmla="*/ 462071 h 596625"/>
              <a:gd name="connsiteX2" fmla="*/ 155668 w 605058"/>
              <a:gd name="connsiteY2" fmla="*/ 481600 h 596625"/>
              <a:gd name="connsiteX3" fmla="*/ 136115 w 605058"/>
              <a:gd name="connsiteY3" fmla="*/ 501129 h 596625"/>
              <a:gd name="connsiteX4" fmla="*/ 129858 w 605058"/>
              <a:gd name="connsiteY4" fmla="*/ 501129 h 596625"/>
              <a:gd name="connsiteX5" fmla="*/ 244246 w 605058"/>
              <a:gd name="connsiteY5" fmla="*/ 553662 h 596625"/>
              <a:gd name="connsiteX6" fmla="*/ 477326 w 605058"/>
              <a:gd name="connsiteY6" fmla="*/ 469102 h 596625"/>
              <a:gd name="connsiteX7" fmla="*/ 504896 w 605058"/>
              <a:gd name="connsiteY7" fmla="*/ 466563 h 596625"/>
              <a:gd name="connsiteX8" fmla="*/ 507243 w 605058"/>
              <a:gd name="connsiteY8" fmla="*/ 494099 h 596625"/>
              <a:gd name="connsiteX9" fmla="*/ 286873 w 605058"/>
              <a:gd name="connsiteY9" fmla="*/ 596625 h 596625"/>
              <a:gd name="connsiteX10" fmla="*/ 237403 w 605058"/>
              <a:gd name="connsiteY10" fmla="*/ 592133 h 596625"/>
              <a:gd name="connsiteX11" fmla="*/ 101700 w 605058"/>
              <a:gd name="connsiteY11" fmla="*/ 528665 h 596625"/>
              <a:gd name="connsiteX12" fmla="*/ 101700 w 605058"/>
              <a:gd name="connsiteY12" fmla="*/ 535500 h 596625"/>
              <a:gd name="connsiteX13" fmla="*/ 82147 w 605058"/>
              <a:gd name="connsiteY13" fmla="*/ 555029 h 596625"/>
              <a:gd name="connsiteX14" fmla="*/ 62593 w 605058"/>
              <a:gd name="connsiteY14" fmla="*/ 535500 h 596625"/>
              <a:gd name="connsiteX15" fmla="*/ 62593 w 605058"/>
              <a:gd name="connsiteY15" fmla="*/ 481600 h 596625"/>
              <a:gd name="connsiteX16" fmla="*/ 62593 w 605058"/>
              <a:gd name="connsiteY16" fmla="*/ 481405 h 596625"/>
              <a:gd name="connsiteX17" fmla="*/ 62789 w 605058"/>
              <a:gd name="connsiteY17" fmla="*/ 479647 h 596625"/>
              <a:gd name="connsiteX18" fmla="*/ 69632 w 605058"/>
              <a:gd name="connsiteY18" fmla="*/ 466563 h 596625"/>
              <a:gd name="connsiteX19" fmla="*/ 84102 w 605058"/>
              <a:gd name="connsiteY19" fmla="*/ 462071 h 596625"/>
              <a:gd name="connsiteX20" fmla="*/ 337122 w 605058"/>
              <a:gd name="connsiteY20" fmla="*/ 27227 h 596625"/>
              <a:gd name="connsiteX21" fmla="*/ 522516 w 605058"/>
              <a:gd name="connsiteY21" fmla="*/ 145178 h 596625"/>
              <a:gd name="connsiteX22" fmla="*/ 570037 w 605058"/>
              <a:gd name="connsiteY22" fmla="*/ 359600 h 596625"/>
              <a:gd name="connsiteX23" fmla="*/ 569255 w 605058"/>
              <a:gd name="connsiteY23" fmla="*/ 363701 h 596625"/>
              <a:gd name="connsiteX24" fmla="*/ 575709 w 605058"/>
              <a:gd name="connsiteY24" fmla="*/ 359991 h 596625"/>
              <a:gd name="connsiteX25" fmla="*/ 602501 w 605058"/>
              <a:gd name="connsiteY25" fmla="*/ 367216 h 596625"/>
              <a:gd name="connsiteX26" fmla="*/ 595265 w 605058"/>
              <a:gd name="connsiteY26" fmla="*/ 393775 h 596625"/>
              <a:gd name="connsiteX27" fmla="*/ 548526 w 605058"/>
              <a:gd name="connsiteY27" fmla="*/ 420724 h 596625"/>
              <a:gd name="connsiteX28" fmla="*/ 538747 w 605058"/>
              <a:gd name="connsiteY28" fmla="*/ 423458 h 596625"/>
              <a:gd name="connsiteX29" fmla="*/ 533663 w 605058"/>
              <a:gd name="connsiteY29" fmla="*/ 422677 h 596625"/>
              <a:gd name="connsiteX30" fmla="*/ 521929 w 605058"/>
              <a:gd name="connsiteY30" fmla="*/ 413694 h 596625"/>
              <a:gd name="connsiteX31" fmla="*/ 494941 w 605058"/>
              <a:gd name="connsiteY31" fmla="*/ 367021 h 596625"/>
              <a:gd name="connsiteX32" fmla="*/ 502177 w 605058"/>
              <a:gd name="connsiteY32" fmla="*/ 340267 h 596625"/>
              <a:gd name="connsiteX33" fmla="*/ 528774 w 605058"/>
              <a:gd name="connsiteY33" fmla="*/ 347492 h 596625"/>
              <a:gd name="connsiteX34" fmla="*/ 531707 w 605058"/>
              <a:gd name="connsiteY34" fmla="*/ 352375 h 596625"/>
              <a:gd name="connsiteX35" fmla="*/ 490443 w 605058"/>
              <a:gd name="connsiteY35" fmla="*/ 167636 h 596625"/>
              <a:gd name="connsiteX36" fmla="*/ 330278 w 605058"/>
              <a:gd name="connsiteY36" fmla="*/ 65698 h 596625"/>
              <a:gd name="connsiteX37" fmla="*/ 314437 w 605058"/>
              <a:gd name="connsiteY37" fmla="*/ 43240 h 596625"/>
              <a:gd name="connsiteX38" fmla="*/ 337122 w 605058"/>
              <a:gd name="connsiteY38" fmla="*/ 27227 h 596625"/>
              <a:gd name="connsiteX39" fmla="*/ 191663 w 605058"/>
              <a:gd name="connsiteY39" fmla="*/ 687 h 596625"/>
              <a:gd name="connsiteX40" fmla="*/ 206526 w 605058"/>
              <a:gd name="connsiteY40" fmla="*/ 2639 h 596625"/>
              <a:gd name="connsiteX41" fmla="*/ 253073 w 605058"/>
              <a:gd name="connsiteY41" fmla="*/ 29586 h 596625"/>
              <a:gd name="connsiteX42" fmla="*/ 262265 w 605058"/>
              <a:gd name="connsiteY42" fmla="*/ 41498 h 596625"/>
              <a:gd name="connsiteX43" fmla="*/ 260309 w 605058"/>
              <a:gd name="connsiteY43" fmla="*/ 56338 h 596625"/>
              <a:gd name="connsiteX44" fmla="*/ 233320 w 605058"/>
              <a:gd name="connsiteY44" fmla="*/ 102811 h 596625"/>
              <a:gd name="connsiteX45" fmla="*/ 216305 w 605058"/>
              <a:gd name="connsiteY45" fmla="*/ 112575 h 596625"/>
              <a:gd name="connsiteX46" fmla="*/ 206722 w 605058"/>
              <a:gd name="connsiteY46" fmla="*/ 110036 h 596625"/>
              <a:gd name="connsiteX47" fmla="*/ 199486 w 605058"/>
              <a:gd name="connsiteY47" fmla="*/ 83285 h 596625"/>
              <a:gd name="connsiteX48" fmla="*/ 203397 w 605058"/>
              <a:gd name="connsiteY48" fmla="*/ 76645 h 596625"/>
              <a:gd name="connsiteX49" fmla="*/ 42830 w 605058"/>
              <a:gd name="connsiteY49" fmla="*/ 266835 h 596625"/>
              <a:gd name="connsiteX50" fmla="*/ 53978 w 605058"/>
              <a:gd name="connsiteY50" fmla="*/ 394539 h 596625"/>
              <a:gd name="connsiteX51" fmla="*/ 42439 w 605058"/>
              <a:gd name="connsiteY51" fmla="*/ 419533 h 596625"/>
              <a:gd name="connsiteX52" fmla="*/ 35594 w 605058"/>
              <a:gd name="connsiteY52" fmla="*/ 420705 h 596625"/>
              <a:gd name="connsiteX53" fmla="*/ 17210 w 605058"/>
              <a:gd name="connsiteY53" fmla="*/ 407817 h 596625"/>
              <a:gd name="connsiteX54" fmla="*/ 4302 w 605058"/>
              <a:gd name="connsiteY54" fmla="*/ 260001 h 596625"/>
              <a:gd name="connsiteX55" fmla="*/ 191858 w 605058"/>
              <a:gd name="connsiteY55" fmla="*/ 39350 h 596625"/>
              <a:gd name="connsiteX56" fmla="*/ 186969 w 605058"/>
              <a:gd name="connsiteY56" fmla="*/ 36421 h 596625"/>
              <a:gd name="connsiteX57" fmla="*/ 179733 w 605058"/>
              <a:gd name="connsiteY57" fmla="*/ 9864 h 596625"/>
              <a:gd name="connsiteX58" fmla="*/ 191663 w 605058"/>
              <a:gd name="connsiteY58" fmla="*/ 687 h 59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5058" h="596625">
                <a:moveTo>
                  <a:pt x="84102" y="462071"/>
                </a:moveTo>
                <a:lnTo>
                  <a:pt x="136115" y="462071"/>
                </a:lnTo>
                <a:cubicBezTo>
                  <a:pt x="146869" y="462071"/>
                  <a:pt x="155668" y="470859"/>
                  <a:pt x="155668" y="481600"/>
                </a:cubicBezTo>
                <a:cubicBezTo>
                  <a:pt x="155668" y="492341"/>
                  <a:pt x="146869" y="501129"/>
                  <a:pt x="136115" y="501129"/>
                </a:cubicBezTo>
                <a:lnTo>
                  <a:pt x="129858" y="501129"/>
                </a:lnTo>
                <a:cubicBezTo>
                  <a:pt x="162512" y="528079"/>
                  <a:pt x="202010" y="546241"/>
                  <a:pt x="244246" y="553662"/>
                </a:cubicBezTo>
                <a:cubicBezTo>
                  <a:pt x="331064" y="569089"/>
                  <a:pt x="420425" y="536672"/>
                  <a:pt x="477326" y="469102"/>
                </a:cubicBezTo>
                <a:cubicBezTo>
                  <a:pt x="484365" y="460704"/>
                  <a:pt x="496684" y="459728"/>
                  <a:pt x="504896" y="466563"/>
                </a:cubicBezTo>
                <a:cubicBezTo>
                  <a:pt x="513109" y="473593"/>
                  <a:pt x="514282" y="485897"/>
                  <a:pt x="507243" y="494099"/>
                </a:cubicBezTo>
                <a:cubicBezTo>
                  <a:pt x="452297" y="559520"/>
                  <a:pt x="370954" y="596625"/>
                  <a:pt x="286873" y="596625"/>
                </a:cubicBezTo>
                <a:cubicBezTo>
                  <a:pt x="270448" y="596625"/>
                  <a:pt x="253828" y="595063"/>
                  <a:pt x="237403" y="592133"/>
                </a:cubicBezTo>
                <a:cubicBezTo>
                  <a:pt x="187150" y="583345"/>
                  <a:pt x="140221" y="561278"/>
                  <a:pt x="101700" y="528665"/>
                </a:cubicBezTo>
                <a:lnTo>
                  <a:pt x="101700" y="535500"/>
                </a:lnTo>
                <a:cubicBezTo>
                  <a:pt x="101700" y="546241"/>
                  <a:pt x="92901" y="555029"/>
                  <a:pt x="82147" y="555029"/>
                </a:cubicBezTo>
                <a:cubicBezTo>
                  <a:pt x="71392" y="555029"/>
                  <a:pt x="62593" y="546241"/>
                  <a:pt x="62593" y="535500"/>
                </a:cubicBezTo>
                <a:lnTo>
                  <a:pt x="62593" y="481600"/>
                </a:lnTo>
                <a:cubicBezTo>
                  <a:pt x="62593" y="481600"/>
                  <a:pt x="62593" y="481405"/>
                  <a:pt x="62593" y="481405"/>
                </a:cubicBezTo>
                <a:cubicBezTo>
                  <a:pt x="62593" y="480819"/>
                  <a:pt x="62593" y="480233"/>
                  <a:pt x="62789" y="479647"/>
                </a:cubicBezTo>
                <a:cubicBezTo>
                  <a:pt x="63180" y="474765"/>
                  <a:pt x="65526" y="470078"/>
                  <a:pt x="69632" y="466563"/>
                </a:cubicBezTo>
                <a:cubicBezTo>
                  <a:pt x="73739" y="463048"/>
                  <a:pt x="79018" y="461681"/>
                  <a:pt x="84102" y="462071"/>
                </a:cubicBezTo>
                <a:close/>
                <a:moveTo>
                  <a:pt x="337122" y="27227"/>
                </a:moveTo>
                <a:cubicBezTo>
                  <a:pt x="412610" y="40506"/>
                  <a:pt x="478514" y="82492"/>
                  <a:pt x="522516" y="145178"/>
                </a:cubicBezTo>
                <a:cubicBezTo>
                  <a:pt x="566517" y="208060"/>
                  <a:pt x="583531" y="284220"/>
                  <a:pt x="570037" y="359600"/>
                </a:cubicBezTo>
                <a:cubicBezTo>
                  <a:pt x="569842" y="360967"/>
                  <a:pt x="569646" y="362334"/>
                  <a:pt x="569255" y="363701"/>
                </a:cubicBezTo>
                <a:lnTo>
                  <a:pt x="575709" y="359991"/>
                </a:lnTo>
                <a:cubicBezTo>
                  <a:pt x="585096" y="354718"/>
                  <a:pt x="597025" y="357843"/>
                  <a:pt x="602501" y="367216"/>
                </a:cubicBezTo>
                <a:cubicBezTo>
                  <a:pt x="607781" y="376590"/>
                  <a:pt x="604652" y="388502"/>
                  <a:pt x="595265" y="393775"/>
                </a:cubicBezTo>
                <a:lnTo>
                  <a:pt x="548526" y="420724"/>
                </a:lnTo>
                <a:cubicBezTo>
                  <a:pt x="545592" y="422482"/>
                  <a:pt x="542268" y="423458"/>
                  <a:pt x="538747" y="423458"/>
                </a:cubicBezTo>
                <a:cubicBezTo>
                  <a:pt x="537183" y="423458"/>
                  <a:pt x="535423" y="423067"/>
                  <a:pt x="533663" y="422677"/>
                </a:cubicBezTo>
                <a:cubicBezTo>
                  <a:pt x="528774" y="421310"/>
                  <a:pt x="524471" y="418185"/>
                  <a:pt x="521929" y="413694"/>
                </a:cubicBezTo>
                <a:lnTo>
                  <a:pt x="494941" y="367021"/>
                </a:lnTo>
                <a:cubicBezTo>
                  <a:pt x="489466" y="357647"/>
                  <a:pt x="492790" y="345735"/>
                  <a:pt x="502177" y="340267"/>
                </a:cubicBezTo>
                <a:cubicBezTo>
                  <a:pt x="511369" y="334994"/>
                  <a:pt x="523494" y="338119"/>
                  <a:pt x="528774" y="347492"/>
                </a:cubicBezTo>
                <a:lnTo>
                  <a:pt x="531707" y="352375"/>
                </a:lnTo>
                <a:cubicBezTo>
                  <a:pt x="543050" y="287345"/>
                  <a:pt x="528383" y="221730"/>
                  <a:pt x="490443" y="167636"/>
                </a:cubicBezTo>
                <a:cubicBezTo>
                  <a:pt x="452504" y="113347"/>
                  <a:pt x="395596" y="77219"/>
                  <a:pt x="330278" y="65698"/>
                </a:cubicBezTo>
                <a:cubicBezTo>
                  <a:pt x="319717" y="63940"/>
                  <a:pt x="312677" y="53785"/>
                  <a:pt x="314437" y="43240"/>
                </a:cubicBezTo>
                <a:cubicBezTo>
                  <a:pt x="316393" y="32499"/>
                  <a:pt x="326562" y="25469"/>
                  <a:pt x="337122" y="27227"/>
                </a:cubicBezTo>
                <a:close/>
                <a:moveTo>
                  <a:pt x="191663" y="687"/>
                </a:moveTo>
                <a:cubicBezTo>
                  <a:pt x="196503" y="-631"/>
                  <a:pt x="201833" y="-94"/>
                  <a:pt x="206526" y="2639"/>
                </a:cubicBezTo>
                <a:lnTo>
                  <a:pt x="253073" y="29586"/>
                </a:lnTo>
                <a:cubicBezTo>
                  <a:pt x="257571" y="32125"/>
                  <a:pt x="260896" y="36421"/>
                  <a:pt x="262265" y="41498"/>
                </a:cubicBezTo>
                <a:cubicBezTo>
                  <a:pt x="263634" y="46379"/>
                  <a:pt x="262852" y="51847"/>
                  <a:pt x="260309" y="56338"/>
                </a:cubicBezTo>
                <a:lnTo>
                  <a:pt x="233320" y="102811"/>
                </a:lnTo>
                <a:cubicBezTo>
                  <a:pt x="229800" y="109060"/>
                  <a:pt x="223150" y="112575"/>
                  <a:pt x="216305" y="112575"/>
                </a:cubicBezTo>
                <a:cubicBezTo>
                  <a:pt x="213176" y="112575"/>
                  <a:pt x="209655" y="111793"/>
                  <a:pt x="206722" y="110036"/>
                </a:cubicBezTo>
                <a:cubicBezTo>
                  <a:pt x="197334" y="104569"/>
                  <a:pt x="194010" y="92657"/>
                  <a:pt x="199486" y="83285"/>
                </a:cubicBezTo>
                <a:lnTo>
                  <a:pt x="203397" y="76645"/>
                </a:lnTo>
                <a:cubicBezTo>
                  <a:pt x="120865" y="106326"/>
                  <a:pt x="58476" y="178575"/>
                  <a:pt x="42830" y="266835"/>
                </a:cubicBezTo>
                <a:cubicBezTo>
                  <a:pt x="35399" y="309598"/>
                  <a:pt x="39115" y="353729"/>
                  <a:pt x="53978" y="394539"/>
                </a:cubicBezTo>
                <a:cubicBezTo>
                  <a:pt x="57694" y="404693"/>
                  <a:pt x="52609" y="415823"/>
                  <a:pt x="42439" y="419533"/>
                </a:cubicBezTo>
                <a:cubicBezTo>
                  <a:pt x="40092" y="420314"/>
                  <a:pt x="37941" y="420705"/>
                  <a:pt x="35594" y="420705"/>
                </a:cubicBezTo>
                <a:cubicBezTo>
                  <a:pt x="27771" y="420705"/>
                  <a:pt x="20144" y="415823"/>
                  <a:pt x="17210" y="407817"/>
                </a:cubicBezTo>
                <a:cubicBezTo>
                  <a:pt x="0" y="360758"/>
                  <a:pt x="-4303" y="309598"/>
                  <a:pt x="4302" y="260001"/>
                </a:cubicBezTo>
                <a:cubicBezTo>
                  <a:pt x="22491" y="157291"/>
                  <a:pt x="95440" y="73326"/>
                  <a:pt x="191858" y="39350"/>
                </a:cubicBezTo>
                <a:lnTo>
                  <a:pt x="186969" y="36421"/>
                </a:lnTo>
                <a:cubicBezTo>
                  <a:pt x="177581" y="31148"/>
                  <a:pt x="174256" y="19042"/>
                  <a:pt x="179733" y="9864"/>
                </a:cubicBezTo>
                <a:cubicBezTo>
                  <a:pt x="182471" y="5178"/>
                  <a:pt x="186823" y="2005"/>
                  <a:pt x="191663" y="687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PA-椭圆 60">
            <a:extLst>
              <a:ext uri="{FF2B5EF4-FFF2-40B4-BE49-F238E27FC236}">
                <a16:creationId xmlns:a16="http://schemas.microsoft.com/office/drawing/2014/main" xmlns="" id="{25417B44-68CE-4C3A-9C6C-3AE9575A5D0C}"/>
              </a:ext>
            </a:extLst>
          </p:cNvPr>
          <p:cNvSpPr/>
          <p:nvPr/>
        </p:nvSpPr>
        <p:spPr>
          <a:xfrm>
            <a:off x="5841426" y="4269165"/>
            <a:ext cx="513696" cy="53088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PA-椭圆 60">
            <a:extLst>
              <a:ext uri="{FF2B5EF4-FFF2-40B4-BE49-F238E27FC236}">
                <a16:creationId xmlns:a16="http://schemas.microsoft.com/office/drawing/2014/main" xmlns="" id="{748A1B84-6AC3-4992-B732-CFB025A2F63E}"/>
              </a:ext>
            </a:extLst>
          </p:cNvPr>
          <p:cNvSpPr/>
          <p:nvPr/>
        </p:nvSpPr>
        <p:spPr>
          <a:xfrm>
            <a:off x="9204160" y="4277156"/>
            <a:ext cx="530886" cy="514902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3AF7C07-F1EF-48EE-960E-23FEF0F101F4}"/>
              </a:ext>
            </a:extLst>
          </p:cNvPr>
          <p:cNvGrpSpPr/>
          <p:nvPr/>
        </p:nvGrpSpPr>
        <p:grpSpPr>
          <a:xfrm>
            <a:off x="1426615" y="2858092"/>
            <a:ext cx="2600664" cy="848157"/>
            <a:chOff x="6456576" y="3444496"/>
            <a:chExt cx="3849783" cy="84815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63C10963-1DB4-4187-9E39-8903C8744B32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6" name="PA-文本框 8">
              <a:extLst>
                <a:ext uri="{FF2B5EF4-FFF2-40B4-BE49-F238E27FC236}">
                  <a16:creationId xmlns:a16="http://schemas.microsoft.com/office/drawing/2014/main" xmlns="" id="{1368B05E-2813-4554-B230-22C25DDA7D3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5604F2A-D0DA-4ECF-B8FC-9A831DD48433}"/>
              </a:ext>
            </a:extLst>
          </p:cNvPr>
          <p:cNvGrpSpPr/>
          <p:nvPr/>
        </p:nvGrpSpPr>
        <p:grpSpPr>
          <a:xfrm>
            <a:off x="1426615" y="4989329"/>
            <a:ext cx="2600664" cy="848157"/>
            <a:chOff x="6456576" y="3444496"/>
            <a:chExt cx="3849783" cy="848157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A41A4DF2-6D37-4C22-BA7B-5EC5040E649D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9" name="PA-文本框 8">
              <a:extLst>
                <a:ext uri="{FF2B5EF4-FFF2-40B4-BE49-F238E27FC236}">
                  <a16:creationId xmlns:a16="http://schemas.microsoft.com/office/drawing/2014/main" xmlns="" id="{31DFAB2B-1887-4B3C-8094-B941359F0F8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69E3C00-7BD0-48F2-B584-304F3C9A47D5}"/>
              </a:ext>
            </a:extLst>
          </p:cNvPr>
          <p:cNvGrpSpPr/>
          <p:nvPr/>
        </p:nvGrpSpPr>
        <p:grpSpPr>
          <a:xfrm>
            <a:off x="4795668" y="2858092"/>
            <a:ext cx="2600664" cy="848157"/>
            <a:chOff x="6456576" y="3444496"/>
            <a:chExt cx="3849783" cy="848157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ACDED6FA-8DB7-4A97-B457-403D0B34B46B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2" name="PA-文本框 8">
              <a:extLst>
                <a:ext uri="{FF2B5EF4-FFF2-40B4-BE49-F238E27FC236}">
                  <a16:creationId xmlns:a16="http://schemas.microsoft.com/office/drawing/2014/main" xmlns="" id="{789A4EB8-18CE-4787-85C5-9C79047DC24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14B7263-6FF5-4FB3-852D-5AC8EAA39086}"/>
              </a:ext>
            </a:extLst>
          </p:cNvPr>
          <p:cNvGrpSpPr/>
          <p:nvPr/>
        </p:nvGrpSpPr>
        <p:grpSpPr>
          <a:xfrm>
            <a:off x="4795668" y="4989329"/>
            <a:ext cx="2600664" cy="848157"/>
            <a:chOff x="6456576" y="3444496"/>
            <a:chExt cx="3849783" cy="848157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0EE61EF-6BD5-4472-A3CB-9FEBA3BCE3BB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5" name="PA-文本框 8">
              <a:extLst>
                <a:ext uri="{FF2B5EF4-FFF2-40B4-BE49-F238E27FC236}">
                  <a16:creationId xmlns:a16="http://schemas.microsoft.com/office/drawing/2014/main" xmlns="" id="{23436FE6-CE19-4F87-9B42-E3F385E4CBC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31DEA2B-2E8C-47E0-A90B-A6B0041BCF9A}"/>
              </a:ext>
            </a:extLst>
          </p:cNvPr>
          <p:cNvGrpSpPr/>
          <p:nvPr/>
        </p:nvGrpSpPr>
        <p:grpSpPr>
          <a:xfrm>
            <a:off x="8187065" y="2858092"/>
            <a:ext cx="2600664" cy="848157"/>
            <a:chOff x="6456576" y="3444496"/>
            <a:chExt cx="3849783" cy="84815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A1BA3DD5-EAEE-424E-9D02-1469745E0E6A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8" name="PA-文本框 8">
              <a:extLst>
                <a:ext uri="{FF2B5EF4-FFF2-40B4-BE49-F238E27FC236}">
                  <a16:creationId xmlns:a16="http://schemas.microsoft.com/office/drawing/2014/main" xmlns="" id="{AE2BF732-4810-4FA5-A58C-8BBF606BD43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3269C15-3714-491E-B9A3-6D1AD6CE7AF0}"/>
              </a:ext>
            </a:extLst>
          </p:cNvPr>
          <p:cNvGrpSpPr/>
          <p:nvPr/>
        </p:nvGrpSpPr>
        <p:grpSpPr>
          <a:xfrm>
            <a:off x="8187065" y="4989329"/>
            <a:ext cx="2600664" cy="848157"/>
            <a:chOff x="6456576" y="3444496"/>
            <a:chExt cx="3849783" cy="848157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BE555173-D240-4002-8687-CBBBCDE75F91}"/>
                </a:ext>
              </a:extLst>
            </p:cNvPr>
            <p:cNvSpPr/>
            <p:nvPr/>
          </p:nvSpPr>
          <p:spPr bwMode="auto">
            <a:xfrm>
              <a:off x="6456576" y="3877155"/>
              <a:ext cx="384978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1" name="PA-文本框 8">
              <a:extLst>
                <a:ext uri="{FF2B5EF4-FFF2-40B4-BE49-F238E27FC236}">
                  <a16:creationId xmlns:a16="http://schemas.microsoft.com/office/drawing/2014/main" xmlns="" id="{39636506-C888-404A-AD47-F7F9A2435DD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7614270" y="3444496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03270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FCC58FD-68A4-489A-B0A3-FACC33CEDC6E}"/>
              </a:ext>
            </a:extLst>
          </p:cNvPr>
          <p:cNvGrpSpPr/>
          <p:nvPr/>
        </p:nvGrpSpPr>
        <p:grpSpPr>
          <a:xfrm>
            <a:off x="1301792" y="2360362"/>
            <a:ext cx="5206028" cy="3676955"/>
            <a:chOff x="1301792" y="2360362"/>
            <a:chExt cx="5473240" cy="3676955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B1EA7E1E-AD33-4BB9-8301-769E0DFA9076}"/>
                </a:ext>
              </a:extLst>
            </p:cNvPr>
            <p:cNvGrpSpPr/>
            <p:nvPr/>
          </p:nvGrpSpPr>
          <p:grpSpPr>
            <a:xfrm>
              <a:off x="1301792" y="2360362"/>
              <a:ext cx="5473240" cy="3244828"/>
              <a:chOff x="1460750" y="2331047"/>
              <a:chExt cx="5611551" cy="3244828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0D345F8A-FFAB-42D6-A84D-B04D3183EA0F}"/>
                  </a:ext>
                </a:extLst>
              </p:cNvPr>
              <p:cNvGrpSpPr/>
              <p:nvPr/>
            </p:nvGrpSpPr>
            <p:grpSpPr>
              <a:xfrm>
                <a:off x="1460750" y="2907309"/>
                <a:ext cx="1519177" cy="2668566"/>
                <a:chOff x="1162050" y="3429000"/>
                <a:chExt cx="2113714" cy="2668566"/>
              </a:xfrm>
            </p:grpSpPr>
            <p:sp>
              <p:nvSpPr>
                <p:cNvPr id="2" name="矩形 1">
                  <a:extLst>
                    <a:ext uri="{FF2B5EF4-FFF2-40B4-BE49-F238E27FC236}">
                      <a16:creationId xmlns:a16="http://schemas.microsoft.com/office/drawing/2014/main" xmlns="" id="{F0100282-672A-4EEE-9025-4118245A1FBD}"/>
                    </a:ext>
                  </a:extLst>
                </p:cNvPr>
                <p:cNvSpPr/>
                <p:nvPr/>
              </p:nvSpPr>
              <p:spPr>
                <a:xfrm>
                  <a:off x="1162050" y="3429000"/>
                  <a:ext cx="704849" cy="2668566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xmlns="" id="{4E7881C3-C520-4BB3-8F25-626C9BC99D65}"/>
                    </a:ext>
                  </a:extLst>
                </p:cNvPr>
                <p:cNvSpPr/>
                <p:nvPr/>
              </p:nvSpPr>
              <p:spPr>
                <a:xfrm>
                  <a:off x="1866482" y="4391024"/>
                  <a:ext cx="704849" cy="1706541"/>
                </a:xfrm>
                <a:prstGeom prst="rect">
                  <a:avLst/>
                </a:prstGeom>
                <a:solidFill>
                  <a:srgbClr val="01459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xmlns="" id="{E0E0F9E8-2A69-4960-8D22-9ED75F85A289}"/>
                    </a:ext>
                  </a:extLst>
                </p:cNvPr>
                <p:cNvSpPr/>
                <p:nvPr/>
              </p:nvSpPr>
              <p:spPr>
                <a:xfrm>
                  <a:off x="2570915" y="4762500"/>
                  <a:ext cx="704849" cy="1335065"/>
                </a:xfrm>
                <a:prstGeom prst="rect">
                  <a:avLst/>
                </a:prstGeom>
                <a:solidFill>
                  <a:srgbClr val="0D36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B0D14A15-3000-4ABC-A240-7AC1DAECE2D2}"/>
                  </a:ext>
                </a:extLst>
              </p:cNvPr>
              <p:cNvGrpSpPr/>
              <p:nvPr/>
            </p:nvGrpSpPr>
            <p:grpSpPr>
              <a:xfrm>
                <a:off x="3506937" y="2331047"/>
                <a:ext cx="1519177" cy="3244828"/>
                <a:chOff x="1162050" y="2852738"/>
                <a:chExt cx="2113714" cy="3244828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F775FDA6-501D-47E3-BFC2-24A1A4AB5442}"/>
                    </a:ext>
                  </a:extLst>
                </p:cNvPr>
                <p:cNvSpPr/>
                <p:nvPr/>
              </p:nvSpPr>
              <p:spPr>
                <a:xfrm>
                  <a:off x="1162050" y="3950692"/>
                  <a:ext cx="704849" cy="214687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70BD305F-14EB-44CC-8B43-77E9E54EA27C}"/>
                    </a:ext>
                  </a:extLst>
                </p:cNvPr>
                <p:cNvSpPr/>
                <p:nvPr/>
              </p:nvSpPr>
              <p:spPr>
                <a:xfrm>
                  <a:off x="1866482" y="2852738"/>
                  <a:ext cx="704849" cy="3244827"/>
                </a:xfrm>
                <a:prstGeom prst="rect">
                  <a:avLst/>
                </a:prstGeom>
                <a:solidFill>
                  <a:srgbClr val="01459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xmlns="" id="{BE2AAA75-DBE7-4446-953B-552BB06BDB19}"/>
                    </a:ext>
                  </a:extLst>
                </p:cNvPr>
                <p:cNvSpPr/>
                <p:nvPr/>
              </p:nvSpPr>
              <p:spPr>
                <a:xfrm>
                  <a:off x="2570915" y="4203032"/>
                  <a:ext cx="704849" cy="1894533"/>
                </a:xfrm>
                <a:prstGeom prst="rect">
                  <a:avLst/>
                </a:prstGeom>
                <a:solidFill>
                  <a:srgbClr val="0D36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95998B5-65A5-422E-BABB-3371982B00C1}"/>
                  </a:ext>
                </a:extLst>
              </p:cNvPr>
              <p:cNvGrpSpPr/>
              <p:nvPr/>
            </p:nvGrpSpPr>
            <p:grpSpPr>
              <a:xfrm>
                <a:off x="5553124" y="3194647"/>
                <a:ext cx="1519177" cy="2381228"/>
                <a:chOff x="1162050" y="3716338"/>
                <a:chExt cx="2113714" cy="2381228"/>
              </a:xfrm>
            </p:grpSpPr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xmlns="" id="{10883F0A-240B-4BEB-B9B7-FAC01D933C99}"/>
                    </a:ext>
                  </a:extLst>
                </p:cNvPr>
                <p:cNvSpPr/>
                <p:nvPr/>
              </p:nvSpPr>
              <p:spPr>
                <a:xfrm>
                  <a:off x="1162050" y="3716338"/>
                  <a:ext cx="704849" cy="2381228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xmlns="" id="{E35E0A09-6927-433E-BC7C-19A2FDC8471E}"/>
                    </a:ext>
                  </a:extLst>
                </p:cNvPr>
                <p:cNvSpPr/>
                <p:nvPr/>
              </p:nvSpPr>
              <p:spPr>
                <a:xfrm>
                  <a:off x="1866482" y="4631239"/>
                  <a:ext cx="704850" cy="1466326"/>
                </a:xfrm>
                <a:prstGeom prst="rect">
                  <a:avLst/>
                </a:prstGeom>
                <a:solidFill>
                  <a:srgbClr val="01459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xmlns="" id="{8A94BBB7-4A07-4C88-A7BD-D8C6504CF787}"/>
                    </a:ext>
                  </a:extLst>
                </p:cNvPr>
                <p:cNvSpPr/>
                <p:nvPr/>
              </p:nvSpPr>
              <p:spPr>
                <a:xfrm>
                  <a:off x="2570915" y="4117566"/>
                  <a:ext cx="704849" cy="1980000"/>
                </a:xfrm>
                <a:prstGeom prst="rect">
                  <a:avLst/>
                </a:prstGeom>
                <a:solidFill>
                  <a:srgbClr val="0D366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0" name="PA-文本框 8">
              <a:extLst>
                <a:ext uri="{FF2B5EF4-FFF2-40B4-BE49-F238E27FC236}">
                  <a16:creationId xmlns:a16="http://schemas.microsoft.com/office/drawing/2014/main" xmlns="" id="{540B94F3-7459-4D1D-84E9-F3E066D00FB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17514" y="5667985"/>
              <a:ext cx="10502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01</a:t>
              </a:r>
              <a:endParaRPr lang="zh-CN" altLang="en-US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31" name="PA-文本框 8">
              <a:extLst>
                <a:ext uri="{FF2B5EF4-FFF2-40B4-BE49-F238E27FC236}">
                  <a16:creationId xmlns:a16="http://schemas.microsoft.com/office/drawing/2014/main" xmlns="" id="{14BB0716-8C21-4232-944F-893D181E388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513268" y="5667985"/>
              <a:ext cx="10502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02</a:t>
              </a:r>
              <a:endParaRPr lang="zh-CN" altLang="en-US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32" name="PA-文本框 8">
              <a:extLst>
                <a:ext uri="{FF2B5EF4-FFF2-40B4-BE49-F238E27FC236}">
                  <a16:creationId xmlns:a16="http://schemas.microsoft.com/office/drawing/2014/main" xmlns="" id="{E0956E69-DDB1-45EB-A6AC-0DE26B8ED5C9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509022" y="5667985"/>
              <a:ext cx="10502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PART 03</a:t>
              </a:r>
              <a:endParaRPr lang="zh-CN" altLang="en-US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E505E5F-E50B-4A25-9EBE-184511D12211}"/>
              </a:ext>
            </a:extLst>
          </p:cNvPr>
          <p:cNvGrpSpPr/>
          <p:nvPr/>
        </p:nvGrpSpPr>
        <p:grpSpPr>
          <a:xfrm>
            <a:off x="7177797" y="2385815"/>
            <a:ext cx="3648243" cy="848158"/>
            <a:chOff x="2189597" y="4369051"/>
            <a:chExt cx="3648243" cy="848158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19ABD853-A2D8-4EC6-AB18-607E415E9979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5" name="PA-文本框 8">
              <a:extLst>
                <a:ext uri="{FF2B5EF4-FFF2-40B4-BE49-F238E27FC236}">
                  <a16:creationId xmlns:a16="http://schemas.microsoft.com/office/drawing/2014/main" xmlns="" id="{8568B337-235D-4782-8B3E-6BEC65A7864F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BBE0637-2C3D-49BC-A09C-55608B899466}"/>
              </a:ext>
            </a:extLst>
          </p:cNvPr>
          <p:cNvGrpSpPr/>
          <p:nvPr/>
        </p:nvGrpSpPr>
        <p:grpSpPr>
          <a:xfrm>
            <a:off x="7177797" y="3679112"/>
            <a:ext cx="3648243" cy="848158"/>
            <a:chOff x="2189597" y="4369051"/>
            <a:chExt cx="3648243" cy="848158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9C5DA6A1-C2F1-40AE-B1D6-5478AD344AC3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8" name="PA-文本框 8">
              <a:extLst>
                <a:ext uri="{FF2B5EF4-FFF2-40B4-BE49-F238E27FC236}">
                  <a16:creationId xmlns:a16="http://schemas.microsoft.com/office/drawing/2014/main" xmlns="" id="{714E253D-C96E-4942-B06E-647ACE5B2FC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5A47CDEE-1007-4057-A8A5-57948B809F81}"/>
              </a:ext>
            </a:extLst>
          </p:cNvPr>
          <p:cNvGrpSpPr/>
          <p:nvPr/>
        </p:nvGrpSpPr>
        <p:grpSpPr>
          <a:xfrm>
            <a:off x="7177797" y="4972409"/>
            <a:ext cx="3648243" cy="848158"/>
            <a:chOff x="2189597" y="4369051"/>
            <a:chExt cx="3648243" cy="84815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AF61B856-5484-4141-9973-88492AA4DF5E}"/>
                </a:ext>
              </a:extLst>
            </p:cNvPr>
            <p:cNvSpPr/>
            <p:nvPr/>
          </p:nvSpPr>
          <p:spPr bwMode="auto">
            <a:xfrm>
              <a:off x="2189597" y="4801711"/>
              <a:ext cx="3648243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1" name="PA-文本框 8">
              <a:extLst>
                <a:ext uri="{FF2B5EF4-FFF2-40B4-BE49-F238E27FC236}">
                  <a16:creationId xmlns:a16="http://schemas.microsoft.com/office/drawing/2014/main" xmlns="" id="{CFF5CFE3-0B14-4E4F-B288-571D8638323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189598" y="4369051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65768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/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/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/>
        </p:nvSpPr>
        <p:spPr>
          <a:xfrm>
            <a:off x="4289265" y="2926776"/>
            <a:ext cx="36134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THANK YOU</a:t>
            </a:r>
            <a:endParaRPr lang="zh-CN" altLang="en-US" sz="48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794207" y="1768883"/>
            <a:ext cx="2603598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8000" b="1" i="1" smtClean="0">
                <a:blipFill dpi="0" rotWithShape="1">
                  <a:blip r:embed="rId5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202X</a:t>
            </a:r>
            <a:endParaRPr lang="zh-CN" altLang="en-US" sz="8000" b="1" i="1" dirty="0">
              <a:blipFill dpi="0" rotWithShape="1">
                <a:blip r:embed="rId5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3795539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787BE0F-CD2D-4F10-98B4-4E5C9929F7F7}"/>
              </a:ext>
            </a:extLst>
          </p:cNvPr>
          <p:cNvGrpSpPr/>
          <p:nvPr/>
        </p:nvGrpSpPr>
        <p:grpSpPr>
          <a:xfrm>
            <a:off x="5375910" y="4604919"/>
            <a:ext cx="1459230" cy="348615"/>
            <a:chOff x="5375910" y="4604919"/>
            <a:chExt cx="1459230" cy="348615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FCA6109D-DC93-4B94-9EFA-9AC07E32D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94" t="67147" r="43938" b="27770"/>
            <a:stretch>
              <a:fillRect/>
            </a:stretch>
          </p:blipFill>
          <p:spPr>
            <a:xfrm>
              <a:off x="5375910" y="4604919"/>
              <a:ext cx="1459230" cy="348615"/>
            </a:xfrm>
            <a:custGeom>
              <a:avLst/>
              <a:gdLst>
                <a:gd name="connsiteX0" fmla="*/ 0 w 1459230"/>
                <a:gd name="connsiteY0" fmla="*/ 0 h 348615"/>
                <a:gd name="connsiteX1" fmla="*/ 1459230 w 1459230"/>
                <a:gd name="connsiteY1" fmla="*/ 0 h 348615"/>
                <a:gd name="connsiteX2" fmla="*/ 1459230 w 1459230"/>
                <a:gd name="connsiteY2" fmla="*/ 348615 h 348615"/>
                <a:gd name="connsiteX3" fmla="*/ 0 w 1459230"/>
                <a:gd name="connsiteY3" fmla="*/ 348615 h 348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9230" h="348615">
                  <a:moveTo>
                    <a:pt x="0" y="0"/>
                  </a:moveTo>
                  <a:lnTo>
                    <a:pt x="1459230" y="0"/>
                  </a:lnTo>
                  <a:lnTo>
                    <a:pt x="1459230" y="348615"/>
                  </a:lnTo>
                  <a:lnTo>
                    <a:pt x="0" y="348615"/>
                  </a:lnTo>
                  <a:close/>
                </a:path>
              </a:pathLst>
            </a:custGeom>
            <a:ln>
              <a:noFill/>
              <a:miter lim="800000"/>
            </a:ln>
            <a:effectLst>
              <a:outerShdw blurRad="457200" sx="102000" sy="102000" algn="ctr" rotWithShape="0">
                <a:prstClr val="black">
                  <a:alpha val="37000"/>
                </a:prstClr>
              </a:outerShdw>
            </a:effectLst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76B4AF0-5C95-4CC5-8CED-218BAD8950BF}"/>
                </a:ext>
              </a:extLst>
            </p:cNvPr>
            <p:cNvSpPr txBox="1"/>
            <p:nvPr/>
          </p:nvSpPr>
          <p:spPr>
            <a:xfrm>
              <a:off x="5708723" y="4606920"/>
              <a:ext cx="774571" cy="33855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i="1" smtClean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BY:xxx</a:t>
              </a:r>
              <a:endParaRPr lang="zh-CN" altLang="en-US" sz="1600" i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836A710E-3FDA-4142-AF4B-8936EF478D25}"/>
              </a:ext>
            </a:extLst>
          </p:cNvPr>
          <p:cNvGrpSpPr/>
          <p:nvPr/>
        </p:nvGrpSpPr>
        <p:grpSpPr>
          <a:xfrm>
            <a:off x="11153775" y="449361"/>
            <a:ext cx="447718" cy="6095923"/>
            <a:chOff x="11153775" y="449361"/>
            <a:chExt cx="447718" cy="6095923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E34453CE-AB8F-480E-A800-1C3C5A2119D0}"/>
                </a:ext>
              </a:extLst>
            </p:cNvPr>
            <p:cNvCxnSpPr>
              <a:cxnSpLocks/>
            </p:cNvCxnSpPr>
            <p:nvPr/>
          </p:nvCxnSpPr>
          <p:spPr>
            <a:xfrm>
              <a:off x="11366891" y="927309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5DC5B191-86B3-4AAC-8B84-C53374F384B2}"/>
                </a:ext>
              </a:extLst>
            </p:cNvPr>
            <p:cNvCxnSpPr>
              <a:cxnSpLocks/>
            </p:cNvCxnSpPr>
            <p:nvPr/>
          </p:nvCxnSpPr>
          <p:spPr>
            <a:xfrm>
              <a:off x="11366891" y="3950692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70B86E0D-C2DD-4515-892A-CC2368F0419C}"/>
                </a:ext>
              </a:extLst>
            </p:cNvPr>
            <p:cNvGrpSpPr/>
            <p:nvPr/>
          </p:nvGrpSpPr>
          <p:grpSpPr>
            <a:xfrm>
              <a:off x="11204674" y="3256036"/>
              <a:ext cx="345924" cy="345924"/>
              <a:chOff x="9735016" y="-1838372"/>
              <a:chExt cx="647625" cy="647625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8A4E2D73-267B-4E62-AB63-6EAF4A47DA0E}"/>
                  </a:ext>
                </a:extLst>
              </p:cNvPr>
              <p:cNvSpPr/>
              <p:nvPr/>
            </p:nvSpPr>
            <p:spPr>
              <a:xfrm>
                <a:off x="9735016" y="-1838372"/>
                <a:ext cx="647625" cy="647625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4DD090CF-3DD3-454A-889C-A219F2C5C949}"/>
                  </a:ext>
                </a:extLst>
              </p:cNvPr>
              <p:cNvSpPr/>
              <p:nvPr/>
            </p:nvSpPr>
            <p:spPr>
              <a:xfrm>
                <a:off x="9906910" y="-1666478"/>
                <a:ext cx="303837" cy="30383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59427204-4572-4279-BA00-CB2B09F1C8EA}"/>
                </a:ext>
              </a:extLst>
            </p:cNvPr>
            <p:cNvGrpSpPr/>
            <p:nvPr/>
          </p:nvGrpSpPr>
          <p:grpSpPr>
            <a:xfrm>
              <a:off x="11161465" y="449361"/>
              <a:ext cx="389132" cy="183633"/>
              <a:chOff x="6248400" y="-1638300"/>
              <a:chExt cx="586740" cy="285750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554B2947-8CFD-440D-A8AA-5657848D6A41}"/>
                  </a:ext>
                </a:extLst>
              </p:cNvPr>
              <p:cNvCxnSpPr/>
              <p:nvPr/>
            </p:nvCxnSpPr>
            <p:spPr>
              <a:xfrm>
                <a:off x="6400800" y="-1638300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96EC09A7-67BF-4AB0-A432-2BA0858CE698}"/>
                  </a:ext>
                </a:extLst>
              </p:cNvPr>
              <p:cNvCxnSpPr/>
              <p:nvPr/>
            </p:nvCxnSpPr>
            <p:spPr>
              <a:xfrm>
                <a:off x="6248400" y="-1495425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13AC6195-D68F-42BB-AFCC-DB70F663BF5A}"/>
                  </a:ext>
                </a:extLst>
              </p:cNvPr>
              <p:cNvCxnSpPr/>
              <p:nvPr/>
            </p:nvCxnSpPr>
            <p:spPr>
              <a:xfrm>
                <a:off x="6400800" y="-1352550"/>
                <a:ext cx="434340" cy="0"/>
              </a:xfrm>
              <a:prstGeom prst="line">
                <a:avLst/>
              </a:prstGeom>
              <a:ln w="28575" cap="rnd">
                <a:solidFill>
                  <a:schemeClr val="bg1">
                    <a:lumMod val="9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A1494A8-95A1-4E4D-BC9B-8B38FE9B43D6}"/>
                </a:ext>
              </a:extLst>
            </p:cNvPr>
            <p:cNvSpPr/>
            <p:nvPr/>
          </p:nvSpPr>
          <p:spPr>
            <a:xfrm>
              <a:off x="11153775" y="6097566"/>
              <a:ext cx="447718" cy="44771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b="1" dirty="0">
                  <a:solidFill>
                    <a:srgbClr val="014598"/>
                  </a:solidFill>
                  <a:latin typeface="Century Gothic" panose="020B0502020202020204" pitchFamily="34" charset="0"/>
                </a:rPr>
                <a:t>A</a:t>
              </a:r>
              <a:endParaRPr lang="zh-CN" altLang="en-US" sz="2000" b="1" dirty="0">
                <a:solidFill>
                  <a:srgbClr val="014598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71271710-8091-4CFC-AF89-D52245F3132C}"/>
              </a:ext>
            </a:extLst>
          </p:cNvPr>
          <p:cNvGrpSpPr/>
          <p:nvPr/>
        </p:nvGrpSpPr>
        <p:grpSpPr>
          <a:xfrm>
            <a:off x="624185" y="310345"/>
            <a:ext cx="1151181" cy="6286279"/>
            <a:chOff x="624185" y="310345"/>
            <a:chExt cx="1151181" cy="6286279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A52B1E39-CE7C-4AC9-9E8D-1DDBCFCB2D7A}"/>
                </a:ext>
              </a:extLst>
            </p:cNvPr>
            <p:cNvCxnSpPr>
              <a:cxnSpLocks/>
            </p:cNvCxnSpPr>
            <p:nvPr/>
          </p:nvCxnSpPr>
          <p:spPr>
            <a:xfrm>
              <a:off x="855018" y="927309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A3309888-1A09-4998-B1C7-44A238BA3A4B}"/>
                </a:ext>
              </a:extLst>
            </p:cNvPr>
            <p:cNvCxnSpPr>
              <a:cxnSpLocks/>
            </p:cNvCxnSpPr>
            <p:nvPr/>
          </p:nvCxnSpPr>
          <p:spPr>
            <a:xfrm>
              <a:off x="855018" y="3950692"/>
              <a:ext cx="0" cy="198000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8FEC3BB-BFF0-4C6D-B301-CBB5BCA2940B}"/>
                </a:ext>
              </a:extLst>
            </p:cNvPr>
            <p:cNvSpPr txBox="1"/>
            <p:nvPr/>
          </p:nvSpPr>
          <p:spPr>
            <a:xfrm rot="5400000">
              <a:off x="422848" y="3198167"/>
              <a:ext cx="8643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215900" sx="102000" sy="102000" algn="ctr" rotWithShape="0">
                      <a:prstClr val="black">
                        <a:alpha val="22000"/>
                      </a:prstClr>
                    </a:outerShdw>
                  </a:effectLst>
                  <a:latin typeface="Century Gothic" panose="020B0502020202020204" pitchFamily="34" charset="0"/>
                  <a:ea typeface="ＤＦ明朝体W5" panose="02010609010101010101" pitchFamily="49" charset="-128"/>
                </a:rPr>
                <a:t>2029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D44121F-E902-4459-9840-A40E639B4DC8}"/>
                </a:ext>
              </a:extLst>
            </p:cNvPr>
            <p:cNvSpPr txBox="1"/>
            <p:nvPr/>
          </p:nvSpPr>
          <p:spPr>
            <a:xfrm>
              <a:off x="660168" y="6011849"/>
              <a:ext cx="9172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POWER</a:t>
              </a:r>
            </a:p>
            <a:p>
              <a:r>
                <a:rPr lang="en-US" altLang="zh-CN" sz="1600" i="1" dirty="0">
                  <a:solidFill>
                    <a:schemeClr val="bg1">
                      <a:lumMod val="95000"/>
                    </a:schemeClr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POINT</a:t>
              </a:r>
              <a:endParaRPr lang="zh-CN" altLang="en-US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FEE8DDB1-D7ED-4AB9-B4C6-8C18B4EFEA28}"/>
                </a:ext>
              </a:extLst>
            </p:cNvPr>
            <p:cNvSpPr txBox="1"/>
            <p:nvPr/>
          </p:nvSpPr>
          <p:spPr>
            <a:xfrm>
              <a:off x="644928" y="310345"/>
              <a:ext cx="11304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ＤＦ明朝体W5" panose="02010609010101010101" pitchFamily="49" charset="-128"/>
                </a:rPr>
                <a:t>LOGO</a:t>
              </a:r>
              <a:endParaRPr lang="zh-CN" altLang="en-US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5568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PA-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PA-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49806" y="2868258"/>
            <a:ext cx="389241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66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814245" y="1888956"/>
            <a:ext cx="256352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NO.</a:t>
            </a:r>
            <a:r>
              <a:rPr lang="en-US" altLang="zh-CN" sz="66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01</a:t>
            </a:r>
            <a:endParaRPr lang="zh-CN" altLang="en-US" sz="6000" b="1" i="1" dirty="0">
              <a:blipFill dpi="0" rotWithShape="1">
                <a:blip r:embed="rId9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4190438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20723AF-B644-4669-A614-340ECF951529}"/>
              </a:ext>
            </a:extLst>
          </p:cNvPr>
          <p:cNvCxnSpPr>
            <a:cxnSpLocks/>
          </p:cNvCxnSpPr>
          <p:nvPr/>
        </p:nvCxnSpPr>
        <p:spPr>
          <a:xfrm>
            <a:off x="5888326" y="4046277"/>
            <a:ext cx="415349" cy="0"/>
          </a:xfrm>
          <a:prstGeom prst="line">
            <a:avLst/>
          </a:prstGeom>
          <a:ln w="38100">
            <a:solidFill>
              <a:srgbClr val="0145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ED9691E-6AEC-4F46-97D1-C388EA1B976C}"/>
              </a:ext>
            </a:extLst>
          </p:cNvPr>
          <p:cNvCxnSpPr>
            <a:cxnSpLocks/>
          </p:cNvCxnSpPr>
          <p:nvPr/>
        </p:nvCxnSpPr>
        <p:spPr>
          <a:xfrm>
            <a:off x="855018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177ABA4-9A7B-4FEE-AE0A-5950120EC301}"/>
              </a:ext>
            </a:extLst>
          </p:cNvPr>
          <p:cNvCxnSpPr>
            <a:cxnSpLocks/>
          </p:cNvCxnSpPr>
          <p:nvPr/>
        </p:nvCxnSpPr>
        <p:spPr>
          <a:xfrm>
            <a:off x="855018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2E37DBA-0253-447C-A11D-CA2DDEDCA566}"/>
              </a:ext>
            </a:extLst>
          </p:cNvPr>
          <p:cNvSpPr txBox="1"/>
          <p:nvPr/>
        </p:nvSpPr>
        <p:spPr>
          <a:xfrm rot="5400000">
            <a:off x="422848" y="3198167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2029</a:t>
            </a:r>
            <a:endParaRPr lang="zh-CN" altLang="en-US" sz="2400" dirty="0">
              <a:solidFill>
                <a:schemeClr val="bg1"/>
              </a:solid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0C9172D4-1980-4641-AA19-D2378D478131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C2A871F-ACC3-4BA1-9914-C1B40E6160AE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59D60B5-1B6A-444D-9983-9F19A22CBAAE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9E6650D-3E83-4B06-AB6B-59D2C510DFA1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5DCB69-5230-4457-B660-C9A06CDF3A55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CDDE409-247A-4B29-8188-F2C18B61FB90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6C936B3A-6791-483D-9FA0-60B8337CD998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B5EEE49-8BFD-49C9-98F8-64CDB2BF8FA9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B1149F0-FEAF-40B1-8368-390D819E058E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B71EE86B-5FC9-482E-98A8-A77C57BEDE70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1823038-F58C-4741-BEF7-92B011B9E20B}"/>
              </a:ext>
            </a:extLst>
          </p:cNvPr>
          <p:cNvSpPr txBox="1"/>
          <p:nvPr/>
        </p:nvSpPr>
        <p:spPr>
          <a:xfrm>
            <a:off x="660168" y="6011849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POWER</a:t>
            </a:r>
          </a:p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POINT</a:t>
            </a:r>
            <a:endParaRPr lang="zh-CN" altLang="en-US" sz="16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7EFC3FF-8DD7-403F-98AB-F3D2D0ED0E39}"/>
              </a:ext>
            </a:extLst>
          </p:cNvPr>
          <p:cNvSpPr txBox="1"/>
          <p:nvPr/>
        </p:nvSpPr>
        <p:spPr>
          <a:xfrm>
            <a:off x="644928" y="310345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92016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0CCEBB93-3EF2-42A7-B716-FDC0AFB4B7E7}"/>
              </a:ext>
            </a:extLst>
          </p:cNvPr>
          <p:cNvGrpSpPr/>
          <p:nvPr/>
        </p:nvGrpSpPr>
        <p:grpSpPr>
          <a:xfrm>
            <a:off x="4369869" y="2235202"/>
            <a:ext cx="1917401" cy="1917399"/>
            <a:chOff x="4369869" y="2235202"/>
            <a:chExt cx="1917401" cy="1917399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53D1D15A-FE3A-4E82-BAFD-C59028B6F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71" t="22827" r="70045" b="46802"/>
            <a:stretch>
              <a:fillRect/>
            </a:stretch>
          </p:blipFill>
          <p:spPr>
            <a:xfrm>
              <a:off x="4369869" y="2235202"/>
              <a:ext cx="1917401" cy="1917399"/>
            </a:xfrm>
            <a:custGeom>
              <a:avLst/>
              <a:gdLst>
                <a:gd name="connsiteX0" fmla="*/ 1041407 w 2082814"/>
                <a:gd name="connsiteY0" fmla="*/ 0 h 2082814"/>
                <a:gd name="connsiteX1" fmla="*/ 2082814 w 2082814"/>
                <a:gd name="connsiteY1" fmla="*/ 1041407 h 2082814"/>
                <a:gd name="connsiteX2" fmla="*/ 1041407 w 2082814"/>
                <a:gd name="connsiteY2" fmla="*/ 2082814 h 2082814"/>
                <a:gd name="connsiteX3" fmla="*/ 0 w 2082814"/>
                <a:gd name="connsiteY3" fmla="*/ 1041407 h 2082814"/>
                <a:gd name="connsiteX4" fmla="*/ 1041407 w 2082814"/>
                <a:gd name="connsiteY4" fmla="*/ 0 h 20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2814" h="2082814">
                  <a:moveTo>
                    <a:pt x="1041407" y="0"/>
                  </a:moveTo>
                  <a:cubicBezTo>
                    <a:pt x="1616560" y="0"/>
                    <a:pt x="2082814" y="466254"/>
                    <a:pt x="2082814" y="1041407"/>
                  </a:cubicBezTo>
                  <a:cubicBezTo>
                    <a:pt x="2082814" y="1616560"/>
                    <a:pt x="1616560" y="2082814"/>
                    <a:pt x="1041407" y="2082814"/>
                  </a:cubicBezTo>
                  <a:cubicBezTo>
                    <a:pt x="466254" y="2082814"/>
                    <a:pt x="0" y="1616560"/>
                    <a:pt x="0" y="1041407"/>
                  </a:cubicBezTo>
                  <a:cubicBezTo>
                    <a:pt x="0" y="466254"/>
                    <a:pt x="466254" y="0"/>
                    <a:pt x="1041407" y="0"/>
                  </a:cubicBezTo>
                  <a:close/>
                </a:path>
              </a:pathLst>
            </a:custGeom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</p:pic>
        <p:sp>
          <p:nvSpPr>
            <p:cNvPr id="36" name="椭圆 23">
              <a:extLst>
                <a:ext uri="{FF2B5EF4-FFF2-40B4-BE49-F238E27FC236}">
                  <a16:creationId xmlns:a16="http://schemas.microsoft.com/office/drawing/2014/main" xmlns="" id="{21F9C378-F690-40BE-BE83-0EE9EEBC0AB7}"/>
                </a:ext>
              </a:extLst>
            </p:cNvPr>
            <p:cNvSpPr/>
            <p:nvPr/>
          </p:nvSpPr>
          <p:spPr>
            <a:xfrm>
              <a:off x="4958045" y="2851726"/>
              <a:ext cx="741047" cy="684347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25" name="PA-文本框 8">
            <a:extLst>
              <a:ext uri="{FF2B5EF4-FFF2-40B4-BE49-F238E27FC236}">
                <a16:creationId xmlns:a16="http://schemas.microsoft.com/office/drawing/2014/main" xmlns="" id="{B166B263-F1C2-4B86-B938-CFB2BC569C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339018" y="4432122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2400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6727EBC-94E2-4563-BB8E-A7CB6B840E21}"/>
              </a:ext>
            </a:extLst>
          </p:cNvPr>
          <p:cNvSpPr/>
          <p:nvPr/>
        </p:nvSpPr>
        <p:spPr bwMode="auto">
          <a:xfrm>
            <a:off x="2080080" y="4940692"/>
            <a:ext cx="8050890" cy="7886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internetThis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template is exclusively designed by Fei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</a:t>
            </a:r>
          </a:p>
          <a:p>
            <a:pPr algn="ctr"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copyrights belong to Bao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AE740514-2E36-43EF-A22D-085E618BA401}"/>
              </a:ext>
            </a:extLst>
          </p:cNvPr>
          <p:cNvGrpSpPr/>
          <p:nvPr/>
        </p:nvGrpSpPr>
        <p:grpSpPr>
          <a:xfrm>
            <a:off x="5927919" y="2235201"/>
            <a:ext cx="1917400" cy="1917398"/>
            <a:chOff x="5927919" y="2235201"/>
            <a:chExt cx="1917400" cy="1917398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50C2E769-65E6-4EBC-B3F1-EB59274050AE}"/>
                </a:ext>
              </a:extLst>
            </p:cNvPr>
            <p:cNvSpPr/>
            <p:nvPr/>
          </p:nvSpPr>
          <p:spPr>
            <a:xfrm>
              <a:off x="5927919" y="2235201"/>
              <a:ext cx="1917400" cy="1917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5" name="椭圆 29">
              <a:extLst>
                <a:ext uri="{FF2B5EF4-FFF2-40B4-BE49-F238E27FC236}">
                  <a16:creationId xmlns:a16="http://schemas.microsoft.com/office/drawing/2014/main" xmlns="" id="{41E841F7-D2A5-4F25-A46C-916F57FECCDA}"/>
                </a:ext>
              </a:extLst>
            </p:cNvPr>
            <p:cNvSpPr/>
            <p:nvPr/>
          </p:nvSpPr>
          <p:spPr>
            <a:xfrm>
              <a:off x="6528092" y="2823376"/>
              <a:ext cx="717052" cy="741047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910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81 -7.40741E-7 L 8.33333E-7 -7.40741E-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87 -7.40741E-7 L -3.75E-6 -7.40741E-7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xmlns="" id="{315A49AB-A5B4-4144-91B7-610A3C3C8D83}"/>
              </a:ext>
            </a:extLst>
          </p:cNvPr>
          <p:cNvSpPr/>
          <p:nvPr/>
        </p:nvSpPr>
        <p:spPr>
          <a:xfrm rot="5400000">
            <a:off x="1784858" y="2611393"/>
            <a:ext cx="1876948" cy="1618058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六边形 26">
            <a:extLst>
              <a:ext uri="{FF2B5EF4-FFF2-40B4-BE49-F238E27FC236}">
                <a16:creationId xmlns:a16="http://schemas.microsoft.com/office/drawing/2014/main" xmlns="" id="{8D147DA9-0396-474E-BB89-E8CF9EF6A6E6}"/>
              </a:ext>
            </a:extLst>
          </p:cNvPr>
          <p:cNvSpPr/>
          <p:nvPr/>
        </p:nvSpPr>
        <p:spPr>
          <a:xfrm rot="5400000">
            <a:off x="4042979" y="2611393"/>
            <a:ext cx="1876948" cy="1618058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六边形 27">
            <a:extLst>
              <a:ext uri="{FF2B5EF4-FFF2-40B4-BE49-F238E27FC236}">
                <a16:creationId xmlns:a16="http://schemas.microsoft.com/office/drawing/2014/main" xmlns="" id="{93A57FD2-2E20-4322-B8E1-3C1C5A328B08}"/>
              </a:ext>
            </a:extLst>
          </p:cNvPr>
          <p:cNvSpPr/>
          <p:nvPr/>
        </p:nvSpPr>
        <p:spPr>
          <a:xfrm rot="5400000">
            <a:off x="6301100" y="2611393"/>
            <a:ext cx="1876948" cy="1618058"/>
          </a:xfrm>
          <a:prstGeom prst="hexagon">
            <a:avLst/>
          </a:prstGeom>
          <a:blipFill dpi="0" rotWithShape="0">
            <a:blip r:embed="rId5"/>
            <a:srcRect/>
            <a:tile tx="0" ty="0" sx="100000" sy="100000" flip="none" algn="ctr"/>
          </a:blip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六边形 28">
            <a:extLst>
              <a:ext uri="{FF2B5EF4-FFF2-40B4-BE49-F238E27FC236}">
                <a16:creationId xmlns:a16="http://schemas.microsoft.com/office/drawing/2014/main" xmlns="" id="{CD0872B3-13D6-4469-9B4B-220B195B88FC}"/>
              </a:ext>
            </a:extLst>
          </p:cNvPr>
          <p:cNvSpPr/>
          <p:nvPr/>
        </p:nvSpPr>
        <p:spPr>
          <a:xfrm rot="5400000">
            <a:off x="8559221" y="2611393"/>
            <a:ext cx="1876948" cy="1618058"/>
          </a:xfrm>
          <a:prstGeom prst="hexagon">
            <a:avLst/>
          </a:prstGeom>
          <a:solidFill>
            <a:schemeClr val="bg1"/>
          </a:solidFill>
          <a:ln>
            <a:noFill/>
          </a:ln>
          <a:effectLst>
            <a:outerShdw blurRad="673100" sx="102000" sy="102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椭圆 29">
            <a:extLst>
              <a:ext uri="{FF2B5EF4-FFF2-40B4-BE49-F238E27FC236}">
                <a16:creationId xmlns:a16="http://schemas.microsoft.com/office/drawing/2014/main" xmlns="" id="{DE0FB3AA-3699-4558-A565-128057727AEB}"/>
              </a:ext>
            </a:extLst>
          </p:cNvPr>
          <p:cNvSpPr/>
          <p:nvPr/>
        </p:nvSpPr>
        <p:spPr>
          <a:xfrm>
            <a:off x="2352808" y="3077050"/>
            <a:ext cx="741048" cy="686744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rgbClr val="01459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9" name="椭圆 30">
            <a:extLst>
              <a:ext uri="{FF2B5EF4-FFF2-40B4-BE49-F238E27FC236}">
                <a16:creationId xmlns:a16="http://schemas.microsoft.com/office/drawing/2014/main" xmlns="" id="{0EF2AC41-4B33-4470-A0A8-A85DC964B7F8}"/>
              </a:ext>
            </a:extLst>
          </p:cNvPr>
          <p:cNvSpPr/>
          <p:nvPr/>
        </p:nvSpPr>
        <p:spPr>
          <a:xfrm>
            <a:off x="4616202" y="3049898"/>
            <a:ext cx="730501" cy="741048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rgbClr val="01459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0" name="椭圆 31">
            <a:extLst>
              <a:ext uri="{FF2B5EF4-FFF2-40B4-BE49-F238E27FC236}">
                <a16:creationId xmlns:a16="http://schemas.microsoft.com/office/drawing/2014/main" xmlns="" id="{D1CBF9DB-1A2F-4922-968D-A748C882B3BC}"/>
              </a:ext>
            </a:extLst>
          </p:cNvPr>
          <p:cNvSpPr/>
          <p:nvPr/>
        </p:nvSpPr>
        <p:spPr>
          <a:xfrm>
            <a:off x="6869050" y="3061053"/>
            <a:ext cx="741048" cy="718738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41" name="椭圆 32">
            <a:extLst>
              <a:ext uri="{FF2B5EF4-FFF2-40B4-BE49-F238E27FC236}">
                <a16:creationId xmlns:a16="http://schemas.microsoft.com/office/drawing/2014/main" xmlns="" id="{8FB35324-EFF8-477F-91B4-88FBA9193E88}"/>
              </a:ext>
            </a:extLst>
          </p:cNvPr>
          <p:cNvSpPr/>
          <p:nvPr/>
        </p:nvSpPr>
        <p:spPr>
          <a:xfrm>
            <a:off x="9127171" y="3050459"/>
            <a:ext cx="741048" cy="739926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rgbClr val="01459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D70C556D-6CED-4D1E-A7F4-31230C87E44A}"/>
              </a:ext>
            </a:extLst>
          </p:cNvPr>
          <p:cNvSpPr/>
          <p:nvPr/>
        </p:nvSpPr>
        <p:spPr bwMode="auto">
          <a:xfrm>
            <a:off x="1746251" y="4779031"/>
            <a:ext cx="1949448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B050E26-15B6-4128-B9F9-67D582F7AEBF}"/>
              </a:ext>
            </a:extLst>
          </p:cNvPr>
          <p:cNvSpPr/>
          <p:nvPr/>
        </p:nvSpPr>
        <p:spPr bwMode="auto">
          <a:xfrm>
            <a:off x="4006729" y="4779031"/>
            <a:ext cx="1949448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C1DDDAE-0E3E-4F0B-B2CC-BBAAC0B28713}"/>
              </a:ext>
            </a:extLst>
          </p:cNvPr>
          <p:cNvSpPr/>
          <p:nvPr/>
        </p:nvSpPr>
        <p:spPr bwMode="auto">
          <a:xfrm>
            <a:off x="6267207" y="4779031"/>
            <a:ext cx="1949448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CE4C2FC6-1AF3-4C9C-8344-E60E68BE6E45}"/>
              </a:ext>
            </a:extLst>
          </p:cNvPr>
          <p:cNvSpPr/>
          <p:nvPr/>
        </p:nvSpPr>
        <p:spPr bwMode="auto">
          <a:xfrm>
            <a:off x="8527685" y="4779031"/>
            <a:ext cx="1949448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009365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82 -1.11111E-6 L 2.70833E-6 -1.1111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5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8" grpId="0" animBg="1"/>
      <p:bldP spid="39" grpId="0" animBg="1"/>
      <p:bldP spid="40" grpId="0" animBg="1"/>
      <p:bldP spid="41" grpId="0" animBg="1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2E2DAAC-CDD2-4CB2-872E-F74DFA0B7230}"/>
              </a:ext>
            </a:extLst>
          </p:cNvPr>
          <p:cNvGrpSpPr/>
          <p:nvPr/>
        </p:nvGrpSpPr>
        <p:grpSpPr>
          <a:xfrm>
            <a:off x="4862055" y="2129809"/>
            <a:ext cx="1051655" cy="1051655"/>
            <a:chOff x="2632332" y="2020692"/>
            <a:chExt cx="1585477" cy="1585477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3283B451-C44D-4BA3-9251-45476B06B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02" t="24233" r="66503" b="39153"/>
            <a:stretch>
              <a:fillRect/>
            </a:stretch>
          </p:blipFill>
          <p:spPr>
            <a:xfrm>
              <a:off x="2632332" y="2020692"/>
              <a:ext cx="1585477" cy="1585477"/>
            </a:xfrm>
            <a:custGeom>
              <a:avLst/>
              <a:gdLst>
                <a:gd name="connsiteX0" fmla="*/ 1255482 w 2510964"/>
                <a:gd name="connsiteY0" fmla="*/ 0 h 2510964"/>
                <a:gd name="connsiteX1" fmla="*/ 2510964 w 2510964"/>
                <a:gd name="connsiteY1" fmla="*/ 1255482 h 2510964"/>
                <a:gd name="connsiteX2" fmla="*/ 1255482 w 2510964"/>
                <a:gd name="connsiteY2" fmla="*/ 2510964 h 2510964"/>
                <a:gd name="connsiteX3" fmla="*/ 0 w 2510964"/>
                <a:gd name="connsiteY3" fmla="*/ 1255482 h 251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64" h="2510964">
                  <a:moveTo>
                    <a:pt x="1255482" y="0"/>
                  </a:moveTo>
                  <a:lnTo>
                    <a:pt x="2510964" y="1255482"/>
                  </a:lnTo>
                  <a:lnTo>
                    <a:pt x="1255482" y="2510964"/>
                  </a:lnTo>
                  <a:lnTo>
                    <a:pt x="0" y="1255482"/>
                  </a:lnTo>
                  <a:close/>
                </a:path>
              </a:pathLst>
            </a:custGeom>
          </p:spPr>
        </p:pic>
        <p:sp>
          <p:nvSpPr>
            <p:cNvPr id="49" name="椭圆 21">
              <a:extLst>
                <a:ext uri="{FF2B5EF4-FFF2-40B4-BE49-F238E27FC236}">
                  <a16:creationId xmlns:a16="http://schemas.microsoft.com/office/drawing/2014/main" xmlns="" id="{4E3EA074-E23A-456F-9A42-A9C542DF18F6}"/>
                </a:ext>
              </a:extLst>
            </p:cNvPr>
            <p:cNvSpPr/>
            <p:nvPr/>
          </p:nvSpPr>
          <p:spPr>
            <a:xfrm>
              <a:off x="3218540" y="2560913"/>
              <a:ext cx="413059" cy="496270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35A2CD89-1EE9-4AC4-BFDA-61EEE45CE6FD}"/>
              </a:ext>
            </a:extLst>
          </p:cNvPr>
          <p:cNvGrpSpPr/>
          <p:nvPr/>
        </p:nvGrpSpPr>
        <p:grpSpPr>
          <a:xfrm>
            <a:off x="5552472" y="3424864"/>
            <a:ext cx="1051655" cy="1051655"/>
            <a:chOff x="4412952" y="2020692"/>
            <a:chExt cx="1585477" cy="1585477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FA4D3E93-405E-4D06-9078-292C752D5EC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86" t="24233" r="45619" b="39153"/>
            <a:stretch>
              <a:fillRect/>
            </a:stretch>
          </p:blipFill>
          <p:spPr>
            <a:xfrm>
              <a:off x="4412952" y="2020692"/>
              <a:ext cx="1585477" cy="1585477"/>
            </a:xfrm>
            <a:custGeom>
              <a:avLst/>
              <a:gdLst>
                <a:gd name="connsiteX0" fmla="*/ 1255482 w 2510964"/>
                <a:gd name="connsiteY0" fmla="*/ 0 h 2510964"/>
                <a:gd name="connsiteX1" fmla="*/ 2510964 w 2510964"/>
                <a:gd name="connsiteY1" fmla="*/ 1255482 h 2510964"/>
                <a:gd name="connsiteX2" fmla="*/ 1255482 w 2510964"/>
                <a:gd name="connsiteY2" fmla="*/ 2510964 h 2510964"/>
                <a:gd name="connsiteX3" fmla="*/ 0 w 2510964"/>
                <a:gd name="connsiteY3" fmla="*/ 1255482 h 251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64" h="2510964">
                  <a:moveTo>
                    <a:pt x="1255482" y="0"/>
                  </a:moveTo>
                  <a:lnTo>
                    <a:pt x="2510964" y="1255482"/>
                  </a:lnTo>
                  <a:lnTo>
                    <a:pt x="1255482" y="2510964"/>
                  </a:lnTo>
                  <a:lnTo>
                    <a:pt x="0" y="1255482"/>
                  </a:lnTo>
                  <a:close/>
                </a:path>
              </a:pathLst>
            </a:custGeom>
          </p:spPr>
        </p:pic>
        <p:sp>
          <p:nvSpPr>
            <p:cNvPr id="52" name="椭圆 22">
              <a:extLst>
                <a:ext uri="{FF2B5EF4-FFF2-40B4-BE49-F238E27FC236}">
                  <a16:creationId xmlns:a16="http://schemas.microsoft.com/office/drawing/2014/main" xmlns="" id="{32D8E699-5191-408E-952A-47A3778424E2}"/>
                </a:ext>
              </a:extLst>
            </p:cNvPr>
            <p:cNvSpPr/>
            <p:nvPr/>
          </p:nvSpPr>
          <p:spPr>
            <a:xfrm>
              <a:off x="4965176" y="2560913"/>
              <a:ext cx="483968" cy="496271"/>
            </a:xfrm>
            <a:custGeom>
              <a:avLst/>
              <a:gdLst>
                <a:gd name="connsiteX0" fmla="*/ 289142 w 593263"/>
                <a:gd name="connsiteY0" fmla="*/ 515850 h 608344"/>
                <a:gd name="connsiteX1" fmla="*/ 227765 w 593263"/>
                <a:gd name="connsiteY1" fmla="*/ 563478 h 608344"/>
                <a:gd name="connsiteX2" fmla="*/ 365576 w 593263"/>
                <a:gd name="connsiteY2" fmla="*/ 563478 h 608344"/>
                <a:gd name="connsiteX3" fmla="*/ 304122 w 593263"/>
                <a:gd name="connsiteY3" fmla="*/ 515850 h 608344"/>
                <a:gd name="connsiteX4" fmla="*/ 289175 w 593263"/>
                <a:gd name="connsiteY4" fmla="*/ 515431 h 608344"/>
                <a:gd name="connsiteX5" fmla="*/ 304155 w 593263"/>
                <a:gd name="connsiteY5" fmla="*/ 515431 h 608344"/>
                <a:gd name="connsiteX6" fmla="*/ 366070 w 593263"/>
                <a:gd name="connsiteY6" fmla="*/ 564057 h 608344"/>
                <a:gd name="connsiteX7" fmla="*/ 227259 w 593263"/>
                <a:gd name="connsiteY7" fmla="*/ 564057 h 608344"/>
                <a:gd name="connsiteX8" fmla="*/ 289175 w 593263"/>
                <a:gd name="connsiteY8" fmla="*/ 515431 h 608344"/>
                <a:gd name="connsiteX9" fmla="*/ 289142 w 593263"/>
                <a:gd name="connsiteY9" fmla="*/ 514853 h 608344"/>
                <a:gd name="connsiteX10" fmla="*/ 226767 w 593263"/>
                <a:gd name="connsiteY10" fmla="*/ 564014 h 608344"/>
                <a:gd name="connsiteX11" fmla="*/ 226767 w 593263"/>
                <a:gd name="connsiteY11" fmla="*/ 564475 h 608344"/>
                <a:gd name="connsiteX12" fmla="*/ 366574 w 593263"/>
                <a:gd name="connsiteY12" fmla="*/ 564475 h 608344"/>
                <a:gd name="connsiteX13" fmla="*/ 366574 w 593263"/>
                <a:gd name="connsiteY13" fmla="*/ 564014 h 608344"/>
                <a:gd name="connsiteX14" fmla="*/ 304122 w 593263"/>
                <a:gd name="connsiteY14" fmla="*/ 514853 h 608344"/>
                <a:gd name="connsiteX15" fmla="*/ 530681 w 593263"/>
                <a:gd name="connsiteY15" fmla="*/ 143537 h 608344"/>
                <a:gd name="connsiteX16" fmla="*/ 530416 w 593263"/>
                <a:gd name="connsiteY16" fmla="*/ 144771 h 608344"/>
                <a:gd name="connsiteX17" fmla="*/ 530089 w 593263"/>
                <a:gd name="connsiteY17" fmla="*/ 145272 h 608344"/>
                <a:gd name="connsiteX18" fmla="*/ 62599 w 593263"/>
                <a:gd name="connsiteY18" fmla="*/ 143295 h 608344"/>
                <a:gd name="connsiteX19" fmla="*/ 63310 w 593263"/>
                <a:gd name="connsiteY19" fmla="*/ 145377 h 608344"/>
                <a:gd name="connsiteX20" fmla="*/ 62916 w 593263"/>
                <a:gd name="connsiteY20" fmla="*/ 144771 h 608344"/>
                <a:gd name="connsiteX21" fmla="*/ 151870 w 593263"/>
                <a:gd name="connsiteY21" fmla="*/ 44867 h 608344"/>
                <a:gd name="connsiteX22" fmla="*/ 151870 w 593263"/>
                <a:gd name="connsiteY22" fmla="*/ 247725 h 608344"/>
                <a:gd name="connsiteX23" fmla="*/ 151870 w 593263"/>
                <a:gd name="connsiteY23" fmla="*/ 248568 h 608344"/>
                <a:gd name="connsiteX24" fmla="*/ 163623 w 593263"/>
                <a:gd name="connsiteY24" fmla="*/ 303712 h 608344"/>
                <a:gd name="connsiteX25" fmla="*/ 290756 w 593263"/>
                <a:gd name="connsiteY25" fmla="*/ 386466 h 608344"/>
                <a:gd name="connsiteX26" fmla="*/ 302509 w 593263"/>
                <a:gd name="connsiteY26" fmla="*/ 386466 h 608344"/>
                <a:gd name="connsiteX27" fmla="*/ 429718 w 593263"/>
                <a:gd name="connsiteY27" fmla="*/ 303712 h 608344"/>
                <a:gd name="connsiteX28" fmla="*/ 441471 w 593263"/>
                <a:gd name="connsiteY28" fmla="*/ 248568 h 608344"/>
                <a:gd name="connsiteX29" fmla="*/ 441471 w 593263"/>
                <a:gd name="connsiteY29" fmla="*/ 247725 h 608344"/>
                <a:gd name="connsiteX30" fmla="*/ 441471 w 593263"/>
                <a:gd name="connsiteY30" fmla="*/ 44867 h 608344"/>
                <a:gd name="connsiteX31" fmla="*/ 485907 w 593263"/>
                <a:gd name="connsiteY31" fmla="*/ 44359 h 608344"/>
                <a:gd name="connsiteX32" fmla="*/ 533074 w 593263"/>
                <a:gd name="connsiteY32" fmla="*/ 44359 h 608344"/>
                <a:gd name="connsiteX33" fmla="*/ 548899 w 593263"/>
                <a:gd name="connsiteY33" fmla="*/ 60926 h 608344"/>
                <a:gd name="connsiteX34" fmla="*/ 547924 w 593263"/>
                <a:gd name="connsiteY34" fmla="*/ 67809 h 608344"/>
                <a:gd name="connsiteX35" fmla="*/ 533150 w 593263"/>
                <a:gd name="connsiteY35" fmla="*/ 136289 h 608344"/>
                <a:gd name="connsiteX36" fmla="*/ 530681 w 593263"/>
                <a:gd name="connsiteY36" fmla="*/ 143537 h 608344"/>
                <a:gd name="connsiteX37" fmla="*/ 548401 w 593263"/>
                <a:gd name="connsiteY37" fmla="*/ 60896 h 608344"/>
                <a:gd name="connsiteX38" fmla="*/ 544176 w 593263"/>
                <a:gd name="connsiteY38" fmla="*/ 49622 h 608344"/>
                <a:gd name="connsiteX39" fmla="*/ 533037 w 593263"/>
                <a:gd name="connsiteY39" fmla="*/ 44867 h 608344"/>
                <a:gd name="connsiteX40" fmla="*/ 486332 w 593263"/>
                <a:gd name="connsiteY40" fmla="*/ 44867 h 608344"/>
                <a:gd name="connsiteX41" fmla="*/ 486332 w 593263"/>
                <a:gd name="connsiteY41" fmla="*/ 212368 h 608344"/>
                <a:gd name="connsiteX42" fmla="*/ 530089 w 593263"/>
                <a:gd name="connsiteY42" fmla="*/ 145272 h 608344"/>
                <a:gd name="connsiteX43" fmla="*/ 528649 w 593263"/>
                <a:gd name="connsiteY43" fmla="*/ 149497 h 608344"/>
                <a:gd name="connsiteX44" fmla="*/ 502008 w 593263"/>
                <a:gd name="connsiteY44" fmla="*/ 190019 h 608344"/>
                <a:gd name="connsiteX45" fmla="*/ 485907 w 593263"/>
                <a:gd name="connsiteY45" fmla="*/ 213629 h 608344"/>
                <a:gd name="connsiteX46" fmla="*/ 151362 w 593263"/>
                <a:gd name="connsiteY46" fmla="*/ 44359 h 608344"/>
                <a:gd name="connsiteX47" fmla="*/ 220576 w 593263"/>
                <a:gd name="connsiteY47" fmla="*/ 44359 h 608344"/>
                <a:gd name="connsiteX48" fmla="*/ 264900 w 593263"/>
                <a:gd name="connsiteY48" fmla="*/ 44359 h 608344"/>
                <a:gd name="connsiteX49" fmla="*/ 328429 w 593263"/>
                <a:gd name="connsiteY49" fmla="*/ 44359 h 608344"/>
                <a:gd name="connsiteX50" fmla="*/ 372830 w 593263"/>
                <a:gd name="connsiteY50" fmla="*/ 44359 h 608344"/>
                <a:gd name="connsiteX51" fmla="*/ 442044 w 593263"/>
                <a:gd name="connsiteY51" fmla="*/ 44359 h 608344"/>
                <a:gd name="connsiteX52" fmla="*/ 442044 w 593263"/>
                <a:gd name="connsiteY52" fmla="*/ 247759 h 608344"/>
                <a:gd name="connsiteX53" fmla="*/ 441967 w 593263"/>
                <a:gd name="connsiteY53" fmla="*/ 248603 h 608344"/>
                <a:gd name="connsiteX54" fmla="*/ 430214 w 593263"/>
                <a:gd name="connsiteY54" fmla="*/ 303978 h 608344"/>
                <a:gd name="connsiteX55" fmla="*/ 302541 w 593263"/>
                <a:gd name="connsiteY55" fmla="*/ 386964 h 608344"/>
                <a:gd name="connsiteX56" fmla="*/ 290788 w 593263"/>
                <a:gd name="connsiteY56" fmla="*/ 386964 h 608344"/>
                <a:gd name="connsiteX57" fmla="*/ 163192 w 593263"/>
                <a:gd name="connsiteY57" fmla="*/ 303978 h 608344"/>
                <a:gd name="connsiteX58" fmla="*/ 151362 w 593263"/>
                <a:gd name="connsiteY58" fmla="*/ 248603 h 608344"/>
                <a:gd name="connsiteX59" fmla="*/ 151362 w 593263"/>
                <a:gd name="connsiteY59" fmla="*/ 247759 h 608344"/>
                <a:gd name="connsiteX60" fmla="*/ 60332 w 593263"/>
                <a:gd name="connsiteY60" fmla="*/ 44359 h 608344"/>
                <a:gd name="connsiteX61" fmla="*/ 107499 w 593263"/>
                <a:gd name="connsiteY61" fmla="*/ 44359 h 608344"/>
                <a:gd name="connsiteX62" fmla="*/ 107499 w 593263"/>
                <a:gd name="connsiteY62" fmla="*/ 213629 h 608344"/>
                <a:gd name="connsiteX63" fmla="*/ 89716 w 593263"/>
                <a:gd name="connsiteY63" fmla="*/ 187576 h 608344"/>
                <a:gd name="connsiteX64" fmla="*/ 64773 w 593263"/>
                <a:gd name="connsiteY64" fmla="*/ 149662 h 608344"/>
                <a:gd name="connsiteX65" fmla="*/ 63310 w 593263"/>
                <a:gd name="connsiteY65" fmla="*/ 145377 h 608344"/>
                <a:gd name="connsiteX66" fmla="*/ 106932 w 593263"/>
                <a:gd name="connsiteY66" fmla="*/ 212368 h 608344"/>
                <a:gd name="connsiteX67" fmla="*/ 106932 w 593263"/>
                <a:gd name="connsiteY67" fmla="*/ 44867 h 608344"/>
                <a:gd name="connsiteX68" fmla="*/ 60304 w 593263"/>
                <a:gd name="connsiteY68" fmla="*/ 44867 h 608344"/>
                <a:gd name="connsiteX69" fmla="*/ 49089 w 593263"/>
                <a:gd name="connsiteY69" fmla="*/ 49622 h 608344"/>
                <a:gd name="connsiteX70" fmla="*/ 44940 w 593263"/>
                <a:gd name="connsiteY70" fmla="*/ 60896 h 608344"/>
                <a:gd name="connsiteX71" fmla="*/ 62599 w 593263"/>
                <a:gd name="connsiteY71" fmla="*/ 143295 h 608344"/>
                <a:gd name="connsiteX72" fmla="*/ 60093 w 593263"/>
                <a:gd name="connsiteY72" fmla="*/ 135955 h 608344"/>
                <a:gd name="connsiteX73" fmla="*/ 45391 w 593263"/>
                <a:gd name="connsiteY73" fmla="*/ 67700 h 608344"/>
                <a:gd name="connsiteX74" fmla="*/ 44431 w 593263"/>
                <a:gd name="connsiteY74" fmla="*/ 60926 h 608344"/>
                <a:gd name="connsiteX75" fmla="*/ 60332 w 593263"/>
                <a:gd name="connsiteY75" fmla="*/ 44359 h 608344"/>
                <a:gd name="connsiteX76" fmla="*/ 485334 w 593263"/>
                <a:gd name="connsiteY76" fmla="*/ 43793 h 608344"/>
                <a:gd name="connsiteX77" fmla="*/ 485334 w 593263"/>
                <a:gd name="connsiteY77" fmla="*/ 214899 h 608344"/>
                <a:gd name="connsiteX78" fmla="*/ 486256 w 593263"/>
                <a:gd name="connsiteY78" fmla="*/ 213979 h 608344"/>
                <a:gd name="connsiteX79" fmla="*/ 502008 w 593263"/>
                <a:gd name="connsiteY79" fmla="*/ 190019 h 608344"/>
                <a:gd name="connsiteX80" fmla="*/ 527658 w 593263"/>
                <a:gd name="connsiteY80" fmla="*/ 152406 h 608344"/>
                <a:gd name="connsiteX81" fmla="*/ 528649 w 593263"/>
                <a:gd name="connsiteY81" fmla="*/ 149497 h 608344"/>
                <a:gd name="connsiteX82" fmla="*/ 531107 w 593263"/>
                <a:gd name="connsiteY82" fmla="*/ 145759 h 608344"/>
                <a:gd name="connsiteX83" fmla="*/ 533150 w 593263"/>
                <a:gd name="connsiteY83" fmla="*/ 136289 h 608344"/>
                <a:gd name="connsiteX84" fmla="*/ 541843 w 593263"/>
                <a:gd name="connsiteY84" fmla="*/ 110778 h 608344"/>
                <a:gd name="connsiteX85" fmla="*/ 547924 w 593263"/>
                <a:gd name="connsiteY85" fmla="*/ 67809 h 608344"/>
                <a:gd name="connsiteX86" fmla="*/ 549399 w 593263"/>
                <a:gd name="connsiteY86" fmla="*/ 60973 h 608344"/>
                <a:gd name="connsiteX87" fmla="*/ 544944 w 593263"/>
                <a:gd name="connsiteY87" fmla="*/ 48931 h 608344"/>
                <a:gd name="connsiteX88" fmla="*/ 533037 w 593263"/>
                <a:gd name="connsiteY88" fmla="*/ 43793 h 608344"/>
                <a:gd name="connsiteX89" fmla="*/ 150795 w 593263"/>
                <a:gd name="connsiteY89" fmla="*/ 43793 h 608344"/>
                <a:gd name="connsiteX90" fmla="*/ 150795 w 593263"/>
                <a:gd name="connsiteY90" fmla="*/ 247725 h 608344"/>
                <a:gd name="connsiteX91" fmla="*/ 150871 w 593263"/>
                <a:gd name="connsiteY91" fmla="*/ 248568 h 608344"/>
                <a:gd name="connsiteX92" fmla="*/ 162701 w 593263"/>
                <a:gd name="connsiteY92" fmla="*/ 304095 h 608344"/>
                <a:gd name="connsiteX93" fmla="*/ 290756 w 593263"/>
                <a:gd name="connsiteY93" fmla="*/ 387463 h 608344"/>
                <a:gd name="connsiteX94" fmla="*/ 302509 w 593263"/>
                <a:gd name="connsiteY94" fmla="*/ 387463 h 608344"/>
                <a:gd name="connsiteX95" fmla="*/ 430640 w 593263"/>
                <a:gd name="connsiteY95" fmla="*/ 304095 h 608344"/>
                <a:gd name="connsiteX96" fmla="*/ 442470 w 593263"/>
                <a:gd name="connsiteY96" fmla="*/ 248568 h 608344"/>
                <a:gd name="connsiteX97" fmla="*/ 442470 w 593263"/>
                <a:gd name="connsiteY97" fmla="*/ 43793 h 608344"/>
                <a:gd name="connsiteX98" fmla="*/ 60304 w 593263"/>
                <a:gd name="connsiteY98" fmla="*/ 43793 h 608344"/>
                <a:gd name="connsiteX99" fmla="*/ 48397 w 593263"/>
                <a:gd name="connsiteY99" fmla="*/ 48931 h 608344"/>
                <a:gd name="connsiteX100" fmla="*/ 43942 w 593263"/>
                <a:gd name="connsiteY100" fmla="*/ 60973 h 608344"/>
                <a:gd name="connsiteX101" fmla="*/ 45391 w 593263"/>
                <a:gd name="connsiteY101" fmla="*/ 67700 h 608344"/>
                <a:gd name="connsiteX102" fmla="*/ 51498 w 593263"/>
                <a:gd name="connsiteY102" fmla="*/ 110778 h 608344"/>
                <a:gd name="connsiteX103" fmla="*/ 60093 w 593263"/>
                <a:gd name="connsiteY103" fmla="*/ 135955 h 608344"/>
                <a:gd name="connsiteX104" fmla="*/ 62205 w 593263"/>
                <a:gd name="connsiteY104" fmla="*/ 145759 h 608344"/>
                <a:gd name="connsiteX105" fmla="*/ 64773 w 593263"/>
                <a:gd name="connsiteY105" fmla="*/ 149662 h 608344"/>
                <a:gd name="connsiteX106" fmla="*/ 65710 w 593263"/>
                <a:gd name="connsiteY106" fmla="*/ 152406 h 608344"/>
                <a:gd name="connsiteX107" fmla="*/ 89716 w 593263"/>
                <a:gd name="connsiteY107" fmla="*/ 187576 h 608344"/>
                <a:gd name="connsiteX108" fmla="*/ 107086 w 593263"/>
                <a:gd name="connsiteY108" fmla="*/ 213979 h 608344"/>
                <a:gd name="connsiteX109" fmla="*/ 108007 w 593263"/>
                <a:gd name="connsiteY109" fmla="*/ 214899 h 608344"/>
                <a:gd name="connsiteX110" fmla="*/ 108007 w 593263"/>
                <a:gd name="connsiteY110" fmla="*/ 43793 h 608344"/>
                <a:gd name="connsiteX111" fmla="*/ 60304 w 593263"/>
                <a:gd name="connsiteY111" fmla="*/ 997 h 608344"/>
                <a:gd name="connsiteX112" fmla="*/ 533037 w 593263"/>
                <a:gd name="connsiteY112" fmla="*/ 997 h 608344"/>
                <a:gd name="connsiteX113" fmla="*/ 575978 w 593263"/>
                <a:gd name="connsiteY113" fmla="*/ 19481 h 608344"/>
                <a:gd name="connsiteX114" fmla="*/ 592187 w 593263"/>
                <a:gd name="connsiteY114" fmla="*/ 63197 h 608344"/>
                <a:gd name="connsiteX115" fmla="*/ 559539 w 593263"/>
                <a:gd name="connsiteY115" fmla="*/ 185678 h 608344"/>
                <a:gd name="connsiteX116" fmla="*/ 496933 w 593263"/>
                <a:gd name="connsiteY116" fmla="*/ 262297 h 608344"/>
                <a:gd name="connsiteX117" fmla="*/ 483797 w 593263"/>
                <a:gd name="connsiteY117" fmla="*/ 272650 h 608344"/>
                <a:gd name="connsiteX118" fmla="*/ 483644 w 593263"/>
                <a:gd name="connsiteY118" fmla="*/ 272727 h 608344"/>
                <a:gd name="connsiteX119" fmla="*/ 483567 w 593263"/>
                <a:gd name="connsiteY119" fmla="*/ 272957 h 608344"/>
                <a:gd name="connsiteX120" fmla="*/ 470969 w 593263"/>
                <a:gd name="connsiteY120" fmla="*/ 318821 h 608344"/>
                <a:gd name="connsiteX121" fmla="*/ 431792 w 593263"/>
                <a:gd name="connsiteY121" fmla="*/ 376802 h 608344"/>
                <a:gd name="connsiteX122" fmla="*/ 373718 w 593263"/>
                <a:gd name="connsiteY122" fmla="*/ 415917 h 608344"/>
                <a:gd name="connsiteX123" fmla="*/ 318563 w 593263"/>
                <a:gd name="connsiteY123" fmla="*/ 429568 h 608344"/>
                <a:gd name="connsiteX124" fmla="*/ 318103 w 593263"/>
                <a:gd name="connsiteY124" fmla="*/ 429568 h 608344"/>
                <a:gd name="connsiteX125" fmla="*/ 318103 w 593263"/>
                <a:gd name="connsiteY125" fmla="*/ 473438 h 608344"/>
                <a:gd name="connsiteX126" fmla="*/ 318487 w 593263"/>
                <a:gd name="connsiteY126" fmla="*/ 473438 h 608344"/>
                <a:gd name="connsiteX127" fmla="*/ 370722 w 593263"/>
                <a:gd name="connsiteY127" fmla="*/ 494069 h 608344"/>
                <a:gd name="connsiteX128" fmla="*/ 409438 w 593263"/>
                <a:gd name="connsiteY128" fmla="*/ 564014 h 608344"/>
                <a:gd name="connsiteX129" fmla="*/ 409438 w 593263"/>
                <a:gd name="connsiteY129" fmla="*/ 607270 h 608344"/>
                <a:gd name="connsiteX130" fmla="*/ 183903 w 593263"/>
                <a:gd name="connsiteY130" fmla="*/ 607270 h 608344"/>
                <a:gd name="connsiteX131" fmla="*/ 183903 w 593263"/>
                <a:gd name="connsiteY131" fmla="*/ 564014 h 608344"/>
                <a:gd name="connsiteX132" fmla="*/ 222542 w 593263"/>
                <a:gd name="connsiteY132" fmla="*/ 494069 h 608344"/>
                <a:gd name="connsiteX133" fmla="*/ 274778 w 593263"/>
                <a:gd name="connsiteY133" fmla="*/ 473438 h 608344"/>
                <a:gd name="connsiteX134" fmla="*/ 275239 w 593263"/>
                <a:gd name="connsiteY134" fmla="*/ 473438 h 608344"/>
                <a:gd name="connsiteX135" fmla="*/ 275239 w 593263"/>
                <a:gd name="connsiteY135" fmla="*/ 429568 h 608344"/>
                <a:gd name="connsiteX136" fmla="*/ 274778 w 593263"/>
                <a:gd name="connsiteY136" fmla="*/ 429568 h 608344"/>
                <a:gd name="connsiteX137" fmla="*/ 219623 w 593263"/>
                <a:gd name="connsiteY137" fmla="*/ 415917 h 608344"/>
                <a:gd name="connsiteX138" fmla="*/ 161549 w 593263"/>
                <a:gd name="connsiteY138" fmla="*/ 376802 h 608344"/>
                <a:gd name="connsiteX139" fmla="*/ 122372 w 593263"/>
                <a:gd name="connsiteY139" fmla="*/ 318821 h 608344"/>
                <a:gd name="connsiteX140" fmla="*/ 109697 w 593263"/>
                <a:gd name="connsiteY140" fmla="*/ 272957 h 608344"/>
                <a:gd name="connsiteX141" fmla="*/ 109697 w 593263"/>
                <a:gd name="connsiteY141" fmla="*/ 272727 h 608344"/>
                <a:gd name="connsiteX142" fmla="*/ 109544 w 593263"/>
                <a:gd name="connsiteY142" fmla="*/ 272650 h 608344"/>
                <a:gd name="connsiteX143" fmla="*/ 96331 w 593263"/>
                <a:gd name="connsiteY143" fmla="*/ 262297 h 608344"/>
                <a:gd name="connsiteX144" fmla="*/ 33802 w 593263"/>
                <a:gd name="connsiteY144" fmla="*/ 185678 h 608344"/>
                <a:gd name="connsiteX145" fmla="*/ 1155 w 593263"/>
                <a:gd name="connsiteY145" fmla="*/ 63197 h 608344"/>
                <a:gd name="connsiteX146" fmla="*/ 17286 w 593263"/>
                <a:gd name="connsiteY146" fmla="*/ 19481 h 608344"/>
                <a:gd name="connsiteX147" fmla="*/ 60304 w 593263"/>
                <a:gd name="connsiteY147" fmla="*/ 997 h 608344"/>
                <a:gd name="connsiteX148" fmla="*/ 60332 w 593263"/>
                <a:gd name="connsiteY148" fmla="*/ 565 h 608344"/>
                <a:gd name="connsiteX149" fmla="*/ 16930 w 593263"/>
                <a:gd name="connsiteY149" fmla="*/ 19126 h 608344"/>
                <a:gd name="connsiteX150" fmla="*/ 644 w 593263"/>
                <a:gd name="connsiteY150" fmla="*/ 63226 h 608344"/>
                <a:gd name="connsiteX151" fmla="*/ 33369 w 593263"/>
                <a:gd name="connsiteY151" fmla="*/ 185941 h 608344"/>
                <a:gd name="connsiteX152" fmla="*/ 96053 w 593263"/>
                <a:gd name="connsiteY152" fmla="*/ 262715 h 608344"/>
                <a:gd name="connsiteX153" fmla="*/ 109266 w 593263"/>
                <a:gd name="connsiteY153" fmla="*/ 273069 h 608344"/>
                <a:gd name="connsiteX154" fmla="*/ 121941 w 593263"/>
                <a:gd name="connsiteY154" fmla="*/ 319011 h 608344"/>
                <a:gd name="connsiteX155" fmla="*/ 161195 w 593263"/>
                <a:gd name="connsiteY155" fmla="*/ 377224 h 608344"/>
                <a:gd name="connsiteX156" fmla="*/ 219424 w 593263"/>
                <a:gd name="connsiteY156" fmla="*/ 416416 h 608344"/>
                <a:gd name="connsiteX157" fmla="*/ 274733 w 593263"/>
                <a:gd name="connsiteY157" fmla="*/ 430068 h 608344"/>
                <a:gd name="connsiteX158" fmla="*/ 274733 w 593263"/>
                <a:gd name="connsiteY158" fmla="*/ 473018 h 608344"/>
                <a:gd name="connsiteX159" fmla="*/ 222343 w 593263"/>
                <a:gd name="connsiteY159" fmla="*/ 493649 h 608344"/>
                <a:gd name="connsiteX160" fmla="*/ 183396 w 593263"/>
                <a:gd name="connsiteY160" fmla="*/ 564057 h 608344"/>
                <a:gd name="connsiteX161" fmla="*/ 183396 w 593263"/>
                <a:gd name="connsiteY161" fmla="*/ 607851 h 608344"/>
                <a:gd name="connsiteX162" fmla="*/ 227259 w 593263"/>
                <a:gd name="connsiteY162" fmla="*/ 607851 h 608344"/>
                <a:gd name="connsiteX163" fmla="*/ 366070 w 593263"/>
                <a:gd name="connsiteY163" fmla="*/ 607851 h 608344"/>
                <a:gd name="connsiteX164" fmla="*/ 409934 w 593263"/>
                <a:gd name="connsiteY164" fmla="*/ 607851 h 608344"/>
                <a:gd name="connsiteX165" fmla="*/ 409934 w 593263"/>
                <a:gd name="connsiteY165" fmla="*/ 564057 h 608344"/>
                <a:gd name="connsiteX166" fmla="*/ 371064 w 593263"/>
                <a:gd name="connsiteY166" fmla="*/ 493649 h 608344"/>
                <a:gd name="connsiteX167" fmla="*/ 318596 w 593263"/>
                <a:gd name="connsiteY167" fmla="*/ 473018 h 608344"/>
                <a:gd name="connsiteX168" fmla="*/ 318596 w 593263"/>
                <a:gd name="connsiteY168" fmla="*/ 430068 h 608344"/>
                <a:gd name="connsiteX169" fmla="*/ 373906 w 593263"/>
                <a:gd name="connsiteY169" fmla="*/ 416416 h 608344"/>
                <a:gd name="connsiteX170" fmla="*/ 432211 w 593263"/>
                <a:gd name="connsiteY170" fmla="*/ 377224 h 608344"/>
                <a:gd name="connsiteX171" fmla="*/ 471466 w 593263"/>
                <a:gd name="connsiteY171" fmla="*/ 319011 h 608344"/>
                <a:gd name="connsiteX172" fmla="*/ 484141 w 593263"/>
                <a:gd name="connsiteY172" fmla="*/ 273069 h 608344"/>
                <a:gd name="connsiteX173" fmla="*/ 497353 w 593263"/>
                <a:gd name="connsiteY173" fmla="*/ 262715 h 608344"/>
                <a:gd name="connsiteX174" fmla="*/ 560037 w 593263"/>
                <a:gd name="connsiteY174" fmla="*/ 185941 h 608344"/>
                <a:gd name="connsiteX175" fmla="*/ 592762 w 593263"/>
                <a:gd name="connsiteY175" fmla="*/ 63226 h 608344"/>
                <a:gd name="connsiteX176" fmla="*/ 576400 w 593263"/>
                <a:gd name="connsiteY176" fmla="*/ 19126 h 608344"/>
                <a:gd name="connsiteX177" fmla="*/ 533074 w 593263"/>
                <a:gd name="connsiteY177" fmla="*/ 565 h 608344"/>
                <a:gd name="connsiteX178" fmla="*/ 485907 w 593263"/>
                <a:gd name="connsiteY178" fmla="*/ 565 h 608344"/>
                <a:gd name="connsiteX179" fmla="*/ 442044 w 593263"/>
                <a:gd name="connsiteY179" fmla="*/ 565 h 608344"/>
                <a:gd name="connsiteX180" fmla="*/ 372830 w 593263"/>
                <a:gd name="connsiteY180" fmla="*/ 565 h 608344"/>
                <a:gd name="connsiteX181" fmla="*/ 335036 w 593263"/>
                <a:gd name="connsiteY181" fmla="*/ 565 h 608344"/>
                <a:gd name="connsiteX182" fmla="*/ 258294 w 593263"/>
                <a:gd name="connsiteY182" fmla="*/ 565 h 608344"/>
                <a:gd name="connsiteX183" fmla="*/ 220576 w 593263"/>
                <a:gd name="connsiteY183" fmla="*/ 565 h 608344"/>
                <a:gd name="connsiteX184" fmla="*/ 151362 w 593263"/>
                <a:gd name="connsiteY184" fmla="*/ 565 h 608344"/>
                <a:gd name="connsiteX185" fmla="*/ 107499 w 593263"/>
                <a:gd name="connsiteY185" fmla="*/ 565 h 608344"/>
                <a:gd name="connsiteX186" fmla="*/ 60304 w 593263"/>
                <a:gd name="connsiteY186" fmla="*/ 0 h 608344"/>
                <a:gd name="connsiteX187" fmla="*/ 533037 w 593263"/>
                <a:gd name="connsiteY187" fmla="*/ 0 h 608344"/>
                <a:gd name="connsiteX188" fmla="*/ 576746 w 593263"/>
                <a:gd name="connsiteY188" fmla="*/ 18790 h 608344"/>
                <a:gd name="connsiteX189" fmla="*/ 593185 w 593263"/>
                <a:gd name="connsiteY189" fmla="*/ 63273 h 608344"/>
                <a:gd name="connsiteX190" fmla="*/ 560384 w 593263"/>
                <a:gd name="connsiteY190" fmla="*/ 186139 h 608344"/>
                <a:gd name="connsiteX191" fmla="*/ 497624 w 593263"/>
                <a:gd name="connsiteY191" fmla="*/ 263064 h 608344"/>
                <a:gd name="connsiteX192" fmla="*/ 484566 w 593263"/>
                <a:gd name="connsiteY192" fmla="*/ 273341 h 608344"/>
                <a:gd name="connsiteX193" fmla="*/ 471891 w 593263"/>
                <a:gd name="connsiteY193" fmla="*/ 319204 h 608344"/>
                <a:gd name="connsiteX194" fmla="*/ 432560 w 593263"/>
                <a:gd name="connsiteY194" fmla="*/ 377492 h 608344"/>
                <a:gd name="connsiteX195" fmla="*/ 374102 w 593263"/>
                <a:gd name="connsiteY195" fmla="*/ 416837 h 608344"/>
                <a:gd name="connsiteX196" fmla="*/ 319101 w 593263"/>
                <a:gd name="connsiteY196" fmla="*/ 430565 h 608344"/>
                <a:gd name="connsiteX197" fmla="*/ 319101 w 593263"/>
                <a:gd name="connsiteY197" fmla="*/ 472517 h 608344"/>
                <a:gd name="connsiteX198" fmla="*/ 371337 w 593263"/>
                <a:gd name="connsiteY198" fmla="*/ 493225 h 608344"/>
                <a:gd name="connsiteX199" fmla="*/ 410437 w 593263"/>
                <a:gd name="connsiteY199" fmla="*/ 564014 h 608344"/>
                <a:gd name="connsiteX200" fmla="*/ 410437 w 593263"/>
                <a:gd name="connsiteY200" fmla="*/ 608344 h 608344"/>
                <a:gd name="connsiteX201" fmla="*/ 182904 w 593263"/>
                <a:gd name="connsiteY201" fmla="*/ 608344 h 608344"/>
                <a:gd name="connsiteX202" fmla="*/ 182904 w 593263"/>
                <a:gd name="connsiteY202" fmla="*/ 564014 h 608344"/>
                <a:gd name="connsiteX203" fmla="*/ 222004 w 593263"/>
                <a:gd name="connsiteY203" fmla="*/ 493225 h 608344"/>
                <a:gd name="connsiteX204" fmla="*/ 274240 w 593263"/>
                <a:gd name="connsiteY204" fmla="*/ 472517 h 608344"/>
                <a:gd name="connsiteX205" fmla="*/ 274240 w 593263"/>
                <a:gd name="connsiteY205" fmla="*/ 430565 h 608344"/>
                <a:gd name="connsiteX206" fmla="*/ 219239 w 593263"/>
                <a:gd name="connsiteY206" fmla="*/ 416837 h 608344"/>
                <a:gd name="connsiteX207" fmla="*/ 160781 w 593263"/>
                <a:gd name="connsiteY207" fmla="*/ 377492 h 608344"/>
                <a:gd name="connsiteX208" fmla="*/ 121450 w 593263"/>
                <a:gd name="connsiteY208" fmla="*/ 319204 h 608344"/>
                <a:gd name="connsiteX209" fmla="*/ 108699 w 593263"/>
                <a:gd name="connsiteY209" fmla="*/ 273341 h 608344"/>
                <a:gd name="connsiteX210" fmla="*/ 95717 w 593263"/>
                <a:gd name="connsiteY210" fmla="*/ 263064 h 608344"/>
                <a:gd name="connsiteX211" fmla="*/ 32880 w 593263"/>
                <a:gd name="connsiteY211" fmla="*/ 186139 h 608344"/>
                <a:gd name="connsiteX212" fmla="*/ 79 w 593263"/>
                <a:gd name="connsiteY212" fmla="*/ 63273 h 608344"/>
                <a:gd name="connsiteX213" fmla="*/ 16595 w 593263"/>
                <a:gd name="connsiteY213" fmla="*/ 18790 h 608344"/>
                <a:gd name="connsiteX214" fmla="*/ 60304 w 593263"/>
                <a:gd name="connsiteY214" fmla="*/ 0 h 60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</a:cxnLst>
              <a:rect l="l" t="t" r="r" b="b"/>
              <a:pathLst>
                <a:path w="593263" h="608344">
                  <a:moveTo>
                    <a:pt x="289142" y="515850"/>
                  </a:moveTo>
                  <a:cubicBezTo>
                    <a:pt x="254421" y="518458"/>
                    <a:pt x="228150" y="538935"/>
                    <a:pt x="227765" y="563478"/>
                  </a:cubicBezTo>
                  <a:lnTo>
                    <a:pt x="365576" y="563478"/>
                  </a:lnTo>
                  <a:cubicBezTo>
                    <a:pt x="365192" y="538935"/>
                    <a:pt x="338920" y="518458"/>
                    <a:pt x="304122" y="515850"/>
                  </a:cubicBezTo>
                  <a:close/>
                  <a:moveTo>
                    <a:pt x="289175" y="515431"/>
                  </a:moveTo>
                  <a:lnTo>
                    <a:pt x="304155" y="515431"/>
                  </a:lnTo>
                  <a:cubicBezTo>
                    <a:pt x="338953" y="518039"/>
                    <a:pt x="366070" y="538824"/>
                    <a:pt x="366070" y="564057"/>
                  </a:cubicBezTo>
                  <a:lnTo>
                    <a:pt x="227259" y="564057"/>
                  </a:lnTo>
                  <a:cubicBezTo>
                    <a:pt x="227259" y="538824"/>
                    <a:pt x="254376" y="518039"/>
                    <a:pt x="289175" y="515431"/>
                  </a:cubicBezTo>
                  <a:close/>
                  <a:moveTo>
                    <a:pt x="289142" y="514853"/>
                  </a:moveTo>
                  <a:cubicBezTo>
                    <a:pt x="253576" y="517537"/>
                    <a:pt x="226767" y="538705"/>
                    <a:pt x="226767" y="564014"/>
                  </a:cubicBezTo>
                  <a:lnTo>
                    <a:pt x="226767" y="564475"/>
                  </a:lnTo>
                  <a:lnTo>
                    <a:pt x="366574" y="564475"/>
                  </a:lnTo>
                  <a:lnTo>
                    <a:pt x="366574" y="564014"/>
                  </a:lnTo>
                  <a:cubicBezTo>
                    <a:pt x="366574" y="538705"/>
                    <a:pt x="339765" y="517537"/>
                    <a:pt x="304122" y="514853"/>
                  </a:cubicBezTo>
                  <a:close/>
                  <a:moveTo>
                    <a:pt x="530681" y="143537"/>
                  </a:moveTo>
                  <a:lnTo>
                    <a:pt x="530416" y="144771"/>
                  </a:lnTo>
                  <a:lnTo>
                    <a:pt x="530089" y="145272"/>
                  </a:lnTo>
                  <a:close/>
                  <a:moveTo>
                    <a:pt x="62599" y="143295"/>
                  </a:moveTo>
                  <a:lnTo>
                    <a:pt x="63310" y="145377"/>
                  </a:lnTo>
                  <a:lnTo>
                    <a:pt x="62916" y="144771"/>
                  </a:lnTo>
                  <a:close/>
                  <a:moveTo>
                    <a:pt x="151870" y="44867"/>
                  </a:moveTo>
                  <a:lnTo>
                    <a:pt x="151870" y="247725"/>
                  </a:lnTo>
                  <a:lnTo>
                    <a:pt x="151870" y="248568"/>
                  </a:lnTo>
                  <a:cubicBezTo>
                    <a:pt x="151947" y="267742"/>
                    <a:pt x="155941" y="286302"/>
                    <a:pt x="163623" y="303712"/>
                  </a:cubicBezTo>
                  <a:cubicBezTo>
                    <a:pt x="185900" y="353947"/>
                    <a:pt x="235754" y="386466"/>
                    <a:pt x="290756" y="386466"/>
                  </a:cubicBezTo>
                  <a:lnTo>
                    <a:pt x="302509" y="386466"/>
                  </a:lnTo>
                  <a:cubicBezTo>
                    <a:pt x="357510" y="386466"/>
                    <a:pt x="407441" y="353947"/>
                    <a:pt x="429718" y="303712"/>
                  </a:cubicBezTo>
                  <a:cubicBezTo>
                    <a:pt x="437400" y="286302"/>
                    <a:pt x="441317" y="267742"/>
                    <a:pt x="441471" y="248568"/>
                  </a:cubicBezTo>
                  <a:lnTo>
                    <a:pt x="441471" y="247725"/>
                  </a:lnTo>
                  <a:lnTo>
                    <a:pt x="441471" y="44867"/>
                  </a:lnTo>
                  <a:close/>
                  <a:moveTo>
                    <a:pt x="485907" y="44359"/>
                  </a:moveTo>
                  <a:lnTo>
                    <a:pt x="533074" y="44359"/>
                  </a:lnTo>
                  <a:cubicBezTo>
                    <a:pt x="542139" y="44359"/>
                    <a:pt x="549360" y="51952"/>
                    <a:pt x="548899" y="60926"/>
                  </a:cubicBezTo>
                  <a:lnTo>
                    <a:pt x="547924" y="67809"/>
                  </a:lnTo>
                  <a:lnTo>
                    <a:pt x="533150" y="136289"/>
                  </a:lnTo>
                  <a:lnTo>
                    <a:pt x="530681" y="143537"/>
                  </a:lnTo>
                  <a:lnTo>
                    <a:pt x="548401" y="60896"/>
                  </a:lnTo>
                  <a:cubicBezTo>
                    <a:pt x="548554" y="56678"/>
                    <a:pt x="547095" y="52689"/>
                    <a:pt x="544176" y="49622"/>
                  </a:cubicBezTo>
                  <a:cubicBezTo>
                    <a:pt x="541257" y="46554"/>
                    <a:pt x="537262" y="44867"/>
                    <a:pt x="533037" y="44867"/>
                  </a:cubicBezTo>
                  <a:lnTo>
                    <a:pt x="486332" y="44867"/>
                  </a:lnTo>
                  <a:lnTo>
                    <a:pt x="486332" y="212368"/>
                  </a:lnTo>
                  <a:lnTo>
                    <a:pt x="530089" y="145272"/>
                  </a:lnTo>
                  <a:lnTo>
                    <a:pt x="528649" y="149497"/>
                  </a:lnTo>
                  <a:lnTo>
                    <a:pt x="502008" y="190019"/>
                  </a:lnTo>
                  <a:lnTo>
                    <a:pt x="485907" y="213629"/>
                  </a:lnTo>
                  <a:close/>
                  <a:moveTo>
                    <a:pt x="151362" y="44359"/>
                  </a:moveTo>
                  <a:lnTo>
                    <a:pt x="220576" y="44359"/>
                  </a:lnTo>
                  <a:lnTo>
                    <a:pt x="264900" y="44359"/>
                  </a:lnTo>
                  <a:lnTo>
                    <a:pt x="328429" y="44359"/>
                  </a:lnTo>
                  <a:lnTo>
                    <a:pt x="372830" y="44359"/>
                  </a:lnTo>
                  <a:lnTo>
                    <a:pt x="442044" y="44359"/>
                  </a:lnTo>
                  <a:lnTo>
                    <a:pt x="442044" y="247759"/>
                  </a:lnTo>
                  <a:cubicBezTo>
                    <a:pt x="442044" y="248066"/>
                    <a:pt x="441967" y="248373"/>
                    <a:pt x="441967" y="248603"/>
                  </a:cubicBezTo>
                  <a:cubicBezTo>
                    <a:pt x="441890" y="268314"/>
                    <a:pt x="437665" y="287028"/>
                    <a:pt x="430214" y="303978"/>
                  </a:cubicBezTo>
                  <a:cubicBezTo>
                    <a:pt x="408551" y="352834"/>
                    <a:pt x="359541" y="386964"/>
                    <a:pt x="302541" y="386964"/>
                  </a:cubicBezTo>
                  <a:lnTo>
                    <a:pt x="290788" y="386964"/>
                  </a:lnTo>
                  <a:cubicBezTo>
                    <a:pt x="233789" y="386964"/>
                    <a:pt x="184855" y="352834"/>
                    <a:pt x="163192" y="303978"/>
                  </a:cubicBezTo>
                  <a:cubicBezTo>
                    <a:pt x="155741" y="287028"/>
                    <a:pt x="151516" y="268314"/>
                    <a:pt x="151362" y="248603"/>
                  </a:cubicBezTo>
                  <a:cubicBezTo>
                    <a:pt x="151362" y="248373"/>
                    <a:pt x="151362" y="248066"/>
                    <a:pt x="151362" y="247759"/>
                  </a:cubicBezTo>
                  <a:close/>
                  <a:moveTo>
                    <a:pt x="60332" y="44359"/>
                  </a:moveTo>
                  <a:lnTo>
                    <a:pt x="107499" y="44359"/>
                  </a:lnTo>
                  <a:lnTo>
                    <a:pt x="107499" y="213629"/>
                  </a:lnTo>
                  <a:lnTo>
                    <a:pt x="89716" y="187576"/>
                  </a:lnTo>
                  <a:lnTo>
                    <a:pt x="64773" y="149662"/>
                  </a:lnTo>
                  <a:lnTo>
                    <a:pt x="63310" y="145377"/>
                  </a:lnTo>
                  <a:lnTo>
                    <a:pt x="106932" y="212368"/>
                  </a:lnTo>
                  <a:lnTo>
                    <a:pt x="106932" y="44867"/>
                  </a:lnTo>
                  <a:lnTo>
                    <a:pt x="60304" y="44867"/>
                  </a:lnTo>
                  <a:cubicBezTo>
                    <a:pt x="56002" y="44867"/>
                    <a:pt x="52084" y="46554"/>
                    <a:pt x="49089" y="49622"/>
                  </a:cubicBezTo>
                  <a:cubicBezTo>
                    <a:pt x="46246" y="52689"/>
                    <a:pt x="44710" y="56678"/>
                    <a:pt x="44940" y="60896"/>
                  </a:cubicBezTo>
                  <a:lnTo>
                    <a:pt x="62599" y="143295"/>
                  </a:lnTo>
                  <a:lnTo>
                    <a:pt x="60093" y="135955"/>
                  </a:lnTo>
                  <a:lnTo>
                    <a:pt x="45391" y="67700"/>
                  </a:lnTo>
                  <a:lnTo>
                    <a:pt x="44431" y="60926"/>
                  </a:lnTo>
                  <a:cubicBezTo>
                    <a:pt x="43970" y="51952"/>
                    <a:pt x="51268" y="44359"/>
                    <a:pt x="60332" y="44359"/>
                  </a:cubicBezTo>
                  <a:close/>
                  <a:moveTo>
                    <a:pt x="485334" y="43793"/>
                  </a:moveTo>
                  <a:lnTo>
                    <a:pt x="485334" y="214899"/>
                  </a:lnTo>
                  <a:lnTo>
                    <a:pt x="486256" y="213979"/>
                  </a:lnTo>
                  <a:lnTo>
                    <a:pt x="502008" y="190019"/>
                  </a:lnTo>
                  <a:lnTo>
                    <a:pt x="527658" y="152406"/>
                  </a:lnTo>
                  <a:lnTo>
                    <a:pt x="528649" y="149497"/>
                  </a:lnTo>
                  <a:lnTo>
                    <a:pt x="531107" y="145759"/>
                  </a:lnTo>
                  <a:lnTo>
                    <a:pt x="533150" y="136289"/>
                  </a:lnTo>
                  <a:lnTo>
                    <a:pt x="541843" y="110778"/>
                  </a:lnTo>
                  <a:lnTo>
                    <a:pt x="547924" y="67809"/>
                  </a:lnTo>
                  <a:lnTo>
                    <a:pt x="549399" y="60973"/>
                  </a:lnTo>
                  <a:cubicBezTo>
                    <a:pt x="549630" y="56448"/>
                    <a:pt x="548017" y="52229"/>
                    <a:pt x="544944" y="48931"/>
                  </a:cubicBezTo>
                  <a:cubicBezTo>
                    <a:pt x="541794" y="45634"/>
                    <a:pt x="537569" y="43793"/>
                    <a:pt x="533037" y="43793"/>
                  </a:cubicBezTo>
                  <a:close/>
                  <a:moveTo>
                    <a:pt x="150795" y="43793"/>
                  </a:moveTo>
                  <a:lnTo>
                    <a:pt x="150795" y="247725"/>
                  </a:lnTo>
                  <a:lnTo>
                    <a:pt x="150871" y="248568"/>
                  </a:lnTo>
                  <a:cubicBezTo>
                    <a:pt x="150948" y="267895"/>
                    <a:pt x="154943" y="286609"/>
                    <a:pt x="162701" y="304095"/>
                  </a:cubicBezTo>
                  <a:cubicBezTo>
                    <a:pt x="185055" y="354714"/>
                    <a:pt x="235370" y="387463"/>
                    <a:pt x="290756" y="387463"/>
                  </a:cubicBezTo>
                  <a:lnTo>
                    <a:pt x="302509" y="387463"/>
                  </a:lnTo>
                  <a:cubicBezTo>
                    <a:pt x="357971" y="387463"/>
                    <a:pt x="408209" y="354714"/>
                    <a:pt x="430640" y="304095"/>
                  </a:cubicBezTo>
                  <a:cubicBezTo>
                    <a:pt x="438398" y="286609"/>
                    <a:pt x="442393" y="267895"/>
                    <a:pt x="442470" y="248568"/>
                  </a:cubicBezTo>
                  <a:lnTo>
                    <a:pt x="442470" y="43793"/>
                  </a:lnTo>
                  <a:close/>
                  <a:moveTo>
                    <a:pt x="60304" y="43793"/>
                  </a:moveTo>
                  <a:cubicBezTo>
                    <a:pt x="55772" y="43793"/>
                    <a:pt x="51547" y="45634"/>
                    <a:pt x="48397" y="48931"/>
                  </a:cubicBezTo>
                  <a:cubicBezTo>
                    <a:pt x="45248" y="52229"/>
                    <a:pt x="43711" y="56448"/>
                    <a:pt x="43942" y="60973"/>
                  </a:cubicBezTo>
                  <a:lnTo>
                    <a:pt x="45391" y="67700"/>
                  </a:lnTo>
                  <a:lnTo>
                    <a:pt x="51498" y="110778"/>
                  </a:lnTo>
                  <a:lnTo>
                    <a:pt x="60093" y="135955"/>
                  </a:lnTo>
                  <a:lnTo>
                    <a:pt x="62205" y="145759"/>
                  </a:lnTo>
                  <a:lnTo>
                    <a:pt x="64773" y="149662"/>
                  </a:lnTo>
                  <a:lnTo>
                    <a:pt x="65710" y="152406"/>
                  </a:lnTo>
                  <a:lnTo>
                    <a:pt x="89716" y="187576"/>
                  </a:lnTo>
                  <a:lnTo>
                    <a:pt x="107086" y="213979"/>
                  </a:lnTo>
                  <a:lnTo>
                    <a:pt x="108007" y="214899"/>
                  </a:lnTo>
                  <a:lnTo>
                    <a:pt x="108007" y="43793"/>
                  </a:lnTo>
                  <a:close/>
                  <a:moveTo>
                    <a:pt x="60304" y="997"/>
                  </a:moveTo>
                  <a:lnTo>
                    <a:pt x="533037" y="997"/>
                  </a:lnTo>
                  <a:cubicBezTo>
                    <a:pt x="549169" y="997"/>
                    <a:pt x="564840" y="7746"/>
                    <a:pt x="575978" y="19481"/>
                  </a:cubicBezTo>
                  <a:cubicBezTo>
                    <a:pt x="587117" y="31138"/>
                    <a:pt x="593032" y="47091"/>
                    <a:pt x="592187" y="63197"/>
                  </a:cubicBezTo>
                  <a:cubicBezTo>
                    <a:pt x="589805" y="108370"/>
                    <a:pt x="578820" y="149555"/>
                    <a:pt x="559539" y="185678"/>
                  </a:cubicBezTo>
                  <a:cubicBezTo>
                    <a:pt x="543868" y="214976"/>
                    <a:pt x="522821" y="240745"/>
                    <a:pt x="496933" y="262297"/>
                  </a:cubicBezTo>
                  <a:cubicBezTo>
                    <a:pt x="492708" y="265825"/>
                    <a:pt x="488330" y="269353"/>
                    <a:pt x="483797" y="272650"/>
                  </a:cubicBezTo>
                  <a:lnTo>
                    <a:pt x="483644" y="272727"/>
                  </a:lnTo>
                  <a:lnTo>
                    <a:pt x="483567" y="272957"/>
                  </a:lnTo>
                  <a:cubicBezTo>
                    <a:pt x="481416" y="288680"/>
                    <a:pt x="477191" y="304172"/>
                    <a:pt x="470969" y="318821"/>
                  </a:cubicBezTo>
                  <a:cubicBezTo>
                    <a:pt x="461751" y="340525"/>
                    <a:pt x="448538" y="360083"/>
                    <a:pt x="431792" y="376802"/>
                  </a:cubicBezTo>
                  <a:cubicBezTo>
                    <a:pt x="415046" y="393522"/>
                    <a:pt x="395458" y="406713"/>
                    <a:pt x="373718" y="415917"/>
                  </a:cubicBezTo>
                  <a:cubicBezTo>
                    <a:pt x="356127" y="423279"/>
                    <a:pt x="337614" y="427881"/>
                    <a:pt x="318563" y="429568"/>
                  </a:cubicBezTo>
                  <a:lnTo>
                    <a:pt x="318103" y="429568"/>
                  </a:lnTo>
                  <a:lnTo>
                    <a:pt x="318103" y="473438"/>
                  </a:lnTo>
                  <a:lnTo>
                    <a:pt x="318487" y="473438"/>
                  </a:lnTo>
                  <a:cubicBezTo>
                    <a:pt x="337921" y="476506"/>
                    <a:pt x="355973" y="483638"/>
                    <a:pt x="370722" y="494069"/>
                  </a:cubicBezTo>
                  <a:cubicBezTo>
                    <a:pt x="395304" y="511325"/>
                    <a:pt x="409438" y="536864"/>
                    <a:pt x="409438" y="564014"/>
                  </a:cubicBezTo>
                  <a:lnTo>
                    <a:pt x="409438" y="607270"/>
                  </a:lnTo>
                  <a:lnTo>
                    <a:pt x="183903" y="607270"/>
                  </a:lnTo>
                  <a:lnTo>
                    <a:pt x="183903" y="564014"/>
                  </a:lnTo>
                  <a:cubicBezTo>
                    <a:pt x="183903" y="536864"/>
                    <a:pt x="197960" y="511325"/>
                    <a:pt x="222542" y="494069"/>
                  </a:cubicBezTo>
                  <a:cubicBezTo>
                    <a:pt x="237291" y="483638"/>
                    <a:pt x="255343" y="476506"/>
                    <a:pt x="274778" y="473438"/>
                  </a:cubicBezTo>
                  <a:lnTo>
                    <a:pt x="275239" y="473438"/>
                  </a:lnTo>
                  <a:lnTo>
                    <a:pt x="275239" y="429568"/>
                  </a:lnTo>
                  <a:lnTo>
                    <a:pt x="274778" y="429568"/>
                  </a:lnTo>
                  <a:cubicBezTo>
                    <a:pt x="255727" y="427881"/>
                    <a:pt x="237214" y="423279"/>
                    <a:pt x="219623" y="415917"/>
                  </a:cubicBezTo>
                  <a:cubicBezTo>
                    <a:pt x="197807" y="406713"/>
                    <a:pt x="178295" y="393522"/>
                    <a:pt x="161549" y="376802"/>
                  </a:cubicBezTo>
                  <a:cubicBezTo>
                    <a:pt x="144726" y="360083"/>
                    <a:pt x="131590" y="340525"/>
                    <a:pt x="122372" y="318821"/>
                  </a:cubicBezTo>
                  <a:cubicBezTo>
                    <a:pt x="116150" y="304095"/>
                    <a:pt x="111925" y="288680"/>
                    <a:pt x="109697" y="272957"/>
                  </a:cubicBezTo>
                  <a:lnTo>
                    <a:pt x="109697" y="272727"/>
                  </a:lnTo>
                  <a:lnTo>
                    <a:pt x="109544" y="272650"/>
                  </a:lnTo>
                  <a:cubicBezTo>
                    <a:pt x="105011" y="269353"/>
                    <a:pt x="100556" y="265825"/>
                    <a:pt x="96331" y="262297"/>
                  </a:cubicBezTo>
                  <a:cubicBezTo>
                    <a:pt x="70521" y="240745"/>
                    <a:pt x="49473" y="214976"/>
                    <a:pt x="33802" y="185678"/>
                  </a:cubicBezTo>
                  <a:cubicBezTo>
                    <a:pt x="14444" y="149555"/>
                    <a:pt x="3459" y="108370"/>
                    <a:pt x="1155" y="63197"/>
                  </a:cubicBezTo>
                  <a:cubicBezTo>
                    <a:pt x="310" y="47091"/>
                    <a:pt x="6148" y="31138"/>
                    <a:pt x="17286" y="19481"/>
                  </a:cubicBezTo>
                  <a:cubicBezTo>
                    <a:pt x="28425" y="7746"/>
                    <a:pt x="44095" y="997"/>
                    <a:pt x="60304" y="997"/>
                  </a:cubicBezTo>
                  <a:close/>
                  <a:moveTo>
                    <a:pt x="60332" y="565"/>
                  </a:moveTo>
                  <a:cubicBezTo>
                    <a:pt x="43970" y="565"/>
                    <a:pt x="28222" y="7314"/>
                    <a:pt x="16930" y="19126"/>
                  </a:cubicBezTo>
                  <a:cubicBezTo>
                    <a:pt x="5714" y="30937"/>
                    <a:pt x="-201" y="47043"/>
                    <a:pt x="644" y="63226"/>
                  </a:cubicBezTo>
                  <a:cubicBezTo>
                    <a:pt x="3026" y="108478"/>
                    <a:pt x="14011" y="149741"/>
                    <a:pt x="33369" y="185941"/>
                  </a:cubicBezTo>
                  <a:cubicBezTo>
                    <a:pt x="49117" y="215316"/>
                    <a:pt x="70165" y="241163"/>
                    <a:pt x="96053" y="262715"/>
                  </a:cubicBezTo>
                  <a:cubicBezTo>
                    <a:pt x="100508" y="266397"/>
                    <a:pt x="104887" y="269848"/>
                    <a:pt x="109266" y="273069"/>
                  </a:cubicBezTo>
                  <a:cubicBezTo>
                    <a:pt x="111417" y="288869"/>
                    <a:pt x="115642" y="304208"/>
                    <a:pt x="121941" y="319011"/>
                  </a:cubicBezTo>
                  <a:cubicBezTo>
                    <a:pt x="131159" y="340792"/>
                    <a:pt x="144372" y="360427"/>
                    <a:pt x="161195" y="377224"/>
                  </a:cubicBezTo>
                  <a:cubicBezTo>
                    <a:pt x="178018" y="394020"/>
                    <a:pt x="197607" y="407212"/>
                    <a:pt x="219424" y="416416"/>
                  </a:cubicBezTo>
                  <a:cubicBezTo>
                    <a:pt x="237169" y="423855"/>
                    <a:pt x="255682" y="428457"/>
                    <a:pt x="274733" y="430068"/>
                  </a:cubicBezTo>
                  <a:lnTo>
                    <a:pt x="274733" y="473018"/>
                  </a:lnTo>
                  <a:cubicBezTo>
                    <a:pt x="255375" y="476086"/>
                    <a:pt x="237246" y="483142"/>
                    <a:pt x="222343" y="493649"/>
                  </a:cubicBezTo>
                  <a:cubicBezTo>
                    <a:pt x="197607" y="511060"/>
                    <a:pt x="183396" y="536753"/>
                    <a:pt x="183396" y="564057"/>
                  </a:cubicBezTo>
                  <a:lnTo>
                    <a:pt x="183396" y="607851"/>
                  </a:lnTo>
                  <a:lnTo>
                    <a:pt x="227259" y="607851"/>
                  </a:lnTo>
                  <a:lnTo>
                    <a:pt x="366070" y="607851"/>
                  </a:lnTo>
                  <a:lnTo>
                    <a:pt x="409934" y="607851"/>
                  </a:lnTo>
                  <a:lnTo>
                    <a:pt x="409934" y="564057"/>
                  </a:lnTo>
                  <a:cubicBezTo>
                    <a:pt x="409934" y="536753"/>
                    <a:pt x="395799" y="511060"/>
                    <a:pt x="371064" y="493649"/>
                  </a:cubicBezTo>
                  <a:cubicBezTo>
                    <a:pt x="356161" y="483142"/>
                    <a:pt x="338032" y="476086"/>
                    <a:pt x="318596" y="473018"/>
                  </a:cubicBezTo>
                  <a:lnTo>
                    <a:pt x="318596" y="430068"/>
                  </a:lnTo>
                  <a:cubicBezTo>
                    <a:pt x="337724" y="428457"/>
                    <a:pt x="356238" y="423855"/>
                    <a:pt x="373906" y="416416"/>
                  </a:cubicBezTo>
                  <a:cubicBezTo>
                    <a:pt x="395799" y="407212"/>
                    <a:pt x="415388" y="394020"/>
                    <a:pt x="432211" y="377224"/>
                  </a:cubicBezTo>
                  <a:cubicBezTo>
                    <a:pt x="449034" y="360427"/>
                    <a:pt x="462247" y="340792"/>
                    <a:pt x="471466" y="319011"/>
                  </a:cubicBezTo>
                  <a:cubicBezTo>
                    <a:pt x="477765" y="304208"/>
                    <a:pt x="481990" y="288869"/>
                    <a:pt x="484141" y="273069"/>
                  </a:cubicBezTo>
                  <a:cubicBezTo>
                    <a:pt x="488519" y="269848"/>
                    <a:pt x="492898" y="266397"/>
                    <a:pt x="497353" y="262715"/>
                  </a:cubicBezTo>
                  <a:cubicBezTo>
                    <a:pt x="523241" y="241163"/>
                    <a:pt x="544290" y="215316"/>
                    <a:pt x="560037" y="185941"/>
                  </a:cubicBezTo>
                  <a:cubicBezTo>
                    <a:pt x="579396" y="149741"/>
                    <a:pt x="590381" y="108478"/>
                    <a:pt x="592762" y="63226"/>
                  </a:cubicBezTo>
                  <a:cubicBezTo>
                    <a:pt x="593607" y="47043"/>
                    <a:pt x="587615" y="30937"/>
                    <a:pt x="576400" y="19126"/>
                  </a:cubicBezTo>
                  <a:cubicBezTo>
                    <a:pt x="565184" y="7314"/>
                    <a:pt x="549360" y="565"/>
                    <a:pt x="533074" y="565"/>
                  </a:cubicBezTo>
                  <a:lnTo>
                    <a:pt x="485907" y="565"/>
                  </a:lnTo>
                  <a:lnTo>
                    <a:pt x="442044" y="565"/>
                  </a:lnTo>
                  <a:lnTo>
                    <a:pt x="372830" y="565"/>
                  </a:lnTo>
                  <a:lnTo>
                    <a:pt x="335036" y="565"/>
                  </a:lnTo>
                  <a:lnTo>
                    <a:pt x="258294" y="565"/>
                  </a:lnTo>
                  <a:lnTo>
                    <a:pt x="220576" y="565"/>
                  </a:lnTo>
                  <a:lnTo>
                    <a:pt x="151362" y="565"/>
                  </a:lnTo>
                  <a:lnTo>
                    <a:pt x="107499" y="565"/>
                  </a:lnTo>
                  <a:close/>
                  <a:moveTo>
                    <a:pt x="60304" y="0"/>
                  </a:moveTo>
                  <a:lnTo>
                    <a:pt x="533037" y="0"/>
                  </a:lnTo>
                  <a:cubicBezTo>
                    <a:pt x="549476" y="0"/>
                    <a:pt x="565454" y="6826"/>
                    <a:pt x="576746" y="18790"/>
                  </a:cubicBezTo>
                  <a:cubicBezTo>
                    <a:pt x="588038" y="30678"/>
                    <a:pt x="594030" y="46861"/>
                    <a:pt x="593185" y="63273"/>
                  </a:cubicBezTo>
                  <a:cubicBezTo>
                    <a:pt x="590881" y="108523"/>
                    <a:pt x="579819" y="149939"/>
                    <a:pt x="560384" y="186139"/>
                  </a:cubicBezTo>
                  <a:cubicBezTo>
                    <a:pt x="544637" y="215589"/>
                    <a:pt x="523512" y="241436"/>
                    <a:pt x="497624" y="263064"/>
                  </a:cubicBezTo>
                  <a:cubicBezTo>
                    <a:pt x="493400" y="266592"/>
                    <a:pt x="489021" y="270043"/>
                    <a:pt x="484566" y="273341"/>
                  </a:cubicBezTo>
                  <a:cubicBezTo>
                    <a:pt x="482415" y="289063"/>
                    <a:pt x="478113" y="304556"/>
                    <a:pt x="471891" y="319204"/>
                  </a:cubicBezTo>
                  <a:cubicBezTo>
                    <a:pt x="462673" y="341062"/>
                    <a:pt x="449383" y="360696"/>
                    <a:pt x="432560" y="377492"/>
                  </a:cubicBezTo>
                  <a:cubicBezTo>
                    <a:pt x="415660" y="394365"/>
                    <a:pt x="395995" y="407557"/>
                    <a:pt x="374102" y="416837"/>
                  </a:cubicBezTo>
                  <a:cubicBezTo>
                    <a:pt x="356588" y="424200"/>
                    <a:pt x="338075" y="428801"/>
                    <a:pt x="319101" y="430565"/>
                  </a:cubicBezTo>
                  <a:lnTo>
                    <a:pt x="319101" y="472517"/>
                  </a:lnTo>
                  <a:cubicBezTo>
                    <a:pt x="338536" y="475662"/>
                    <a:pt x="356588" y="482795"/>
                    <a:pt x="371337" y="493225"/>
                  </a:cubicBezTo>
                  <a:cubicBezTo>
                    <a:pt x="396226" y="510711"/>
                    <a:pt x="410437" y="536558"/>
                    <a:pt x="410437" y="564014"/>
                  </a:cubicBezTo>
                  <a:lnTo>
                    <a:pt x="410437" y="608344"/>
                  </a:lnTo>
                  <a:lnTo>
                    <a:pt x="182904" y="608344"/>
                  </a:lnTo>
                  <a:lnTo>
                    <a:pt x="182904" y="564014"/>
                  </a:lnTo>
                  <a:cubicBezTo>
                    <a:pt x="182904" y="536558"/>
                    <a:pt x="197115" y="510711"/>
                    <a:pt x="222004" y="493225"/>
                  </a:cubicBezTo>
                  <a:cubicBezTo>
                    <a:pt x="236753" y="482795"/>
                    <a:pt x="254805" y="475662"/>
                    <a:pt x="274240" y="472517"/>
                  </a:cubicBezTo>
                  <a:lnTo>
                    <a:pt x="274240" y="430565"/>
                  </a:lnTo>
                  <a:cubicBezTo>
                    <a:pt x="255266" y="428801"/>
                    <a:pt x="236753" y="424200"/>
                    <a:pt x="219239" y="416837"/>
                  </a:cubicBezTo>
                  <a:cubicBezTo>
                    <a:pt x="197346" y="407557"/>
                    <a:pt x="177681" y="394365"/>
                    <a:pt x="160781" y="377492"/>
                  </a:cubicBezTo>
                  <a:cubicBezTo>
                    <a:pt x="143958" y="360696"/>
                    <a:pt x="130668" y="341062"/>
                    <a:pt x="121450" y="319204"/>
                  </a:cubicBezTo>
                  <a:cubicBezTo>
                    <a:pt x="115228" y="304479"/>
                    <a:pt x="110926" y="289063"/>
                    <a:pt x="108699" y="273341"/>
                  </a:cubicBezTo>
                  <a:cubicBezTo>
                    <a:pt x="104243" y="270043"/>
                    <a:pt x="99865" y="266592"/>
                    <a:pt x="95717" y="263064"/>
                  </a:cubicBezTo>
                  <a:cubicBezTo>
                    <a:pt x="69752" y="241436"/>
                    <a:pt x="48628" y="215589"/>
                    <a:pt x="32880" y="186139"/>
                  </a:cubicBezTo>
                  <a:cubicBezTo>
                    <a:pt x="13522" y="149939"/>
                    <a:pt x="2460" y="108523"/>
                    <a:pt x="79" y="63273"/>
                  </a:cubicBezTo>
                  <a:cubicBezTo>
                    <a:pt x="-766" y="46861"/>
                    <a:pt x="5226" y="30678"/>
                    <a:pt x="16595" y="18790"/>
                  </a:cubicBezTo>
                  <a:cubicBezTo>
                    <a:pt x="27887" y="6826"/>
                    <a:pt x="43865" y="0"/>
                    <a:pt x="603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601C6E9D-9435-40B6-9737-394962A1544A}"/>
              </a:ext>
            </a:extLst>
          </p:cNvPr>
          <p:cNvGrpSpPr/>
          <p:nvPr/>
        </p:nvGrpSpPr>
        <p:grpSpPr>
          <a:xfrm>
            <a:off x="4868271" y="4719919"/>
            <a:ext cx="1051655" cy="1051655"/>
            <a:chOff x="6193573" y="2020692"/>
            <a:chExt cx="1585477" cy="1585477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1D634C76-AB1D-4C8A-9692-FEB49AF5B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70" t="24233" r="24735" b="39153"/>
            <a:stretch>
              <a:fillRect/>
            </a:stretch>
          </p:blipFill>
          <p:spPr>
            <a:xfrm>
              <a:off x="6193573" y="2020692"/>
              <a:ext cx="1585477" cy="1585477"/>
            </a:xfrm>
            <a:custGeom>
              <a:avLst/>
              <a:gdLst>
                <a:gd name="connsiteX0" fmla="*/ 1255482 w 2510964"/>
                <a:gd name="connsiteY0" fmla="*/ 0 h 2510964"/>
                <a:gd name="connsiteX1" fmla="*/ 2510964 w 2510964"/>
                <a:gd name="connsiteY1" fmla="*/ 1255482 h 2510964"/>
                <a:gd name="connsiteX2" fmla="*/ 1255482 w 2510964"/>
                <a:gd name="connsiteY2" fmla="*/ 2510964 h 2510964"/>
                <a:gd name="connsiteX3" fmla="*/ 0 w 2510964"/>
                <a:gd name="connsiteY3" fmla="*/ 1255482 h 251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64" h="2510964">
                  <a:moveTo>
                    <a:pt x="1255482" y="0"/>
                  </a:moveTo>
                  <a:lnTo>
                    <a:pt x="2510964" y="1255482"/>
                  </a:lnTo>
                  <a:lnTo>
                    <a:pt x="1255482" y="2510964"/>
                  </a:lnTo>
                  <a:lnTo>
                    <a:pt x="0" y="1255482"/>
                  </a:lnTo>
                  <a:close/>
                </a:path>
              </a:pathLst>
            </a:custGeom>
          </p:spPr>
        </p:pic>
        <p:sp>
          <p:nvSpPr>
            <p:cNvPr id="55" name="椭圆 23">
              <a:extLst>
                <a:ext uri="{FF2B5EF4-FFF2-40B4-BE49-F238E27FC236}">
                  <a16:creationId xmlns:a16="http://schemas.microsoft.com/office/drawing/2014/main" xmlns="" id="{B5FA10E9-0400-4912-B22A-1E66508778DF}"/>
                </a:ext>
              </a:extLst>
            </p:cNvPr>
            <p:cNvSpPr/>
            <p:nvPr/>
          </p:nvSpPr>
          <p:spPr>
            <a:xfrm>
              <a:off x="6739646" y="2561307"/>
              <a:ext cx="496271" cy="495483"/>
            </a:xfrm>
            <a:custGeom>
              <a:avLst/>
              <a:gdLst>
                <a:gd name="connsiteX0" fmla="*/ 138699 w 603657"/>
                <a:gd name="connsiteY0" fmla="*/ 230325 h 602699"/>
                <a:gd name="connsiteX1" fmla="*/ 369371 w 603657"/>
                <a:gd name="connsiteY1" fmla="*/ 230325 h 602699"/>
                <a:gd name="connsiteX2" fmla="*/ 392837 w 603657"/>
                <a:gd name="connsiteY2" fmla="*/ 253753 h 602699"/>
                <a:gd name="connsiteX3" fmla="*/ 369371 w 603657"/>
                <a:gd name="connsiteY3" fmla="*/ 277180 h 602699"/>
                <a:gd name="connsiteX4" fmla="*/ 138699 w 603657"/>
                <a:gd name="connsiteY4" fmla="*/ 277180 h 602699"/>
                <a:gd name="connsiteX5" fmla="*/ 115233 w 603657"/>
                <a:gd name="connsiteY5" fmla="*/ 253753 h 602699"/>
                <a:gd name="connsiteX6" fmla="*/ 138699 w 603657"/>
                <a:gd name="connsiteY6" fmla="*/ 230325 h 602699"/>
                <a:gd name="connsiteX7" fmla="*/ 254159 w 603657"/>
                <a:gd name="connsiteY7" fmla="*/ 46866 h 602699"/>
                <a:gd name="connsiteX8" fmla="*/ 46936 w 603657"/>
                <a:gd name="connsiteY8" fmla="*/ 253780 h 602699"/>
                <a:gd name="connsiteX9" fmla="*/ 254159 w 603657"/>
                <a:gd name="connsiteY9" fmla="*/ 460460 h 602699"/>
                <a:gd name="connsiteX10" fmla="*/ 461147 w 603657"/>
                <a:gd name="connsiteY10" fmla="*/ 253780 h 602699"/>
                <a:gd name="connsiteX11" fmla="*/ 254159 w 603657"/>
                <a:gd name="connsiteY11" fmla="*/ 46866 h 602699"/>
                <a:gd name="connsiteX12" fmla="*/ 254159 w 603657"/>
                <a:gd name="connsiteY12" fmla="*/ 0 h 602699"/>
                <a:gd name="connsiteX13" fmla="*/ 508083 w 603657"/>
                <a:gd name="connsiteY13" fmla="*/ 253780 h 602699"/>
                <a:gd name="connsiteX14" fmla="*/ 449413 w 603657"/>
                <a:gd name="connsiteY14" fmla="*/ 415703 h 602699"/>
                <a:gd name="connsiteX15" fmla="*/ 596793 w 603657"/>
                <a:gd name="connsiteY15" fmla="*/ 562629 h 602699"/>
                <a:gd name="connsiteX16" fmla="*/ 596793 w 603657"/>
                <a:gd name="connsiteY16" fmla="*/ 595904 h 602699"/>
                <a:gd name="connsiteX17" fmla="*/ 580130 w 603657"/>
                <a:gd name="connsiteY17" fmla="*/ 602699 h 602699"/>
                <a:gd name="connsiteX18" fmla="*/ 563468 w 603657"/>
                <a:gd name="connsiteY18" fmla="*/ 595904 h 602699"/>
                <a:gd name="connsiteX19" fmla="*/ 416323 w 603657"/>
                <a:gd name="connsiteY19" fmla="*/ 448744 h 602699"/>
                <a:gd name="connsiteX20" fmla="*/ 254159 w 603657"/>
                <a:gd name="connsiteY20" fmla="*/ 507326 h 602699"/>
                <a:gd name="connsiteX21" fmla="*/ 0 w 603657"/>
                <a:gd name="connsiteY21" fmla="*/ 253780 h 602699"/>
                <a:gd name="connsiteX22" fmla="*/ 254159 w 603657"/>
                <a:gd name="connsiteY22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3657" h="602699">
                  <a:moveTo>
                    <a:pt x="138699" y="230325"/>
                  </a:moveTo>
                  <a:lnTo>
                    <a:pt x="369371" y="230325"/>
                  </a:lnTo>
                  <a:cubicBezTo>
                    <a:pt x="382277" y="230325"/>
                    <a:pt x="392837" y="240633"/>
                    <a:pt x="392837" y="253753"/>
                  </a:cubicBezTo>
                  <a:cubicBezTo>
                    <a:pt x="392837" y="266638"/>
                    <a:pt x="382277" y="277180"/>
                    <a:pt x="369371" y="277180"/>
                  </a:cubicBezTo>
                  <a:lnTo>
                    <a:pt x="138699" y="277180"/>
                  </a:lnTo>
                  <a:cubicBezTo>
                    <a:pt x="125793" y="277180"/>
                    <a:pt x="115233" y="266638"/>
                    <a:pt x="115233" y="253753"/>
                  </a:cubicBezTo>
                  <a:cubicBezTo>
                    <a:pt x="115233" y="240633"/>
                    <a:pt x="125793" y="230325"/>
                    <a:pt x="138699" y="230325"/>
                  </a:cubicBezTo>
                  <a:close/>
                  <a:moveTo>
                    <a:pt x="254159" y="46866"/>
                  </a:moveTo>
                  <a:cubicBezTo>
                    <a:pt x="139870" y="46866"/>
                    <a:pt x="46936" y="139661"/>
                    <a:pt x="46936" y="253780"/>
                  </a:cubicBezTo>
                  <a:cubicBezTo>
                    <a:pt x="46936" y="367665"/>
                    <a:pt x="139870" y="460460"/>
                    <a:pt x="254159" y="460460"/>
                  </a:cubicBezTo>
                  <a:cubicBezTo>
                    <a:pt x="368214" y="460460"/>
                    <a:pt x="461147" y="367665"/>
                    <a:pt x="461147" y="253780"/>
                  </a:cubicBezTo>
                  <a:cubicBezTo>
                    <a:pt x="461147" y="139661"/>
                    <a:pt x="368214" y="46866"/>
                    <a:pt x="254159" y="46866"/>
                  </a:cubicBezTo>
                  <a:close/>
                  <a:moveTo>
                    <a:pt x="254159" y="0"/>
                  </a:moveTo>
                  <a:cubicBezTo>
                    <a:pt x="394029" y="0"/>
                    <a:pt x="508083" y="113885"/>
                    <a:pt x="508083" y="253780"/>
                  </a:cubicBezTo>
                  <a:cubicBezTo>
                    <a:pt x="508083" y="315175"/>
                    <a:pt x="486023" y="371649"/>
                    <a:pt x="449413" y="415703"/>
                  </a:cubicBezTo>
                  <a:lnTo>
                    <a:pt x="596793" y="562629"/>
                  </a:lnTo>
                  <a:cubicBezTo>
                    <a:pt x="605945" y="571767"/>
                    <a:pt x="605945" y="586765"/>
                    <a:pt x="596793" y="595904"/>
                  </a:cubicBezTo>
                  <a:cubicBezTo>
                    <a:pt x="592099" y="600356"/>
                    <a:pt x="586232" y="602699"/>
                    <a:pt x="580130" y="602699"/>
                  </a:cubicBezTo>
                  <a:cubicBezTo>
                    <a:pt x="574029" y="602699"/>
                    <a:pt x="568162" y="600356"/>
                    <a:pt x="563468" y="595904"/>
                  </a:cubicBezTo>
                  <a:lnTo>
                    <a:pt x="416323" y="448744"/>
                  </a:lnTo>
                  <a:cubicBezTo>
                    <a:pt x="372203" y="485299"/>
                    <a:pt x="315645" y="507326"/>
                    <a:pt x="254159" y="507326"/>
                  </a:cubicBezTo>
                  <a:cubicBezTo>
                    <a:pt x="114055" y="507326"/>
                    <a:pt x="0" y="393442"/>
                    <a:pt x="0" y="253780"/>
                  </a:cubicBezTo>
                  <a:cubicBezTo>
                    <a:pt x="0" y="113885"/>
                    <a:pt x="114055" y="0"/>
                    <a:pt x="254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9439F98-5378-4A34-AFBA-EE1621634C0C}"/>
              </a:ext>
            </a:extLst>
          </p:cNvPr>
          <p:cNvGrpSpPr/>
          <p:nvPr/>
        </p:nvGrpSpPr>
        <p:grpSpPr>
          <a:xfrm>
            <a:off x="1732281" y="2488141"/>
            <a:ext cx="2929251" cy="2929251"/>
            <a:chOff x="1732281" y="2488141"/>
            <a:chExt cx="2929251" cy="2929251"/>
          </a:xfrm>
        </p:grpSpPr>
        <p:sp>
          <p:nvSpPr>
            <p:cNvPr id="46" name="菱形 45">
              <a:extLst>
                <a:ext uri="{FF2B5EF4-FFF2-40B4-BE49-F238E27FC236}">
                  <a16:creationId xmlns:a16="http://schemas.microsoft.com/office/drawing/2014/main" xmlns="" id="{4196A79F-0FF4-49DC-91F5-C974133CE135}"/>
                </a:ext>
              </a:extLst>
            </p:cNvPr>
            <p:cNvSpPr/>
            <p:nvPr/>
          </p:nvSpPr>
          <p:spPr>
            <a:xfrm>
              <a:off x="1732281" y="2488141"/>
              <a:ext cx="2929251" cy="2929251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31">
              <a:extLst>
                <a:ext uri="{FF2B5EF4-FFF2-40B4-BE49-F238E27FC236}">
                  <a16:creationId xmlns:a16="http://schemas.microsoft.com/office/drawing/2014/main" xmlns="" id="{15F35B83-0B83-4510-958C-CFCA02E0A654}"/>
                </a:ext>
              </a:extLst>
            </p:cNvPr>
            <p:cNvSpPr/>
            <p:nvPr/>
          </p:nvSpPr>
          <p:spPr>
            <a:xfrm>
              <a:off x="2809246" y="3484813"/>
              <a:ext cx="789444" cy="915590"/>
            </a:xfrm>
            <a:custGeom>
              <a:avLst/>
              <a:gdLst>
                <a:gd name="connsiteX0" fmla="*/ 232301 w 523313"/>
                <a:gd name="connsiteY0" fmla="*/ 453100 h 606933"/>
                <a:gd name="connsiteX1" fmla="*/ 443362 w 523313"/>
                <a:gd name="connsiteY1" fmla="*/ 453100 h 606933"/>
                <a:gd name="connsiteX2" fmla="*/ 443362 w 523313"/>
                <a:gd name="connsiteY2" fmla="*/ 496498 h 606933"/>
                <a:gd name="connsiteX3" fmla="*/ 232301 w 523313"/>
                <a:gd name="connsiteY3" fmla="*/ 496498 h 606933"/>
                <a:gd name="connsiteX4" fmla="*/ 166906 w 523313"/>
                <a:gd name="connsiteY4" fmla="*/ 405116 h 606933"/>
                <a:gd name="connsiteX5" fmla="*/ 197654 w 523313"/>
                <a:gd name="connsiteY5" fmla="*/ 435818 h 606933"/>
                <a:gd name="connsiteX6" fmla="*/ 118601 w 523313"/>
                <a:gd name="connsiteY6" fmla="*/ 514704 h 606933"/>
                <a:gd name="connsiteX7" fmla="*/ 70777 w 523313"/>
                <a:gd name="connsiteY7" fmla="*/ 466951 h 606933"/>
                <a:gd name="connsiteX8" fmla="*/ 101525 w 523313"/>
                <a:gd name="connsiteY8" fmla="*/ 436249 h 606933"/>
                <a:gd name="connsiteX9" fmla="*/ 118601 w 523313"/>
                <a:gd name="connsiteY9" fmla="*/ 453300 h 606933"/>
                <a:gd name="connsiteX10" fmla="*/ 232301 w 523313"/>
                <a:gd name="connsiteY10" fmla="*/ 344783 h 606933"/>
                <a:gd name="connsiteX11" fmla="*/ 443362 w 523313"/>
                <a:gd name="connsiteY11" fmla="*/ 344783 h 606933"/>
                <a:gd name="connsiteX12" fmla="*/ 443362 w 523313"/>
                <a:gd name="connsiteY12" fmla="*/ 388251 h 606933"/>
                <a:gd name="connsiteX13" fmla="*/ 232301 w 523313"/>
                <a:gd name="connsiteY13" fmla="*/ 388251 h 606933"/>
                <a:gd name="connsiteX14" fmla="*/ 166906 w 523313"/>
                <a:gd name="connsiteY14" fmla="*/ 296939 h 606933"/>
                <a:gd name="connsiteX15" fmla="*/ 197654 w 523313"/>
                <a:gd name="connsiteY15" fmla="*/ 327627 h 606933"/>
                <a:gd name="connsiteX16" fmla="*/ 118601 w 523313"/>
                <a:gd name="connsiteY16" fmla="*/ 406527 h 606933"/>
                <a:gd name="connsiteX17" fmla="*/ 70777 w 523313"/>
                <a:gd name="connsiteY17" fmla="*/ 358795 h 606933"/>
                <a:gd name="connsiteX18" fmla="*/ 101525 w 523313"/>
                <a:gd name="connsiteY18" fmla="*/ 328106 h 606933"/>
                <a:gd name="connsiteX19" fmla="*/ 118601 w 523313"/>
                <a:gd name="connsiteY19" fmla="*/ 345150 h 606933"/>
                <a:gd name="connsiteX20" fmla="*/ 232301 w 523313"/>
                <a:gd name="connsiteY20" fmla="*/ 236606 h 606933"/>
                <a:gd name="connsiteX21" fmla="*/ 443362 w 523313"/>
                <a:gd name="connsiteY21" fmla="*/ 236606 h 606933"/>
                <a:gd name="connsiteX22" fmla="*/ 443362 w 523313"/>
                <a:gd name="connsiteY22" fmla="*/ 280004 h 606933"/>
                <a:gd name="connsiteX23" fmla="*/ 232301 w 523313"/>
                <a:gd name="connsiteY23" fmla="*/ 280004 h 606933"/>
                <a:gd name="connsiteX24" fmla="*/ 166906 w 523313"/>
                <a:gd name="connsiteY24" fmla="*/ 188762 h 606933"/>
                <a:gd name="connsiteX25" fmla="*/ 197654 w 523313"/>
                <a:gd name="connsiteY25" fmla="*/ 219470 h 606933"/>
                <a:gd name="connsiteX26" fmla="*/ 118601 w 523313"/>
                <a:gd name="connsiteY26" fmla="*/ 298421 h 606933"/>
                <a:gd name="connsiteX27" fmla="*/ 70777 w 523313"/>
                <a:gd name="connsiteY27" fmla="*/ 250610 h 606933"/>
                <a:gd name="connsiteX28" fmla="*/ 101525 w 523313"/>
                <a:gd name="connsiteY28" fmla="*/ 219902 h 606933"/>
                <a:gd name="connsiteX29" fmla="*/ 118601 w 523313"/>
                <a:gd name="connsiteY29" fmla="*/ 236956 h 606933"/>
                <a:gd name="connsiteX30" fmla="*/ 393684 w 523313"/>
                <a:gd name="connsiteY30" fmla="*/ 74154 h 606933"/>
                <a:gd name="connsiteX31" fmla="*/ 393684 w 523313"/>
                <a:gd name="connsiteY31" fmla="*/ 129434 h 606933"/>
                <a:gd name="connsiteX32" fmla="*/ 449096 w 523313"/>
                <a:gd name="connsiteY32" fmla="*/ 129434 h 606933"/>
                <a:gd name="connsiteX33" fmla="*/ 43513 w 523313"/>
                <a:gd name="connsiteY33" fmla="*/ 43448 h 606933"/>
                <a:gd name="connsiteX34" fmla="*/ 43513 w 523313"/>
                <a:gd name="connsiteY34" fmla="*/ 563533 h 606933"/>
                <a:gd name="connsiteX35" fmla="*/ 479848 w 523313"/>
                <a:gd name="connsiteY35" fmla="*/ 563533 h 606933"/>
                <a:gd name="connsiteX36" fmla="*/ 479848 w 523313"/>
                <a:gd name="connsiteY36" fmla="*/ 172883 h 606933"/>
                <a:gd name="connsiteX37" fmla="*/ 350219 w 523313"/>
                <a:gd name="connsiteY37" fmla="*/ 172883 h 606933"/>
                <a:gd name="connsiteX38" fmla="*/ 350219 w 523313"/>
                <a:gd name="connsiteY38" fmla="*/ 43448 h 606933"/>
                <a:gd name="connsiteX39" fmla="*/ 0 w 523313"/>
                <a:gd name="connsiteY39" fmla="*/ 0 h 606933"/>
                <a:gd name="connsiteX40" fmla="*/ 380971 w 523313"/>
                <a:gd name="connsiteY40" fmla="*/ 0 h 606933"/>
                <a:gd name="connsiteX41" fmla="*/ 523313 w 523313"/>
                <a:gd name="connsiteY41" fmla="*/ 142177 h 606933"/>
                <a:gd name="connsiteX42" fmla="*/ 523313 w 523313"/>
                <a:gd name="connsiteY42" fmla="*/ 606933 h 606933"/>
                <a:gd name="connsiteX43" fmla="*/ 0 w 523313"/>
                <a:gd name="connsiteY43" fmla="*/ 606933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3313" h="606933">
                  <a:moveTo>
                    <a:pt x="232301" y="453100"/>
                  </a:moveTo>
                  <a:lnTo>
                    <a:pt x="443362" y="453100"/>
                  </a:lnTo>
                  <a:lnTo>
                    <a:pt x="443362" y="496498"/>
                  </a:lnTo>
                  <a:lnTo>
                    <a:pt x="232301" y="496498"/>
                  </a:lnTo>
                  <a:close/>
                  <a:moveTo>
                    <a:pt x="166906" y="405116"/>
                  </a:moveTo>
                  <a:lnTo>
                    <a:pt x="197654" y="435818"/>
                  </a:lnTo>
                  <a:lnTo>
                    <a:pt x="118601" y="514704"/>
                  </a:lnTo>
                  <a:lnTo>
                    <a:pt x="70777" y="466951"/>
                  </a:lnTo>
                  <a:lnTo>
                    <a:pt x="101525" y="436249"/>
                  </a:lnTo>
                  <a:lnTo>
                    <a:pt x="118601" y="453300"/>
                  </a:lnTo>
                  <a:close/>
                  <a:moveTo>
                    <a:pt x="232301" y="344783"/>
                  </a:moveTo>
                  <a:lnTo>
                    <a:pt x="443362" y="344783"/>
                  </a:lnTo>
                  <a:lnTo>
                    <a:pt x="443362" y="388251"/>
                  </a:lnTo>
                  <a:lnTo>
                    <a:pt x="232301" y="388251"/>
                  </a:lnTo>
                  <a:close/>
                  <a:moveTo>
                    <a:pt x="166906" y="296939"/>
                  </a:moveTo>
                  <a:lnTo>
                    <a:pt x="197654" y="327627"/>
                  </a:lnTo>
                  <a:lnTo>
                    <a:pt x="118601" y="406527"/>
                  </a:lnTo>
                  <a:lnTo>
                    <a:pt x="70777" y="358795"/>
                  </a:lnTo>
                  <a:lnTo>
                    <a:pt x="101525" y="328106"/>
                  </a:lnTo>
                  <a:lnTo>
                    <a:pt x="118601" y="345150"/>
                  </a:lnTo>
                  <a:close/>
                  <a:moveTo>
                    <a:pt x="232301" y="236606"/>
                  </a:moveTo>
                  <a:lnTo>
                    <a:pt x="443362" y="236606"/>
                  </a:lnTo>
                  <a:lnTo>
                    <a:pt x="443362" y="280004"/>
                  </a:lnTo>
                  <a:lnTo>
                    <a:pt x="232301" y="280004"/>
                  </a:lnTo>
                  <a:close/>
                  <a:moveTo>
                    <a:pt x="166906" y="188762"/>
                  </a:moveTo>
                  <a:lnTo>
                    <a:pt x="197654" y="219470"/>
                  </a:lnTo>
                  <a:lnTo>
                    <a:pt x="118601" y="298421"/>
                  </a:lnTo>
                  <a:lnTo>
                    <a:pt x="70777" y="250610"/>
                  </a:lnTo>
                  <a:lnTo>
                    <a:pt x="101525" y="219902"/>
                  </a:lnTo>
                  <a:lnTo>
                    <a:pt x="118601" y="236956"/>
                  </a:lnTo>
                  <a:close/>
                  <a:moveTo>
                    <a:pt x="393684" y="74154"/>
                  </a:moveTo>
                  <a:lnTo>
                    <a:pt x="393684" y="129434"/>
                  </a:lnTo>
                  <a:lnTo>
                    <a:pt x="449096" y="129434"/>
                  </a:lnTo>
                  <a:close/>
                  <a:moveTo>
                    <a:pt x="43513" y="43448"/>
                  </a:moveTo>
                  <a:lnTo>
                    <a:pt x="43513" y="563533"/>
                  </a:lnTo>
                  <a:lnTo>
                    <a:pt x="479848" y="563533"/>
                  </a:lnTo>
                  <a:lnTo>
                    <a:pt x="479848" y="172883"/>
                  </a:lnTo>
                  <a:lnTo>
                    <a:pt x="350219" y="172883"/>
                  </a:lnTo>
                  <a:lnTo>
                    <a:pt x="350219" y="43448"/>
                  </a:lnTo>
                  <a:close/>
                  <a:moveTo>
                    <a:pt x="0" y="0"/>
                  </a:moveTo>
                  <a:lnTo>
                    <a:pt x="380971" y="0"/>
                  </a:lnTo>
                  <a:lnTo>
                    <a:pt x="523313" y="142177"/>
                  </a:lnTo>
                  <a:lnTo>
                    <a:pt x="523313" y="606933"/>
                  </a:lnTo>
                  <a:lnTo>
                    <a:pt x="0" y="606933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CEBA83F-CD15-4709-B635-E5D3B3010C07}"/>
              </a:ext>
            </a:extLst>
          </p:cNvPr>
          <p:cNvCxnSpPr>
            <a:cxnSpLocks/>
          </p:cNvCxnSpPr>
          <p:nvPr/>
        </p:nvCxnSpPr>
        <p:spPr>
          <a:xfrm>
            <a:off x="4002256" y="2646746"/>
            <a:ext cx="66155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424BE9CD-1A2C-44A8-B10E-029A827EC074}"/>
              </a:ext>
            </a:extLst>
          </p:cNvPr>
          <p:cNvCxnSpPr>
            <a:cxnSpLocks/>
          </p:cNvCxnSpPr>
          <p:nvPr/>
        </p:nvCxnSpPr>
        <p:spPr>
          <a:xfrm>
            <a:off x="4002256" y="5230289"/>
            <a:ext cx="66155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8571E4A-378C-47F5-A1DA-925564DD2C82}"/>
              </a:ext>
            </a:extLst>
          </p:cNvPr>
          <p:cNvCxnSpPr>
            <a:cxnSpLocks/>
          </p:cNvCxnSpPr>
          <p:nvPr/>
        </p:nvCxnSpPr>
        <p:spPr>
          <a:xfrm>
            <a:off x="4759242" y="3950692"/>
            <a:ext cx="66155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E581F9F-34C7-49C2-926F-9D1D8A3D4272}"/>
              </a:ext>
            </a:extLst>
          </p:cNvPr>
          <p:cNvGrpSpPr/>
          <p:nvPr/>
        </p:nvGrpSpPr>
        <p:grpSpPr>
          <a:xfrm>
            <a:off x="6008139" y="2212562"/>
            <a:ext cx="3678035" cy="848157"/>
            <a:chOff x="6456575" y="3444496"/>
            <a:chExt cx="5444624" cy="848157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3BF4F311-ABF2-4971-8D55-408D01711C47}"/>
                </a:ext>
              </a:extLst>
            </p:cNvPr>
            <p:cNvSpPr/>
            <p:nvPr/>
          </p:nvSpPr>
          <p:spPr bwMode="auto">
            <a:xfrm>
              <a:off x="6456575" y="3877155"/>
              <a:ext cx="5444624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39" name="PA-文本框 8">
              <a:extLst>
                <a:ext uri="{FF2B5EF4-FFF2-40B4-BE49-F238E27FC236}">
                  <a16:creationId xmlns:a16="http://schemas.microsoft.com/office/drawing/2014/main" xmlns="" id="{D24E6E34-23DC-4502-B4C6-EC9009ADAF8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456576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0876D46B-FED3-4051-A3F5-6D7C2FA8675A}"/>
              </a:ext>
            </a:extLst>
          </p:cNvPr>
          <p:cNvGrpSpPr/>
          <p:nvPr/>
        </p:nvGrpSpPr>
        <p:grpSpPr>
          <a:xfrm>
            <a:off x="6008139" y="4818761"/>
            <a:ext cx="3678035" cy="848157"/>
            <a:chOff x="6456575" y="3444496"/>
            <a:chExt cx="5444624" cy="848157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F4FD0DD9-6C67-4D03-B10C-8C0B75E2ECFA}"/>
                </a:ext>
              </a:extLst>
            </p:cNvPr>
            <p:cNvSpPr/>
            <p:nvPr/>
          </p:nvSpPr>
          <p:spPr bwMode="auto">
            <a:xfrm>
              <a:off x="6456575" y="3877155"/>
              <a:ext cx="5444624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2" name="PA-文本框 8">
              <a:extLst>
                <a:ext uri="{FF2B5EF4-FFF2-40B4-BE49-F238E27FC236}">
                  <a16:creationId xmlns:a16="http://schemas.microsoft.com/office/drawing/2014/main" xmlns="" id="{BCD5767D-AA1B-42D1-B633-8C73B452881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456576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DC602C0-07A0-4602-AE95-E3FE55522AA9}"/>
              </a:ext>
            </a:extLst>
          </p:cNvPr>
          <p:cNvGrpSpPr/>
          <p:nvPr/>
        </p:nvGrpSpPr>
        <p:grpSpPr>
          <a:xfrm>
            <a:off x="6764239" y="3526612"/>
            <a:ext cx="3678035" cy="848157"/>
            <a:chOff x="6456575" y="3444496"/>
            <a:chExt cx="5444624" cy="84815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58BF7518-33C1-4E82-9192-BCF8F2C50BFB}"/>
                </a:ext>
              </a:extLst>
            </p:cNvPr>
            <p:cNvSpPr/>
            <p:nvPr/>
          </p:nvSpPr>
          <p:spPr bwMode="auto">
            <a:xfrm>
              <a:off x="6456575" y="3877155"/>
              <a:ext cx="5444624" cy="415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45" name="PA-文本框 8">
              <a:extLst>
                <a:ext uri="{FF2B5EF4-FFF2-40B4-BE49-F238E27FC236}">
                  <a16:creationId xmlns:a16="http://schemas.microsoft.com/office/drawing/2014/main" xmlns="" id="{D4BAAC80-582F-4BE1-844A-8A316561FE0F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456576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06322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5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A5B3B4E9-445D-41D7-8A4E-726E3BDBDB62}"/>
              </a:ext>
            </a:extLst>
          </p:cNvPr>
          <p:cNvGrpSpPr/>
          <p:nvPr/>
        </p:nvGrpSpPr>
        <p:grpSpPr>
          <a:xfrm>
            <a:off x="3848330" y="3026782"/>
            <a:ext cx="1403277" cy="2034284"/>
            <a:chOff x="3444900" y="2380822"/>
            <a:chExt cx="1403277" cy="2034284"/>
          </a:xfrm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D8FF9468-73A7-4C56-9FF3-E471E779B0DF}"/>
                </a:ext>
              </a:extLst>
            </p:cNvPr>
            <p:cNvSpPr/>
            <p:nvPr/>
          </p:nvSpPr>
          <p:spPr>
            <a:xfrm>
              <a:off x="3444900" y="2380822"/>
              <a:ext cx="1403277" cy="2034284"/>
            </a:xfrm>
            <a:custGeom>
              <a:avLst/>
              <a:gdLst>
                <a:gd name="connsiteX0" fmla="*/ 386135 w 1403277"/>
                <a:gd name="connsiteY0" fmla="*/ 0 h 2034284"/>
                <a:gd name="connsiteX1" fmla="*/ 1403277 w 1403277"/>
                <a:gd name="connsiteY1" fmla="*/ 1017142 h 2034284"/>
                <a:gd name="connsiteX2" fmla="*/ 386135 w 1403277"/>
                <a:gd name="connsiteY2" fmla="*/ 2034284 h 2034284"/>
                <a:gd name="connsiteX3" fmla="*/ 0 w 1403277"/>
                <a:gd name="connsiteY3" fmla="*/ 1648149 h 2034284"/>
                <a:gd name="connsiteX4" fmla="*/ 631007 w 1403277"/>
                <a:gd name="connsiteY4" fmla="*/ 1017142 h 2034284"/>
                <a:gd name="connsiteX5" fmla="*/ 0 w 1403277"/>
                <a:gd name="connsiteY5" fmla="*/ 386135 h 2034284"/>
                <a:gd name="connsiteX6" fmla="*/ 386135 w 1403277"/>
                <a:gd name="connsiteY6" fmla="*/ 0 h 203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277" h="2034284">
                  <a:moveTo>
                    <a:pt x="386135" y="0"/>
                  </a:moveTo>
                  <a:lnTo>
                    <a:pt x="1403277" y="1017142"/>
                  </a:lnTo>
                  <a:lnTo>
                    <a:pt x="386135" y="2034284"/>
                  </a:lnTo>
                  <a:lnTo>
                    <a:pt x="0" y="1648149"/>
                  </a:lnTo>
                  <a:lnTo>
                    <a:pt x="631007" y="1017142"/>
                  </a:lnTo>
                  <a:lnTo>
                    <a:pt x="0" y="386135"/>
                  </a:lnTo>
                  <a:lnTo>
                    <a:pt x="3861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椭圆 49">
              <a:extLst>
                <a:ext uri="{FF2B5EF4-FFF2-40B4-BE49-F238E27FC236}">
                  <a16:creationId xmlns:a16="http://schemas.microsoft.com/office/drawing/2014/main" xmlns="" id="{0C058E5D-ED31-4678-B5DB-F85A7862A663}"/>
                </a:ext>
              </a:extLst>
            </p:cNvPr>
            <p:cNvSpPr/>
            <p:nvPr/>
          </p:nvSpPr>
          <p:spPr>
            <a:xfrm>
              <a:off x="4201520" y="3188994"/>
              <a:ext cx="404408" cy="417941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F6673C99-9CC8-4E67-8519-A091C1D6E87A}"/>
              </a:ext>
            </a:extLst>
          </p:cNvPr>
          <p:cNvGrpSpPr/>
          <p:nvPr/>
        </p:nvGrpSpPr>
        <p:grpSpPr>
          <a:xfrm>
            <a:off x="4911315" y="3026782"/>
            <a:ext cx="1403277" cy="2034284"/>
            <a:chOff x="3444900" y="2380822"/>
            <a:chExt cx="1403277" cy="2034284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99CFC250-BBE6-48A0-983E-9E48B604CE93}"/>
                </a:ext>
              </a:extLst>
            </p:cNvPr>
            <p:cNvSpPr/>
            <p:nvPr/>
          </p:nvSpPr>
          <p:spPr>
            <a:xfrm>
              <a:off x="3444900" y="2380822"/>
              <a:ext cx="1403277" cy="2034284"/>
            </a:xfrm>
            <a:custGeom>
              <a:avLst/>
              <a:gdLst>
                <a:gd name="connsiteX0" fmla="*/ 386135 w 1403277"/>
                <a:gd name="connsiteY0" fmla="*/ 0 h 2034284"/>
                <a:gd name="connsiteX1" fmla="*/ 1403277 w 1403277"/>
                <a:gd name="connsiteY1" fmla="*/ 1017142 h 2034284"/>
                <a:gd name="connsiteX2" fmla="*/ 386135 w 1403277"/>
                <a:gd name="connsiteY2" fmla="*/ 2034284 h 2034284"/>
                <a:gd name="connsiteX3" fmla="*/ 0 w 1403277"/>
                <a:gd name="connsiteY3" fmla="*/ 1648149 h 2034284"/>
                <a:gd name="connsiteX4" fmla="*/ 631007 w 1403277"/>
                <a:gd name="connsiteY4" fmla="*/ 1017142 h 2034284"/>
                <a:gd name="connsiteX5" fmla="*/ 0 w 1403277"/>
                <a:gd name="connsiteY5" fmla="*/ 386135 h 2034284"/>
                <a:gd name="connsiteX6" fmla="*/ 386135 w 1403277"/>
                <a:gd name="connsiteY6" fmla="*/ 0 h 203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277" h="2034284">
                  <a:moveTo>
                    <a:pt x="386135" y="0"/>
                  </a:moveTo>
                  <a:lnTo>
                    <a:pt x="1403277" y="1017142"/>
                  </a:lnTo>
                  <a:lnTo>
                    <a:pt x="386135" y="2034284"/>
                  </a:lnTo>
                  <a:lnTo>
                    <a:pt x="0" y="1648149"/>
                  </a:lnTo>
                  <a:lnTo>
                    <a:pt x="631007" y="1017142"/>
                  </a:lnTo>
                  <a:lnTo>
                    <a:pt x="0" y="386135"/>
                  </a:lnTo>
                  <a:lnTo>
                    <a:pt x="386135" y="0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椭圆 81">
              <a:extLst>
                <a:ext uri="{FF2B5EF4-FFF2-40B4-BE49-F238E27FC236}">
                  <a16:creationId xmlns:a16="http://schemas.microsoft.com/office/drawing/2014/main" xmlns="" id="{8A45C0A7-99AF-4AFD-9569-4D14B1CEF855}"/>
                </a:ext>
              </a:extLst>
            </p:cNvPr>
            <p:cNvSpPr/>
            <p:nvPr/>
          </p:nvSpPr>
          <p:spPr>
            <a:xfrm>
              <a:off x="4194754" y="3204307"/>
              <a:ext cx="417941" cy="387314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68079901-8350-4340-8C85-9000D2354970}"/>
              </a:ext>
            </a:extLst>
          </p:cNvPr>
          <p:cNvGrpSpPr/>
          <p:nvPr/>
        </p:nvGrpSpPr>
        <p:grpSpPr>
          <a:xfrm>
            <a:off x="5974300" y="3026782"/>
            <a:ext cx="1403277" cy="2034284"/>
            <a:chOff x="3444900" y="2380822"/>
            <a:chExt cx="1403277" cy="2034284"/>
          </a:xfrm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B03F4173-C8FA-47DD-8563-82A0DCF21594}"/>
                </a:ext>
              </a:extLst>
            </p:cNvPr>
            <p:cNvSpPr/>
            <p:nvPr/>
          </p:nvSpPr>
          <p:spPr>
            <a:xfrm>
              <a:off x="3444900" y="2380822"/>
              <a:ext cx="1403277" cy="2034284"/>
            </a:xfrm>
            <a:custGeom>
              <a:avLst/>
              <a:gdLst>
                <a:gd name="connsiteX0" fmla="*/ 386135 w 1403277"/>
                <a:gd name="connsiteY0" fmla="*/ 0 h 2034284"/>
                <a:gd name="connsiteX1" fmla="*/ 1403277 w 1403277"/>
                <a:gd name="connsiteY1" fmla="*/ 1017142 h 2034284"/>
                <a:gd name="connsiteX2" fmla="*/ 386135 w 1403277"/>
                <a:gd name="connsiteY2" fmla="*/ 2034284 h 2034284"/>
                <a:gd name="connsiteX3" fmla="*/ 0 w 1403277"/>
                <a:gd name="connsiteY3" fmla="*/ 1648149 h 2034284"/>
                <a:gd name="connsiteX4" fmla="*/ 631007 w 1403277"/>
                <a:gd name="connsiteY4" fmla="*/ 1017142 h 2034284"/>
                <a:gd name="connsiteX5" fmla="*/ 0 w 1403277"/>
                <a:gd name="connsiteY5" fmla="*/ 386135 h 2034284"/>
                <a:gd name="connsiteX6" fmla="*/ 386135 w 1403277"/>
                <a:gd name="connsiteY6" fmla="*/ 0 h 203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277" h="2034284">
                  <a:moveTo>
                    <a:pt x="386135" y="0"/>
                  </a:moveTo>
                  <a:lnTo>
                    <a:pt x="1403277" y="1017142"/>
                  </a:lnTo>
                  <a:lnTo>
                    <a:pt x="386135" y="2034284"/>
                  </a:lnTo>
                  <a:lnTo>
                    <a:pt x="0" y="1648149"/>
                  </a:lnTo>
                  <a:lnTo>
                    <a:pt x="631007" y="1017142"/>
                  </a:lnTo>
                  <a:lnTo>
                    <a:pt x="0" y="386135"/>
                  </a:lnTo>
                  <a:lnTo>
                    <a:pt x="3861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椭圆 92">
              <a:extLst>
                <a:ext uri="{FF2B5EF4-FFF2-40B4-BE49-F238E27FC236}">
                  <a16:creationId xmlns:a16="http://schemas.microsoft.com/office/drawing/2014/main" xmlns="" id="{B25179FA-54EA-4695-A42F-895BFE377E1D}"/>
                </a:ext>
              </a:extLst>
            </p:cNvPr>
            <p:cNvSpPr/>
            <p:nvPr/>
          </p:nvSpPr>
          <p:spPr>
            <a:xfrm>
              <a:off x="4194754" y="3189310"/>
              <a:ext cx="417941" cy="417308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CC65B07A-630A-491E-93F7-7D20FB84199A}"/>
              </a:ext>
            </a:extLst>
          </p:cNvPr>
          <p:cNvGrpSpPr/>
          <p:nvPr/>
        </p:nvGrpSpPr>
        <p:grpSpPr>
          <a:xfrm>
            <a:off x="7037286" y="3026782"/>
            <a:ext cx="1403277" cy="2034284"/>
            <a:chOff x="3444900" y="2380822"/>
            <a:chExt cx="1403277" cy="2034284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3B4D1B60-1233-4D86-A97F-5D5AD833DD7A}"/>
                </a:ext>
              </a:extLst>
            </p:cNvPr>
            <p:cNvSpPr/>
            <p:nvPr/>
          </p:nvSpPr>
          <p:spPr>
            <a:xfrm>
              <a:off x="3444900" y="2380822"/>
              <a:ext cx="1403277" cy="2034284"/>
            </a:xfrm>
            <a:custGeom>
              <a:avLst/>
              <a:gdLst>
                <a:gd name="connsiteX0" fmla="*/ 386135 w 1403277"/>
                <a:gd name="connsiteY0" fmla="*/ 0 h 2034284"/>
                <a:gd name="connsiteX1" fmla="*/ 1403277 w 1403277"/>
                <a:gd name="connsiteY1" fmla="*/ 1017142 h 2034284"/>
                <a:gd name="connsiteX2" fmla="*/ 386135 w 1403277"/>
                <a:gd name="connsiteY2" fmla="*/ 2034284 h 2034284"/>
                <a:gd name="connsiteX3" fmla="*/ 0 w 1403277"/>
                <a:gd name="connsiteY3" fmla="*/ 1648149 h 2034284"/>
                <a:gd name="connsiteX4" fmla="*/ 631007 w 1403277"/>
                <a:gd name="connsiteY4" fmla="*/ 1017142 h 2034284"/>
                <a:gd name="connsiteX5" fmla="*/ 0 w 1403277"/>
                <a:gd name="connsiteY5" fmla="*/ 386135 h 2034284"/>
                <a:gd name="connsiteX6" fmla="*/ 386135 w 1403277"/>
                <a:gd name="connsiteY6" fmla="*/ 0 h 203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3277" h="2034284">
                  <a:moveTo>
                    <a:pt x="386135" y="0"/>
                  </a:moveTo>
                  <a:lnTo>
                    <a:pt x="1403277" y="1017142"/>
                  </a:lnTo>
                  <a:lnTo>
                    <a:pt x="386135" y="2034284"/>
                  </a:lnTo>
                  <a:lnTo>
                    <a:pt x="0" y="1648149"/>
                  </a:lnTo>
                  <a:lnTo>
                    <a:pt x="631007" y="1017142"/>
                  </a:lnTo>
                  <a:lnTo>
                    <a:pt x="0" y="386135"/>
                  </a:lnTo>
                  <a:lnTo>
                    <a:pt x="386135" y="0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椭圆 103">
              <a:extLst>
                <a:ext uri="{FF2B5EF4-FFF2-40B4-BE49-F238E27FC236}">
                  <a16:creationId xmlns:a16="http://schemas.microsoft.com/office/drawing/2014/main" xmlns="" id="{E6958739-E2BE-4EF1-BB0D-DAC1C3A69270}"/>
                </a:ext>
              </a:extLst>
            </p:cNvPr>
            <p:cNvSpPr/>
            <p:nvPr/>
          </p:nvSpPr>
          <p:spPr>
            <a:xfrm>
              <a:off x="4194754" y="3195285"/>
              <a:ext cx="417941" cy="405358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898F780-8AB7-43C8-895E-B36AAF7CA4F8}"/>
              </a:ext>
            </a:extLst>
          </p:cNvPr>
          <p:cNvGrpSpPr/>
          <p:nvPr/>
        </p:nvGrpSpPr>
        <p:grpSpPr>
          <a:xfrm>
            <a:off x="7784400" y="2188920"/>
            <a:ext cx="2584318" cy="1009740"/>
            <a:chOff x="6456576" y="3444496"/>
            <a:chExt cx="3825586" cy="1009740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E9CD11A9-265B-4D92-847F-F68CD0AA6418}"/>
                </a:ext>
              </a:extLst>
            </p:cNvPr>
            <p:cNvSpPr/>
            <p:nvPr/>
          </p:nvSpPr>
          <p:spPr bwMode="auto">
            <a:xfrm>
              <a:off x="6456576" y="3877155"/>
              <a:ext cx="3825586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2" name="PA-文本框 8">
              <a:extLst>
                <a:ext uri="{FF2B5EF4-FFF2-40B4-BE49-F238E27FC236}">
                  <a16:creationId xmlns:a16="http://schemas.microsoft.com/office/drawing/2014/main" xmlns="" id="{F0FB4EEB-A0D8-4441-82B5-8CE554A691A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010787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4E2FF86C-FD50-47A0-B08C-249F02D7507C}"/>
              </a:ext>
            </a:extLst>
          </p:cNvPr>
          <p:cNvGrpSpPr/>
          <p:nvPr/>
        </p:nvGrpSpPr>
        <p:grpSpPr>
          <a:xfrm>
            <a:off x="7784400" y="4889188"/>
            <a:ext cx="2584318" cy="1009740"/>
            <a:chOff x="6456576" y="3444496"/>
            <a:chExt cx="3825586" cy="1009740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58EBE4B4-97F5-4D7E-B092-F02FDD550366}"/>
                </a:ext>
              </a:extLst>
            </p:cNvPr>
            <p:cNvSpPr/>
            <p:nvPr/>
          </p:nvSpPr>
          <p:spPr bwMode="auto">
            <a:xfrm>
              <a:off x="6456576" y="3877155"/>
              <a:ext cx="3825586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5" name="PA-文本框 8">
              <a:extLst>
                <a:ext uri="{FF2B5EF4-FFF2-40B4-BE49-F238E27FC236}">
                  <a16:creationId xmlns:a16="http://schemas.microsoft.com/office/drawing/2014/main" xmlns="" id="{C2158296-F152-45BB-B622-ED784640700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8010787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3379ECA-A4A6-4F87-B0FF-5354D2ED5F75}"/>
              </a:ext>
            </a:extLst>
          </p:cNvPr>
          <p:cNvGrpSpPr/>
          <p:nvPr/>
        </p:nvGrpSpPr>
        <p:grpSpPr>
          <a:xfrm>
            <a:off x="1658919" y="2188920"/>
            <a:ext cx="2584318" cy="1009740"/>
            <a:chOff x="6456576" y="3444496"/>
            <a:chExt cx="3825586" cy="1009740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5EA15F30-6B00-47A0-8188-4AB2A92EFC09}"/>
                </a:ext>
              </a:extLst>
            </p:cNvPr>
            <p:cNvSpPr/>
            <p:nvPr/>
          </p:nvSpPr>
          <p:spPr bwMode="auto">
            <a:xfrm>
              <a:off x="6456576" y="3877155"/>
              <a:ext cx="3825586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68" name="PA-文本框 8">
              <a:extLst>
                <a:ext uri="{FF2B5EF4-FFF2-40B4-BE49-F238E27FC236}">
                  <a16:creationId xmlns:a16="http://schemas.microsoft.com/office/drawing/2014/main" xmlns="" id="{C10228B1-C2E3-4F58-8186-B1913C2E579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456576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6B7232BF-2876-447E-A28F-8A7D529D60B0}"/>
              </a:ext>
            </a:extLst>
          </p:cNvPr>
          <p:cNvGrpSpPr/>
          <p:nvPr/>
        </p:nvGrpSpPr>
        <p:grpSpPr>
          <a:xfrm>
            <a:off x="1658919" y="4889188"/>
            <a:ext cx="2584318" cy="1009740"/>
            <a:chOff x="6456576" y="3444496"/>
            <a:chExt cx="3825586" cy="1009740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CA4DA738-2E86-4443-8C79-0FBEAE4AF5E9}"/>
                </a:ext>
              </a:extLst>
            </p:cNvPr>
            <p:cNvSpPr/>
            <p:nvPr/>
          </p:nvSpPr>
          <p:spPr bwMode="auto">
            <a:xfrm>
              <a:off x="6456576" y="3877155"/>
              <a:ext cx="3825586" cy="5770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71" name="PA-文本框 8">
              <a:extLst>
                <a:ext uri="{FF2B5EF4-FFF2-40B4-BE49-F238E27FC236}">
                  <a16:creationId xmlns:a16="http://schemas.microsoft.com/office/drawing/2014/main" xmlns="" id="{F961A71C-E808-43C5-B6BC-18DCAF2516A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456576" y="3444496"/>
              <a:ext cx="22713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779535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2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6 -1.11111E-6 L 2.70833E-6 -1.1111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87 -7.40741E-7 L -3.75E-6 -7.40741E-7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87 -7.40741E-7 L -3.75E-6 -7.40741E-7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2915C58-7921-4D0F-A089-CBAF46BF5B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07" y="387578"/>
            <a:ext cx="1100136" cy="1100136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A2987ED-1FAA-4605-A17F-F6847FB168D4}"/>
              </a:ext>
            </a:extLst>
          </p:cNvPr>
          <p:cNvSpPr/>
          <p:nvPr/>
        </p:nvSpPr>
        <p:spPr>
          <a:xfrm>
            <a:off x="577599" y="496070"/>
            <a:ext cx="883151" cy="883151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entury Gothic" panose="020B0502020202020204" pitchFamily="34" charset="0"/>
              </a:rPr>
              <a:t>01</a:t>
            </a:r>
            <a:endParaRPr lang="zh-CN" altLang="en-US" sz="2800" dirty="0">
              <a:latin typeface="Century Gothic" panose="020B0502020202020204" pitchFamily="34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CAEA33B-B7D7-4025-8A3D-C9C35BB97002}"/>
              </a:ext>
            </a:extLst>
          </p:cNvPr>
          <p:cNvGrpSpPr/>
          <p:nvPr/>
        </p:nvGrpSpPr>
        <p:grpSpPr>
          <a:xfrm>
            <a:off x="1724907" y="500902"/>
            <a:ext cx="3676650" cy="873489"/>
            <a:chOff x="2028861" y="786356"/>
            <a:chExt cx="3676650" cy="87348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0D631093-87B7-4611-897C-D5DF7E65FAD3}"/>
                </a:ext>
              </a:extLst>
            </p:cNvPr>
            <p:cNvSpPr txBox="1"/>
            <p:nvPr/>
          </p:nvSpPr>
          <p:spPr>
            <a:xfrm>
              <a:off x="2028861" y="786356"/>
              <a:ext cx="27719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200" i="1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GRADE PLAN</a:t>
              </a:r>
              <a:endParaRPr lang="zh-CN" altLang="en-US" sz="3200" i="1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9F3B799-417E-44E6-B596-0159208BF3FE}"/>
                </a:ext>
              </a:extLst>
            </p:cNvPr>
            <p:cNvSpPr/>
            <p:nvPr/>
          </p:nvSpPr>
          <p:spPr bwMode="auto">
            <a:xfrm>
              <a:off x="2028861" y="1321291"/>
              <a:ext cx="367665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800" i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8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internet</a:t>
              </a:r>
              <a:endParaRPr lang="zh-CN" altLang="en-US" sz="8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AD71209-A444-4715-92A7-BB786F19D06A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AD71F1-FD44-4B56-8F4A-E45A577CB7FC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23D7607-BE00-4250-A81D-5A383ED6D576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80263A6-4F52-4735-9578-8732DE7BDE48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1DE3C6A-32EB-4E9C-9FA0-EB2995CFD038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D81263A-46CB-4849-BA0F-F2808E633753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08038179-4DD2-43C0-96D3-17184F25FAB7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A0D9A20-1F2E-48F9-914E-B0D206DE08D0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912B428-7A9A-4B93-9480-CE4BA193CDB9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F87A61BF-3A2C-467A-9385-5C979318893C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CEEF7E9-14F1-467E-B2D2-6CD3EDFEB39E}"/>
              </a:ext>
            </a:extLst>
          </p:cNvPr>
          <p:cNvSpPr/>
          <p:nvPr/>
        </p:nvSpPr>
        <p:spPr>
          <a:xfrm>
            <a:off x="2433234" y="2424928"/>
            <a:ext cx="7330698" cy="2298788"/>
          </a:xfrm>
          <a:custGeom>
            <a:avLst/>
            <a:gdLst>
              <a:gd name="connsiteX0" fmla="*/ 0 w 10151390"/>
              <a:gd name="connsiteY0" fmla="*/ 3183311 h 3183311"/>
              <a:gd name="connsiteX1" fmla="*/ 1689315 w 10151390"/>
              <a:gd name="connsiteY1" fmla="*/ 2299908 h 3183311"/>
              <a:gd name="connsiteX2" fmla="*/ 3394129 w 10151390"/>
              <a:gd name="connsiteY2" fmla="*/ 2842349 h 3183311"/>
              <a:gd name="connsiteX3" fmla="*/ 5083444 w 10151390"/>
              <a:gd name="connsiteY3" fmla="*/ 1726471 h 3183311"/>
              <a:gd name="connsiteX4" fmla="*/ 6788258 w 10151390"/>
              <a:gd name="connsiteY4" fmla="*/ 1958945 h 3183311"/>
              <a:gd name="connsiteX5" fmla="*/ 8477573 w 10151390"/>
              <a:gd name="connsiteY5" fmla="*/ 176640 h 3183311"/>
              <a:gd name="connsiteX6" fmla="*/ 10151390 w 10151390"/>
              <a:gd name="connsiteY6" fmla="*/ 161142 h 31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390" h="3183311">
                <a:moveTo>
                  <a:pt x="0" y="3183311"/>
                </a:moveTo>
                <a:cubicBezTo>
                  <a:pt x="561813" y="2770023"/>
                  <a:pt x="1123627" y="2356735"/>
                  <a:pt x="1689315" y="2299908"/>
                </a:cubicBezTo>
                <a:cubicBezTo>
                  <a:pt x="2255003" y="2243081"/>
                  <a:pt x="2828441" y="2937922"/>
                  <a:pt x="3394129" y="2842349"/>
                </a:cubicBezTo>
                <a:cubicBezTo>
                  <a:pt x="3959817" y="2746776"/>
                  <a:pt x="4517756" y="1873705"/>
                  <a:pt x="5083444" y="1726471"/>
                </a:cubicBezTo>
                <a:cubicBezTo>
                  <a:pt x="5649132" y="1579237"/>
                  <a:pt x="6222570" y="2217250"/>
                  <a:pt x="6788258" y="1958945"/>
                </a:cubicBezTo>
                <a:cubicBezTo>
                  <a:pt x="7353946" y="1700640"/>
                  <a:pt x="7917051" y="476274"/>
                  <a:pt x="8477573" y="176640"/>
                </a:cubicBezTo>
                <a:cubicBezTo>
                  <a:pt x="9038095" y="-122994"/>
                  <a:pt x="9594742" y="19074"/>
                  <a:pt x="10151390" y="16114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17CAB70C-9F9E-4FD0-89F9-C842D4A467FD}"/>
              </a:ext>
            </a:extLst>
          </p:cNvPr>
          <p:cNvGrpSpPr/>
          <p:nvPr/>
        </p:nvGrpSpPr>
        <p:grpSpPr>
          <a:xfrm>
            <a:off x="2043403" y="4339051"/>
            <a:ext cx="769330" cy="769329"/>
            <a:chOff x="1571241" y="2490561"/>
            <a:chExt cx="769330" cy="769329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C94C5448-57BB-4949-90A3-D0840E4793A0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8" name="椭圆 19">
              <a:extLst>
                <a:ext uri="{FF2B5EF4-FFF2-40B4-BE49-F238E27FC236}">
                  <a16:creationId xmlns:a16="http://schemas.microsoft.com/office/drawing/2014/main" xmlns="" id="{D4CEFE0B-E724-440D-B9A9-E0FB930E478A}"/>
                </a:ext>
              </a:extLst>
            </p:cNvPr>
            <p:cNvSpPr/>
            <p:nvPr/>
          </p:nvSpPr>
          <p:spPr>
            <a:xfrm>
              <a:off x="1766482" y="2686197"/>
              <a:ext cx="378848" cy="378055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BE144E5-F0EB-4972-83FF-42EABCD356D6}"/>
              </a:ext>
            </a:extLst>
          </p:cNvPr>
          <p:cNvGrpSpPr/>
          <p:nvPr/>
        </p:nvGrpSpPr>
        <p:grpSpPr>
          <a:xfrm>
            <a:off x="4499407" y="4122075"/>
            <a:ext cx="769330" cy="769329"/>
            <a:chOff x="1571241" y="2490561"/>
            <a:chExt cx="769330" cy="76932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CCD0E22-E402-4128-A895-758340DE68B9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1" name="椭圆 22">
              <a:extLst>
                <a:ext uri="{FF2B5EF4-FFF2-40B4-BE49-F238E27FC236}">
                  <a16:creationId xmlns:a16="http://schemas.microsoft.com/office/drawing/2014/main" xmlns="" id="{3529336B-8209-421F-B0B0-AAF071C42D80}"/>
                </a:ext>
              </a:extLst>
            </p:cNvPr>
            <p:cNvSpPr/>
            <p:nvPr/>
          </p:nvSpPr>
          <p:spPr>
            <a:xfrm>
              <a:off x="1792579" y="2685801"/>
              <a:ext cx="326652" cy="378848"/>
            </a:xfrm>
            <a:custGeom>
              <a:avLst/>
              <a:gdLst>
                <a:gd name="connsiteX0" fmla="*/ 232301 w 523313"/>
                <a:gd name="connsiteY0" fmla="*/ 453100 h 606933"/>
                <a:gd name="connsiteX1" fmla="*/ 443362 w 523313"/>
                <a:gd name="connsiteY1" fmla="*/ 453100 h 606933"/>
                <a:gd name="connsiteX2" fmla="*/ 443362 w 523313"/>
                <a:gd name="connsiteY2" fmla="*/ 496498 h 606933"/>
                <a:gd name="connsiteX3" fmla="*/ 232301 w 523313"/>
                <a:gd name="connsiteY3" fmla="*/ 496498 h 606933"/>
                <a:gd name="connsiteX4" fmla="*/ 166906 w 523313"/>
                <a:gd name="connsiteY4" fmla="*/ 405116 h 606933"/>
                <a:gd name="connsiteX5" fmla="*/ 197654 w 523313"/>
                <a:gd name="connsiteY5" fmla="*/ 435818 h 606933"/>
                <a:gd name="connsiteX6" fmla="*/ 118601 w 523313"/>
                <a:gd name="connsiteY6" fmla="*/ 514704 h 606933"/>
                <a:gd name="connsiteX7" fmla="*/ 70777 w 523313"/>
                <a:gd name="connsiteY7" fmla="*/ 466951 h 606933"/>
                <a:gd name="connsiteX8" fmla="*/ 101525 w 523313"/>
                <a:gd name="connsiteY8" fmla="*/ 436249 h 606933"/>
                <a:gd name="connsiteX9" fmla="*/ 118601 w 523313"/>
                <a:gd name="connsiteY9" fmla="*/ 453300 h 606933"/>
                <a:gd name="connsiteX10" fmla="*/ 232301 w 523313"/>
                <a:gd name="connsiteY10" fmla="*/ 344783 h 606933"/>
                <a:gd name="connsiteX11" fmla="*/ 443362 w 523313"/>
                <a:gd name="connsiteY11" fmla="*/ 344783 h 606933"/>
                <a:gd name="connsiteX12" fmla="*/ 443362 w 523313"/>
                <a:gd name="connsiteY12" fmla="*/ 388251 h 606933"/>
                <a:gd name="connsiteX13" fmla="*/ 232301 w 523313"/>
                <a:gd name="connsiteY13" fmla="*/ 388251 h 606933"/>
                <a:gd name="connsiteX14" fmla="*/ 166906 w 523313"/>
                <a:gd name="connsiteY14" fmla="*/ 296939 h 606933"/>
                <a:gd name="connsiteX15" fmla="*/ 197654 w 523313"/>
                <a:gd name="connsiteY15" fmla="*/ 327627 h 606933"/>
                <a:gd name="connsiteX16" fmla="*/ 118601 w 523313"/>
                <a:gd name="connsiteY16" fmla="*/ 406527 h 606933"/>
                <a:gd name="connsiteX17" fmla="*/ 70777 w 523313"/>
                <a:gd name="connsiteY17" fmla="*/ 358795 h 606933"/>
                <a:gd name="connsiteX18" fmla="*/ 101525 w 523313"/>
                <a:gd name="connsiteY18" fmla="*/ 328106 h 606933"/>
                <a:gd name="connsiteX19" fmla="*/ 118601 w 523313"/>
                <a:gd name="connsiteY19" fmla="*/ 345150 h 606933"/>
                <a:gd name="connsiteX20" fmla="*/ 232301 w 523313"/>
                <a:gd name="connsiteY20" fmla="*/ 236606 h 606933"/>
                <a:gd name="connsiteX21" fmla="*/ 443362 w 523313"/>
                <a:gd name="connsiteY21" fmla="*/ 236606 h 606933"/>
                <a:gd name="connsiteX22" fmla="*/ 443362 w 523313"/>
                <a:gd name="connsiteY22" fmla="*/ 280004 h 606933"/>
                <a:gd name="connsiteX23" fmla="*/ 232301 w 523313"/>
                <a:gd name="connsiteY23" fmla="*/ 280004 h 606933"/>
                <a:gd name="connsiteX24" fmla="*/ 166906 w 523313"/>
                <a:gd name="connsiteY24" fmla="*/ 188762 h 606933"/>
                <a:gd name="connsiteX25" fmla="*/ 197654 w 523313"/>
                <a:gd name="connsiteY25" fmla="*/ 219470 h 606933"/>
                <a:gd name="connsiteX26" fmla="*/ 118601 w 523313"/>
                <a:gd name="connsiteY26" fmla="*/ 298421 h 606933"/>
                <a:gd name="connsiteX27" fmla="*/ 70777 w 523313"/>
                <a:gd name="connsiteY27" fmla="*/ 250610 h 606933"/>
                <a:gd name="connsiteX28" fmla="*/ 101525 w 523313"/>
                <a:gd name="connsiteY28" fmla="*/ 219902 h 606933"/>
                <a:gd name="connsiteX29" fmla="*/ 118601 w 523313"/>
                <a:gd name="connsiteY29" fmla="*/ 236956 h 606933"/>
                <a:gd name="connsiteX30" fmla="*/ 393684 w 523313"/>
                <a:gd name="connsiteY30" fmla="*/ 74154 h 606933"/>
                <a:gd name="connsiteX31" fmla="*/ 393684 w 523313"/>
                <a:gd name="connsiteY31" fmla="*/ 129434 h 606933"/>
                <a:gd name="connsiteX32" fmla="*/ 449096 w 523313"/>
                <a:gd name="connsiteY32" fmla="*/ 129434 h 606933"/>
                <a:gd name="connsiteX33" fmla="*/ 43513 w 523313"/>
                <a:gd name="connsiteY33" fmla="*/ 43448 h 606933"/>
                <a:gd name="connsiteX34" fmla="*/ 43513 w 523313"/>
                <a:gd name="connsiteY34" fmla="*/ 563533 h 606933"/>
                <a:gd name="connsiteX35" fmla="*/ 479848 w 523313"/>
                <a:gd name="connsiteY35" fmla="*/ 563533 h 606933"/>
                <a:gd name="connsiteX36" fmla="*/ 479848 w 523313"/>
                <a:gd name="connsiteY36" fmla="*/ 172883 h 606933"/>
                <a:gd name="connsiteX37" fmla="*/ 350219 w 523313"/>
                <a:gd name="connsiteY37" fmla="*/ 172883 h 606933"/>
                <a:gd name="connsiteX38" fmla="*/ 350219 w 523313"/>
                <a:gd name="connsiteY38" fmla="*/ 43448 h 606933"/>
                <a:gd name="connsiteX39" fmla="*/ 0 w 523313"/>
                <a:gd name="connsiteY39" fmla="*/ 0 h 606933"/>
                <a:gd name="connsiteX40" fmla="*/ 380971 w 523313"/>
                <a:gd name="connsiteY40" fmla="*/ 0 h 606933"/>
                <a:gd name="connsiteX41" fmla="*/ 523313 w 523313"/>
                <a:gd name="connsiteY41" fmla="*/ 142177 h 606933"/>
                <a:gd name="connsiteX42" fmla="*/ 523313 w 523313"/>
                <a:gd name="connsiteY42" fmla="*/ 606933 h 606933"/>
                <a:gd name="connsiteX43" fmla="*/ 0 w 523313"/>
                <a:gd name="connsiteY43" fmla="*/ 606933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3313" h="606933">
                  <a:moveTo>
                    <a:pt x="232301" y="453100"/>
                  </a:moveTo>
                  <a:lnTo>
                    <a:pt x="443362" y="453100"/>
                  </a:lnTo>
                  <a:lnTo>
                    <a:pt x="443362" y="496498"/>
                  </a:lnTo>
                  <a:lnTo>
                    <a:pt x="232301" y="496498"/>
                  </a:lnTo>
                  <a:close/>
                  <a:moveTo>
                    <a:pt x="166906" y="405116"/>
                  </a:moveTo>
                  <a:lnTo>
                    <a:pt x="197654" y="435818"/>
                  </a:lnTo>
                  <a:lnTo>
                    <a:pt x="118601" y="514704"/>
                  </a:lnTo>
                  <a:lnTo>
                    <a:pt x="70777" y="466951"/>
                  </a:lnTo>
                  <a:lnTo>
                    <a:pt x="101525" y="436249"/>
                  </a:lnTo>
                  <a:lnTo>
                    <a:pt x="118601" y="453300"/>
                  </a:lnTo>
                  <a:close/>
                  <a:moveTo>
                    <a:pt x="232301" y="344783"/>
                  </a:moveTo>
                  <a:lnTo>
                    <a:pt x="443362" y="344783"/>
                  </a:lnTo>
                  <a:lnTo>
                    <a:pt x="443362" y="388251"/>
                  </a:lnTo>
                  <a:lnTo>
                    <a:pt x="232301" y="388251"/>
                  </a:lnTo>
                  <a:close/>
                  <a:moveTo>
                    <a:pt x="166906" y="296939"/>
                  </a:moveTo>
                  <a:lnTo>
                    <a:pt x="197654" y="327627"/>
                  </a:lnTo>
                  <a:lnTo>
                    <a:pt x="118601" y="406527"/>
                  </a:lnTo>
                  <a:lnTo>
                    <a:pt x="70777" y="358795"/>
                  </a:lnTo>
                  <a:lnTo>
                    <a:pt x="101525" y="328106"/>
                  </a:lnTo>
                  <a:lnTo>
                    <a:pt x="118601" y="345150"/>
                  </a:lnTo>
                  <a:close/>
                  <a:moveTo>
                    <a:pt x="232301" y="236606"/>
                  </a:moveTo>
                  <a:lnTo>
                    <a:pt x="443362" y="236606"/>
                  </a:lnTo>
                  <a:lnTo>
                    <a:pt x="443362" y="280004"/>
                  </a:lnTo>
                  <a:lnTo>
                    <a:pt x="232301" y="280004"/>
                  </a:lnTo>
                  <a:close/>
                  <a:moveTo>
                    <a:pt x="166906" y="188762"/>
                  </a:moveTo>
                  <a:lnTo>
                    <a:pt x="197654" y="219470"/>
                  </a:lnTo>
                  <a:lnTo>
                    <a:pt x="118601" y="298421"/>
                  </a:lnTo>
                  <a:lnTo>
                    <a:pt x="70777" y="250610"/>
                  </a:lnTo>
                  <a:lnTo>
                    <a:pt x="101525" y="219902"/>
                  </a:lnTo>
                  <a:lnTo>
                    <a:pt x="118601" y="236956"/>
                  </a:lnTo>
                  <a:close/>
                  <a:moveTo>
                    <a:pt x="393684" y="74154"/>
                  </a:moveTo>
                  <a:lnTo>
                    <a:pt x="393684" y="129434"/>
                  </a:lnTo>
                  <a:lnTo>
                    <a:pt x="449096" y="129434"/>
                  </a:lnTo>
                  <a:close/>
                  <a:moveTo>
                    <a:pt x="43513" y="43448"/>
                  </a:moveTo>
                  <a:lnTo>
                    <a:pt x="43513" y="563533"/>
                  </a:lnTo>
                  <a:lnTo>
                    <a:pt x="479848" y="563533"/>
                  </a:lnTo>
                  <a:lnTo>
                    <a:pt x="479848" y="172883"/>
                  </a:lnTo>
                  <a:lnTo>
                    <a:pt x="350219" y="172883"/>
                  </a:lnTo>
                  <a:lnTo>
                    <a:pt x="350219" y="43448"/>
                  </a:lnTo>
                  <a:close/>
                  <a:moveTo>
                    <a:pt x="0" y="0"/>
                  </a:moveTo>
                  <a:lnTo>
                    <a:pt x="380971" y="0"/>
                  </a:lnTo>
                  <a:lnTo>
                    <a:pt x="523313" y="142177"/>
                  </a:lnTo>
                  <a:lnTo>
                    <a:pt x="523313" y="606933"/>
                  </a:lnTo>
                  <a:lnTo>
                    <a:pt x="0" y="606933"/>
                  </a:ln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6BB5AF6-FE8A-4351-8B59-784FECC91A60}"/>
              </a:ext>
            </a:extLst>
          </p:cNvPr>
          <p:cNvGrpSpPr/>
          <p:nvPr/>
        </p:nvGrpSpPr>
        <p:grpSpPr>
          <a:xfrm>
            <a:off x="6955411" y="3524475"/>
            <a:ext cx="769330" cy="769329"/>
            <a:chOff x="1571241" y="2490561"/>
            <a:chExt cx="769330" cy="769329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8FB57E55-26E6-4E02-9DA9-D091284EBC64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4" name="椭圆 25">
              <a:extLst>
                <a:ext uri="{FF2B5EF4-FFF2-40B4-BE49-F238E27FC236}">
                  <a16:creationId xmlns:a16="http://schemas.microsoft.com/office/drawing/2014/main" xmlns="" id="{0BB27A76-684E-4CEB-888D-4E477B750A85}"/>
                </a:ext>
              </a:extLst>
            </p:cNvPr>
            <p:cNvSpPr/>
            <p:nvPr/>
          </p:nvSpPr>
          <p:spPr>
            <a:xfrm>
              <a:off x="1766482" y="2733361"/>
              <a:ext cx="378848" cy="283728"/>
            </a:xfrm>
            <a:custGeom>
              <a:avLst/>
              <a:gdLst>
                <a:gd name="connsiteX0" fmla="*/ 227854 w 607639"/>
                <a:gd name="connsiteY0" fmla="*/ 404591 h 455076"/>
                <a:gd name="connsiteX1" fmla="*/ 227854 w 607639"/>
                <a:gd name="connsiteY1" fmla="*/ 429834 h 455076"/>
                <a:gd name="connsiteX2" fmla="*/ 379786 w 607639"/>
                <a:gd name="connsiteY2" fmla="*/ 429834 h 455076"/>
                <a:gd name="connsiteX3" fmla="*/ 379786 w 607639"/>
                <a:gd name="connsiteY3" fmla="*/ 404591 h 455076"/>
                <a:gd name="connsiteX4" fmla="*/ 303680 w 607639"/>
                <a:gd name="connsiteY4" fmla="*/ 353928 h 455076"/>
                <a:gd name="connsiteX5" fmla="*/ 303775 w 607639"/>
                <a:gd name="connsiteY5" fmla="*/ 353928 h 455076"/>
                <a:gd name="connsiteX6" fmla="*/ 303888 w 607639"/>
                <a:gd name="connsiteY6" fmla="*/ 353928 h 455076"/>
                <a:gd name="connsiteX7" fmla="*/ 312716 w 607639"/>
                <a:gd name="connsiteY7" fmla="*/ 357595 h 455076"/>
                <a:gd name="connsiteX8" fmla="*/ 316415 w 607639"/>
                <a:gd name="connsiteY8" fmla="*/ 366552 h 455076"/>
                <a:gd name="connsiteX9" fmla="*/ 303784 w 607639"/>
                <a:gd name="connsiteY9" fmla="*/ 379219 h 455076"/>
                <a:gd name="connsiteX10" fmla="*/ 291153 w 607639"/>
                <a:gd name="connsiteY10" fmla="*/ 366552 h 455076"/>
                <a:gd name="connsiteX11" fmla="*/ 294853 w 607639"/>
                <a:gd name="connsiteY11" fmla="*/ 357595 h 455076"/>
                <a:gd name="connsiteX12" fmla="*/ 303784 w 607639"/>
                <a:gd name="connsiteY12" fmla="*/ 353885 h 455076"/>
                <a:gd name="connsiteX13" fmla="*/ 303680 w 607639"/>
                <a:gd name="connsiteY13" fmla="*/ 353928 h 455076"/>
                <a:gd name="connsiteX14" fmla="*/ 25367 w 607639"/>
                <a:gd name="connsiteY14" fmla="*/ 353928 h 455076"/>
                <a:gd name="connsiteX15" fmla="*/ 25367 w 607639"/>
                <a:gd name="connsiteY15" fmla="*/ 379260 h 455076"/>
                <a:gd name="connsiteX16" fmla="*/ 303775 w 607639"/>
                <a:gd name="connsiteY16" fmla="*/ 379260 h 455076"/>
                <a:gd name="connsiteX17" fmla="*/ 582272 w 607639"/>
                <a:gd name="connsiteY17" fmla="*/ 379260 h 455076"/>
                <a:gd name="connsiteX18" fmla="*/ 582272 w 607639"/>
                <a:gd name="connsiteY18" fmla="*/ 353928 h 455076"/>
                <a:gd name="connsiteX19" fmla="*/ 303888 w 607639"/>
                <a:gd name="connsiteY19" fmla="*/ 353928 h 455076"/>
                <a:gd name="connsiteX20" fmla="*/ 25367 w 607639"/>
                <a:gd name="connsiteY20" fmla="*/ 25331 h 455076"/>
                <a:gd name="connsiteX21" fmla="*/ 25367 w 607639"/>
                <a:gd name="connsiteY21" fmla="*/ 328686 h 455076"/>
                <a:gd name="connsiteX22" fmla="*/ 582272 w 607639"/>
                <a:gd name="connsiteY22" fmla="*/ 328686 h 455076"/>
                <a:gd name="connsiteX23" fmla="*/ 582272 w 607639"/>
                <a:gd name="connsiteY23" fmla="*/ 25331 h 455076"/>
                <a:gd name="connsiteX24" fmla="*/ 25367 w 607639"/>
                <a:gd name="connsiteY24" fmla="*/ 0 h 455076"/>
                <a:gd name="connsiteX25" fmla="*/ 582272 w 607639"/>
                <a:gd name="connsiteY25" fmla="*/ 0 h 455076"/>
                <a:gd name="connsiteX26" fmla="*/ 607639 w 607639"/>
                <a:gd name="connsiteY26" fmla="*/ 25331 h 455076"/>
                <a:gd name="connsiteX27" fmla="*/ 607639 w 607639"/>
                <a:gd name="connsiteY27" fmla="*/ 379260 h 455076"/>
                <a:gd name="connsiteX28" fmla="*/ 582272 w 607639"/>
                <a:gd name="connsiteY28" fmla="*/ 404591 h 455076"/>
                <a:gd name="connsiteX29" fmla="*/ 405063 w 607639"/>
                <a:gd name="connsiteY29" fmla="*/ 404591 h 455076"/>
                <a:gd name="connsiteX30" fmla="*/ 405063 w 607639"/>
                <a:gd name="connsiteY30" fmla="*/ 429834 h 455076"/>
                <a:gd name="connsiteX31" fmla="*/ 455707 w 607639"/>
                <a:gd name="connsiteY31" fmla="*/ 429834 h 455076"/>
                <a:gd name="connsiteX32" fmla="*/ 468346 w 607639"/>
                <a:gd name="connsiteY32" fmla="*/ 442455 h 455076"/>
                <a:gd name="connsiteX33" fmla="*/ 455707 w 607639"/>
                <a:gd name="connsiteY33" fmla="*/ 455076 h 455076"/>
                <a:gd name="connsiteX34" fmla="*/ 151932 w 607639"/>
                <a:gd name="connsiteY34" fmla="*/ 455076 h 455076"/>
                <a:gd name="connsiteX35" fmla="*/ 139293 w 607639"/>
                <a:gd name="connsiteY35" fmla="*/ 442455 h 455076"/>
                <a:gd name="connsiteX36" fmla="*/ 151932 w 607639"/>
                <a:gd name="connsiteY36" fmla="*/ 429834 h 455076"/>
                <a:gd name="connsiteX37" fmla="*/ 202487 w 607639"/>
                <a:gd name="connsiteY37" fmla="*/ 429834 h 455076"/>
                <a:gd name="connsiteX38" fmla="*/ 202487 w 607639"/>
                <a:gd name="connsiteY38" fmla="*/ 404591 h 455076"/>
                <a:gd name="connsiteX39" fmla="*/ 25367 w 607639"/>
                <a:gd name="connsiteY39" fmla="*/ 404591 h 455076"/>
                <a:gd name="connsiteX40" fmla="*/ 0 w 607639"/>
                <a:gd name="connsiteY40" fmla="*/ 379260 h 455076"/>
                <a:gd name="connsiteX41" fmla="*/ 0 w 607639"/>
                <a:gd name="connsiteY41" fmla="*/ 25331 h 455076"/>
                <a:gd name="connsiteX42" fmla="*/ 25367 w 607639"/>
                <a:gd name="connsiteY42" fmla="*/ 0 h 45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7639" h="455076">
                  <a:moveTo>
                    <a:pt x="227854" y="404591"/>
                  </a:moveTo>
                  <a:lnTo>
                    <a:pt x="227854" y="429834"/>
                  </a:lnTo>
                  <a:lnTo>
                    <a:pt x="379786" y="429834"/>
                  </a:lnTo>
                  <a:lnTo>
                    <a:pt x="379786" y="404591"/>
                  </a:lnTo>
                  <a:close/>
                  <a:moveTo>
                    <a:pt x="303680" y="353928"/>
                  </a:moveTo>
                  <a:lnTo>
                    <a:pt x="303775" y="353928"/>
                  </a:lnTo>
                  <a:lnTo>
                    <a:pt x="303888" y="353928"/>
                  </a:lnTo>
                  <a:lnTo>
                    <a:pt x="312716" y="357595"/>
                  </a:lnTo>
                  <a:cubicBezTo>
                    <a:pt x="315001" y="359887"/>
                    <a:pt x="316415" y="363054"/>
                    <a:pt x="316415" y="366552"/>
                  </a:cubicBezTo>
                  <a:cubicBezTo>
                    <a:pt x="316415" y="373548"/>
                    <a:pt x="310760" y="379219"/>
                    <a:pt x="303784" y="379219"/>
                  </a:cubicBezTo>
                  <a:cubicBezTo>
                    <a:pt x="296808" y="379219"/>
                    <a:pt x="291153" y="373548"/>
                    <a:pt x="291153" y="366552"/>
                  </a:cubicBezTo>
                  <a:cubicBezTo>
                    <a:pt x="291153" y="363054"/>
                    <a:pt x="292567" y="359887"/>
                    <a:pt x="294853" y="357595"/>
                  </a:cubicBezTo>
                  <a:close/>
                  <a:moveTo>
                    <a:pt x="303784" y="353885"/>
                  </a:moveTo>
                  <a:lnTo>
                    <a:pt x="303680" y="353928"/>
                  </a:lnTo>
                  <a:lnTo>
                    <a:pt x="25367" y="353928"/>
                  </a:lnTo>
                  <a:lnTo>
                    <a:pt x="25367" y="379260"/>
                  </a:lnTo>
                  <a:lnTo>
                    <a:pt x="303775" y="379260"/>
                  </a:lnTo>
                  <a:lnTo>
                    <a:pt x="582272" y="379260"/>
                  </a:lnTo>
                  <a:lnTo>
                    <a:pt x="582272" y="353928"/>
                  </a:lnTo>
                  <a:lnTo>
                    <a:pt x="303888" y="353928"/>
                  </a:lnTo>
                  <a:close/>
                  <a:moveTo>
                    <a:pt x="25367" y="25331"/>
                  </a:moveTo>
                  <a:lnTo>
                    <a:pt x="25367" y="328686"/>
                  </a:lnTo>
                  <a:lnTo>
                    <a:pt x="582272" y="328686"/>
                  </a:lnTo>
                  <a:lnTo>
                    <a:pt x="582272" y="25331"/>
                  </a:lnTo>
                  <a:close/>
                  <a:moveTo>
                    <a:pt x="25367" y="0"/>
                  </a:moveTo>
                  <a:lnTo>
                    <a:pt x="582272" y="0"/>
                  </a:lnTo>
                  <a:cubicBezTo>
                    <a:pt x="596246" y="0"/>
                    <a:pt x="607639" y="11377"/>
                    <a:pt x="607639" y="25331"/>
                  </a:cubicBezTo>
                  <a:lnTo>
                    <a:pt x="607639" y="379260"/>
                  </a:lnTo>
                  <a:cubicBezTo>
                    <a:pt x="607639" y="393214"/>
                    <a:pt x="596246" y="404591"/>
                    <a:pt x="582272" y="404591"/>
                  </a:cubicBezTo>
                  <a:lnTo>
                    <a:pt x="405063" y="404591"/>
                  </a:lnTo>
                  <a:lnTo>
                    <a:pt x="405063" y="429834"/>
                  </a:lnTo>
                  <a:lnTo>
                    <a:pt x="455707" y="429834"/>
                  </a:lnTo>
                  <a:cubicBezTo>
                    <a:pt x="462738" y="429834"/>
                    <a:pt x="468346" y="435522"/>
                    <a:pt x="468346" y="442455"/>
                  </a:cubicBezTo>
                  <a:cubicBezTo>
                    <a:pt x="468346" y="449477"/>
                    <a:pt x="462738" y="455076"/>
                    <a:pt x="455707" y="455076"/>
                  </a:cubicBezTo>
                  <a:lnTo>
                    <a:pt x="151932" y="455076"/>
                  </a:lnTo>
                  <a:cubicBezTo>
                    <a:pt x="144901" y="455076"/>
                    <a:pt x="139293" y="449477"/>
                    <a:pt x="139293" y="442455"/>
                  </a:cubicBezTo>
                  <a:cubicBezTo>
                    <a:pt x="139293" y="435433"/>
                    <a:pt x="144901" y="429834"/>
                    <a:pt x="151932" y="429834"/>
                  </a:cubicBezTo>
                  <a:lnTo>
                    <a:pt x="202487" y="429834"/>
                  </a:lnTo>
                  <a:lnTo>
                    <a:pt x="202487" y="404591"/>
                  </a:lnTo>
                  <a:lnTo>
                    <a:pt x="25367" y="404591"/>
                  </a:lnTo>
                  <a:cubicBezTo>
                    <a:pt x="11304" y="404591"/>
                    <a:pt x="0" y="393214"/>
                    <a:pt x="0" y="379260"/>
                  </a:cubicBezTo>
                  <a:lnTo>
                    <a:pt x="0" y="25331"/>
                  </a:lnTo>
                  <a:cubicBezTo>
                    <a:pt x="0" y="11377"/>
                    <a:pt x="11304" y="0"/>
                    <a:pt x="25367" y="0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76DF03A-A2B6-45DF-8650-8A356B3E1677}"/>
              </a:ext>
            </a:extLst>
          </p:cNvPr>
          <p:cNvGrpSpPr/>
          <p:nvPr/>
        </p:nvGrpSpPr>
        <p:grpSpPr>
          <a:xfrm>
            <a:off x="9411416" y="2235505"/>
            <a:ext cx="769330" cy="769329"/>
            <a:chOff x="1571241" y="2490561"/>
            <a:chExt cx="769330" cy="76932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D3AFBBA-5893-4809-A84F-88C65A96F46C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0" name="椭圆 28">
              <a:extLst>
                <a:ext uri="{FF2B5EF4-FFF2-40B4-BE49-F238E27FC236}">
                  <a16:creationId xmlns:a16="http://schemas.microsoft.com/office/drawing/2014/main" xmlns="" id="{8CD23C6A-446A-4B26-89A0-7EA86A6B89E1}"/>
                </a:ext>
              </a:extLst>
            </p:cNvPr>
            <p:cNvSpPr/>
            <p:nvPr/>
          </p:nvSpPr>
          <p:spPr>
            <a:xfrm>
              <a:off x="1772615" y="2685800"/>
              <a:ext cx="366581" cy="378847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rgbClr val="01459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4C3BF34C-BC37-4B13-9ECD-1D4B4B4486B7}"/>
              </a:ext>
            </a:extLst>
          </p:cNvPr>
          <p:cNvGrpSpPr/>
          <p:nvPr/>
        </p:nvGrpSpPr>
        <p:grpSpPr>
          <a:xfrm>
            <a:off x="1042820" y="5074668"/>
            <a:ext cx="9790491" cy="941766"/>
            <a:chOff x="1042820" y="5074668"/>
            <a:chExt cx="9790491" cy="941766"/>
          </a:xfrm>
        </p:grpSpPr>
        <p:sp>
          <p:nvSpPr>
            <p:cNvPr id="30" name="PA-文本框 8">
              <a:extLst>
                <a:ext uri="{FF2B5EF4-FFF2-40B4-BE49-F238E27FC236}">
                  <a16:creationId xmlns:a16="http://schemas.microsoft.com/office/drawing/2014/main" xmlns="" id="{836C5749-578D-478C-942D-D4C115468C9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298917" y="5074668"/>
              <a:ext cx="15343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dirty="0">
                  <a:latin typeface="Century Gothic" panose="020B0502020202020204" pitchFamily="34" charset="0"/>
                  <a:ea typeface="ＤＦ明朝体W5" panose="02010609010101010101" pitchFamily="49" charset="-128"/>
                </a:rPr>
                <a:t>Text here</a:t>
              </a:r>
              <a:endParaRPr lang="zh-CN" altLang="en-US" sz="2400" dirty="0">
                <a:latin typeface="Century Gothic" panose="020B0502020202020204" pitchFamily="34" charset="0"/>
                <a:ea typeface="ＤＦ明朝体W5" panose="02010609010101010101" pitchFamily="49" charset="-128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D1934A7D-48DD-4848-BD7A-4DE2E7789390}"/>
                </a:ext>
              </a:extLst>
            </p:cNvPr>
            <p:cNvSpPr/>
            <p:nvPr/>
          </p:nvSpPr>
          <p:spPr bwMode="auto">
            <a:xfrm>
              <a:off x="1042820" y="5583238"/>
              <a:ext cx="9790491" cy="4331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This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internetThis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template is exclusively designed by Fei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er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creative, and copyrights belong to Bao </a:t>
              </a:r>
              <a:r>
                <a:rPr lang="en-US" altLang="zh-CN" sz="105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tu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041692E-62D8-4FDD-871A-78239A32EC41}"/>
              </a:ext>
            </a:extLst>
          </p:cNvPr>
          <p:cNvSpPr/>
          <p:nvPr/>
        </p:nvSpPr>
        <p:spPr bwMode="auto">
          <a:xfrm>
            <a:off x="8929328" y="3212886"/>
            <a:ext cx="1733506" cy="5770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43DBA278-DD6E-40F8-8081-90DC14319724}"/>
              </a:ext>
            </a:extLst>
          </p:cNvPr>
          <p:cNvSpPr/>
          <p:nvPr/>
        </p:nvSpPr>
        <p:spPr bwMode="auto">
          <a:xfrm>
            <a:off x="4017318" y="3382504"/>
            <a:ext cx="1733506" cy="5770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E62F629-8F3B-42E7-8AB9-03D3056F4819}"/>
              </a:ext>
            </a:extLst>
          </p:cNvPr>
          <p:cNvSpPr/>
          <p:nvPr/>
        </p:nvSpPr>
        <p:spPr bwMode="auto">
          <a:xfrm>
            <a:off x="1565414" y="3595798"/>
            <a:ext cx="1733506" cy="5770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EFDD87B3-C680-4559-A3AD-E65A77E8B7E8}"/>
              </a:ext>
            </a:extLst>
          </p:cNvPr>
          <p:cNvSpPr/>
          <p:nvPr/>
        </p:nvSpPr>
        <p:spPr bwMode="auto">
          <a:xfrm>
            <a:off x="6278314" y="2759680"/>
            <a:ext cx="1733506" cy="5770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2120343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457BA5-B307-4021-AB26-B41934F249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PA-组合 8">
            <a:extLst>
              <a:ext uri="{FF2B5EF4-FFF2-40B4-BE49-F238E27FC236}">
                <a16:creationId xmlns:a16="http://schemas.microsoft.com/office/drawing/2014/main" xmlns="" id="{A381B10B-D6B2-4BC3-A13E-4ABC2ADF856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86100" y="419100"/>
            <a:ext cx="6019800" cy="6019800"/>
            <a:chOff x="3324225" y="657225"/>
            <a:chExt cx="5543550" cy="5543550"/>
          </a:xfrm>
        </p:grpSpPr>
        <p:pic>
          <p:nvPicPr>
            <p:cNvPr id="7" name="PA-图片 6">
              <a:extLst>
                <a:ext uri="{FF2B5EF4-FFF2-40B4-BE49-F238E27FC236}">
                  <a16:creationId xmlns:a16="http://schemas.microsoft.com/office/drawing/2014/main" xmlns="" id="{49B0251E-18DB-43D5-810C-3F6CF2375D93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4225" y="657225"/>
              <a:ext cx="5543550" cy="5543550"/>
            </a:xfrm>
            <a:prstGeom prst="rect">
              <a:avLst/>
            </a:prstGeom>
          </p:spPr>
        </p:pic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xmlns="" id="{98C1D1A3-3AFA-410D-A037-387621F875D0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62400" y="1295400"/>
              <a:ext cx="4267200" cy="426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PA-文本框 9">
            <a:extLst>
              <a:ext uri="{FF2B5EF4-FFF2-40B4-BE49-F238E27FC236}">
                <a16:creationId xmlns:a16="http://schemas.microsoft.com/office/drawing/2014/main" xmlns="" id="{E5499E08-72D3-4485-A971-D462ACBCA0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49806" y="2868258"/>
            <a:ext cx="389241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600" i="1" dirty="0">
                <a:latin typeface="Century Gothic" panose="020B0502020202020204" pitchFamily="34" charset="0"/>
                <a:ea typeface="ＤＦ明朝体W5" panose="02010609010101010101" pitchFamily="49" charset="-128"/>
              </a:rPr>
              <a:t>Text here</a:t>
            </a:r>
            <a:endParaRPr lang="zh-CN" altLang="en-US" sz="6600" i="1" dirty="0"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5DCD8E-8DE0-4C90-B961-95158406B254}"/>
              </a:ext>
            </a:extLst>
          </p:cNvPr>
          <p:cNvSpPr txBox="1"/>
          <p:nvPr/>
        </p:nvSpPr>
        <p:spPr>
          <a:xfrm>
            <a:off x="4814245" y="1888956"/>
            <a:ext cx="2563522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NO.</a:t>
            </a:r>
            <a:r>
              <a:rPr lang="en-US" altLang="zh-CN" sz="6600" b="1" i="1" dirty="0">
                <a:blipFill dpi="0" rotWithShape="1">
                  <a:blip r:embed="rId9"/>
                  <a:srcRect/>
                  <a:tile tx="0" ty="-438150" sx="100000" sy="100000" flip="none" algn="t"/>
                </a:blip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02</a:t>
            </a:r>
            <a:endParaRPr lang="zh-CN" altLang="en-US" sz="6000" b="1" i="1" dirty="0">
              <a:blipFill dpi="0" rotWithShape="1">
                <a:blip r:embed="rId9"/>
                <a:srcRect/>
                <a:tile tx="0" ty="-438150" sx="100000" sy="100000" flip="none" algn="t"/>
              </a:blip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C6DEBC-C588-4D2C-9C4E-67C03FD89C6F}"/>
              </a:ext>
            </a:extLst>
          </p:cNvPr>
          <p:cNvSpPr/>
          <p:nvPr/>
        </p:nvSpPr>
        <p:spPr bwMode="auto">
          <a:xfrm>
            <a:off x="4267200" y="4190438"/>
            <a:ext cx="3676650" cy="4308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This template is exclusively designed by Fei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er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creative, and copyrights belong to Bao </a:t>
            </a:r>
            <a:r>
              <a:rPr lang="en-US" altLang="zh-CN" sz="105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tu</a:t>
            </a:r>
            <a:r>
              <a:rPr lang="en-US" altLang="zh-CN" sz="105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 internet</a:t>
            </a:r>
            <a:endParaRPr lang="zh-CN" altLang="en-US" sz="1050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20723AF-B644-4669-A614-340ECF951529}"/>
              </a:ext>
            </a:extLst>
          </p:cNvPr>
          <p:cNvCxnSpPr>
            <a:cxnSpLocks/>
          </p:cNvCxnSpPr>
          <p:nvPr/>
        </p:nvCxnSpPr>
        <p:spPr>
          <a:xfrm>
            <a:off x="5888326" y="4046277"/>
            <a:ext cx="415349" cy="0"/>
          </a:xfrm>
          <a:prstGeom prst="line">
            <a:avLst/>
          </a:prstGeom>
          <a:ln w="38100">
            <a:solidFill>
              <a:srgbClr val="0145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AED9691E-6AEC-4F46-97D1-C388EA1B976C}"/>
              </a:ext>
            </a:extLst>
          </p:cNvPr>
          <p:cNvCxnSpPr>
            <a:cxnSpLocks/>
          </p:cNvCxnSpPr>
          <p:nvPr/>
        </p:nvCxnSpPr>
        <p:spPr>
          <a:xfrm>
            <a:off x="855018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1177ABA4-9A7B-4FEE-AE0A-5950120EC301}"/>
              </a:ext>
            </a:extLst>
          </p:cNvPr>
          <p:cNvCxnSpPr>
            <a:cxnSpLocks/>
          </p:cNvCxnSpPr>
          <p:nvPr/>
        </p:nvCxnSpPr>
        <p:spPr>
          <a:xfrm>
            <a:off x="855018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92E37DBA-0253-447C-A11D-CA2DDEDCA566}"/>
              </a:ext>
            </a:extLst>
          </p:cNvPr>
          <p:cNvSpPr txBox="1"/>
          <p:nvPr/>
        </p:nvSpPr>
        <p:spPr>
          <a:xfrm rot="5400000">
            <a:off x="422848" y="3198167"/>
            <a:ext cx="86433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215900" sx="102000" sy="102000" algn="ctr" rotWithShape="0">
                    <a:prstClr val="black">
                      <a:alpha val="22000"/>
                    </a:prstClr>
                  </a:outerShdw>
                </a:effectLst>
                <a:latin typeface="Century Gothic" panose="020B0502020202020204" pitchFamily="34" charset="0"/>
                <a:ea typeface="ＤＦ明朝体W5" panose="02010609010101010101" pitchFamily="49" charset="-128"/>
              </a:rPr>
              <a:t>2029</a:t>
            </a:r>
            <a:endParaRPr lang="zh-CN" altLang="en-US" sz="2400" dirty="0">
              <a:solidFill>
                <a:schemeClr val="bg1"/>
              </a:solidFill>
              <a:effectLst>
                <a:outerShdw blurRad="215900" sx="102000" sy="102000" algn="ctr" rotWithShape="0">
                  <a:prstClr val="black">
                    <a:alpha val="22000"/>
                  </a:prstClr>
                </a:outerShdw>
              </a:effectLst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0C9172D4-1980-4641-AA19-D2378D478131}"/>
              </a:ext>
            </a:extLst>
          </p:cNvPr>
          <p:cNvCxnSpPr>
            <a:cxnSpLocks/>
          </p:cNvCxnSpPr>
          <p:nvPr/>
        </p:nvCxnSpPr>
        <p:spPr>
          <a:xfrm>
            <a:off x="11366891" y="927309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C2A871F-ACC3-4BA1-9914-C1B40E6160AE}"/>
              </a:ext>
            </a:extLst>
          </p:cNvPr>
          <p:cNvCxnSpPr>
            <a:cxnSpLocks/>
          </p:cNvCxnSpPr>
          <p:nvPr/>
        </p:nvCxnSpPr>
        <p:spPr>
          <a:xfrm>
            <a:off x="11366891" y="3950692"/>
            <a:ext cx="0" cy="198000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D59D60B5-1B6A-444D-9983-9F19A22CBAAE}"/>
              </a:ext>
            </a:extLst>
          </p:cNvPr>
          <p:cNvGrpSpPr/>
          <p:nvPr/>
        </p:nvGrpSpPr>
        <p:grpSpPr>
          <a:xfrm>
            <a:off x="11204674" y="3256036"/>
            <a:ext cx="345924" cy="345924"/>
            <a:chOff x="9735016" y="-1838372"/>
            <a:chExt cx="647625" cy="6476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09E6650D-3E83-4B06-AB6B-59D2C510DFA1}"/>
                </a:ext>
              </a:extLst>
            </p:cNvPr>
            <p:cNvSpPr/>
            <p:nvPr/>
          </p:nvSpPr>
          <p:spPr>
            <a:xfrm>
              <a:off x="9735016" y="-1838372"/>
              <a:ext cx="647625" cy="647625"/>
            </a:xfrm>
            <a:prstGeom prst="ellipse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5DCB69-5230-4457-B660-C9A06CDF3A55}"/>
                </a:ext>
              </a:extLst>
            </p:cNvPr>
            <p:cNvSpPr/>
            <p:nvPr/>
          </p:nvSpPr>
          <p:spPr>
            <a:xfrm>
              <a:off x="9906910" y="-1666478"/>
              <a:ext cx="303837" cy="3038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CDDE409-247A-4B29-8188-F2C18B61FB90}"/>
              </a:ext>
            </a:extLst>
          </p:cNvPr>
          <p:cNvGrpSpPr/>
          <p:nvPr/>
        </p:nvGrpSpPr>
        <p:grpSpPr>
          <a:xfrm>
            <a:off x="11161465" y="449361"/>
            <a:ext cx="389132" cy="183633"/>
            <a:chOff x="6248400" y="-1638300"/>
            <a:chExt cx="586740" cy="28575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6C936B3A-6791-483D-9FA0-60B8337CD998}"/>
                </a:ext>
              </a:extLst>
            </p:cNvPr>
            <p:cNvCxnSpPr/>
            <p:nvPr/>
          </p:nvCxnSpPr>
          <p:spPr>
            <a:xfrm>
              <a:off x="6400800" y="-163830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B5EEE49-8BFD-49C9-98F8-64CDB2BF8FA9}"/>
                </a:ext>
              </a:extLst>
            </p:cNvPr>
            <p:cNvCxnSpPr/>
            <p:nvPr/>
          </p:nvCxnSpPr>
          <p:spPr>
            <a:xfrm>
              <a:off x="6248400" y="-1495425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1B1149F0-FEAF-40B1-8368-390D819E058E}"/>
                </a:ext>
              </a:extLst>
            </p:cNvPr>
            <p:cNvCxnSpPr/>
            <p:nvPr/>
          </p:nvCxnSpPr>
          <p:spPr>
            <a:xfrm>
              <a:off x="6400800" y="-1352550"/>
              <a:ext cx="434340" cy="0"/>
            </a:xfrm>
            <a:prstGeom prst="line">
              <a:avLst/>
            </a:prstGeom>
            <a:ln w="28575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B71EE86B-5FC9-482E-98A8-A77C57BEDE70}"/>
              </a:ext>
            </a:extLst>
          </p:cNvPr>
          <p:cNvSpPr/>
          <p:nvPr/>
        </p:nvSpPr>
        <p:spPr>
          <a:xfrm>
            <a:off x="11153775" y="6097566"/>
            <a:ext cx="447718" cy="44771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b="1" dirty="0">
                <a:solidFill>
                  <a:srgbClr val="014598"/>
                </a:solidFill>
                <a:latin typeface="Century Gothic" panose="020B0502020202020204" pitchFamily="34" charset="0"/>
              </a:rPr>
              <a:t>A</a:t>
            </a:r>
            <a:endParaRPr lang="zh-CN" altLang="en-US" sz="2000" b="1" dirty="0">
              <a:solidFill>
                <a:srgbClr val="014598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1823038-F58C-4741-BEF7-92B011B9E20B}"/>
              </a:ext>
            </a:extLst>
          </p:cNvPr>
          <p:cNvSpPr txBox="1"/>
          <p:nvPr/>
        </p:nvSpPr>
        <p:spPr>
          <a:xfrm>
            <a:off x="660168" y="6011849"/>
            <a:ext cx="91723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POWER</a:t>
            </a:r>
          </a:p>
          <a:p>
            <a:r>
              <a:rPr lang="en-US" altLang="zh-CN" sz="1600" i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POINT</a:t>
            </a:r>
            <a:endParaRPr lang="zh-CN" altLang="en-US" sz="16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67EFC3FF-8DD7-403F-98AB-F3D2D0ED0E39}"/>
              </a:ext>
            </a:extLst>
          </p:cNvPr>
          <p:cNvSpPr txBox="1"/>
          <p:nvPr/>
        </p:nvSpPr>
        <p:spPr>
          <a:xfrm>
            <a:off x="644928" y="310345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entury Gothic" panose="020B0502020202020204" pitchFamily="34" charset="0"/>
                <a:ea typeface="ＤＦ明朝体W5" panose="02010609010101010101" pitchFamily="49" charset="-128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  <a:ea typeface="ＤＦ明朝体W5" panose="02010609010101010101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977066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4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5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4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4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4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50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43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  <p:tag name="RESOURCELIBID" val="50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407</TotalTime>
  <Words>1761</Words>
  <Application>Microsoft Office PowerPoint</Application>
  <PresentationFormat>宽屏</PresentationFormat>
  <Paragraphs>266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ＤＦ明朝体W5</vt:lpstr>
      <vt:lpstr>等线</vt:lpstr>
      <vt:lpstr>微软雅黑</vt:lpstr>
      <vt:lpstr>Arial</vt:lpstr>
      <vt:lpstr>Century Gothic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72</cp:revision>
  <dcterms:created xsi:type="dcterms:W3CDTF">2017-08-18T03:02:00Z</dcterms:created>
  <dcterms:modified xsi:type="dcterms:W3CDTF">2019-01-01T07:45:08Z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