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1817238722" r:id="rId2"/>
    <p:sldId id="1817238721" r:id="rId3"/>
    <p:sldId id="1817238723" r:id="rId4"/>
    <p:sldId id="1817238731" r:id="rId5"/>
    <p:sldId id="1817238707" r:id="rId6"/>
    <p:sldId id="1817238685" r:id="rId7"/>
    <p:sldId id="1817238696" r:id="rId8"/>
    <p:sldId id="1817238681" r:id="rId9"/>
    <p:sldId id="1817238711" r:id="rId10"/>
    <p:sldId id="1817238729" r:id="rId11"/>
    <p:sldId id="1817238708" r:id="rId12"/>
    <p:sldId id="1817238718" r:id="rId13"/>
    <p:sldId id="1817238728" r:id="rId14"/>
    <p:sldId id="1817238726" r:id="rId15"/>
    <p:sldId id="1817238712" r:id="rId16"/>
    <p:sldId id="1817238715" r:id="rId17"/>
    <p:sldId id="1817238727" r:id="rId18"/>
    <p:sldId id="1817238730" r:id="rId19"/>
    <p:sldId id="1817238720" r:id="rId20"/>
    <p:sldId id="256" r:id="rId21"/>
    <p:sldId id="257" r:id="rId22"/>
    <p:sldId id="258"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202A"/>
    <a:srgbClr val="2B0703"/>
    <a:srgbClr val="5A0E06"/>
    <a:srgbClr val="EDE9E6"/>
    <a:srgbClr val="E6E6E6"/>
    <a:srgbClr val="4F0C05"/>
    <a:srgbClr val="240502"/>
    <a:srgbClr val="430B05"/>
    <a:srgbClr val="520D06"/>
    <a:srgbClr val="7728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4" autoAdjust="0"/>
    <p:restoredTop sz="94660" autoAdjust="0"/>
  </p:normalViewPr>
  <p:slideViewPr>
    <p:cSldViewPr snapToGrid="0">
      <p:cViewPr>
        <p:scale>
          <a:sx n="90" d="100"/>
          <a:sy n="90" d="100"/>
        </p:scale>
        <p:origin x="1398" y="49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8814"/>
    </p:cViewPr>
  </p:sorterViewPr>
  <p:notesViewPr>
    <p:cSldViewPr snapToGrid="0">
      <p:cViewPr varScale="1">
        <p:scale>
          <a:sx n="82" d="100"/>
          <a:sy n="82" d="100"/>
        </p:scale>
        <p:origin x="399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89778E-B533-491B-A037-63CEC32982E9}" type="datetimeFigureOut">
              <a:rPr lang="zh-CN" altLang="en-US" smtClean="0"/>
              <a:t>2018/9/28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FD65D2-3D3F-4108-9C1E-21CB58C64CD2}" type="slidenum">
              <a:rPr lang="zh-CN" altLang="en-US" smtClean="0"/>
              <a:t>‹#›</a:t>
            </a:fld>
            <a:endParaRPr lang="zh-CN" altLang="en-US"/>
          </a:p>
        </p:txBody>
      </p:sp>
    </p:spTree>
    <p:extLst>
      <p:ext uri="{BB962C8B-B14F-4D97-AF65-F5344CB8AC3E}">
        <p14:creationId xmlns:p14="http://schemas.microsoft.com/office/powerpoint/2010/main" val="3251349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E4CD69-24D6-481C-A1B2-9E3F4C8FC6F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90569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62083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37511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1577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9BBCEB7-3BB1-40AA-9813-A3FECF44C1FF}" type="slidenum">
              <a:rPr lang="zh-CN" altLang="en-US" smtClean="0"/>
              <a:t>21</a:t>
            </a:fld>
            <a:endParaRPr lang="zh-CN" altLang="en-US"/>
          </a:p>
        </p:txBody>
      </p:sp>
    </p:spTree>
    <p:extLst>
      <p:ext uri="{BB962C8B-B14F-4D97-AF65-F5344CB8AC3E}">
        <p14:creationId xmlns:p14="http://schemas.microsoft.com/office/powerpoint/2010/main" val="4191249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DBB9B6-6CE3-43E8-B498-5B9A5FEFF2D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93103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DBB9B6-6CE3-43E8-B498-5B9A5FEFF2D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92537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8241B8-02B3-44F5-A3C0-98846267098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558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8241B8-02B3-44F5-A3C0-98846267098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36921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94403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31398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533DCF-755D-4C09-8C77-B4C66B47F23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355911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8241B8-02B3-44F5-A3C0-98846267098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09022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45E120A-4108-4952-BDD3-96E655023CCA}" type="datetimeFigureOut">
              <a:rPr lang="zh-CN" altLang="en-US" smtClean="0"/>
              <a:t>2018/9/28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364D5-53BF-4B95-87E5-7D414C0F8F73}" type="slidenum">
              <a:rPr lang="zh-CN" altLang="en-US" smtClean="0"/>
              <a:t>‹#›</a:t>
            </a:fld>
            <a:endParaRPr lang="zh-CN" altLang="en-US"/>
          </a:p>
        </p:txBody>
      </p:sp>
    </p:spTree>
    <p:extLst>
      <p:ext uri="{BB962C8B-B14F-4D97-AF65-F5344CB8AC3E}">
        <p14:creationId xmlns:p14="http://schemas.microsoft.com/office/powerpoint/2010/main" val="3544256242"/>
      </p:ext>
    </p:extLst>
  </p:cSld>
  <p:clrMapOvr>
    <a:masterClrMapping/>
  </p:clrMapOvr>
  <p:transition spd="slow" advClick="0" advTm="1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45E120A-4108-4952-BDD3-96E655023CCA}" type="datetimeFigureOut">
              <a:rPr lang="zh-CN" altLang="en-US" smtClean="0"/>
              <a:t>2018/9/28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364D5-53BF-4B95-87E5-7D414C0F8F73}" type="slidenum">
              <a:rPr lang="zh-CN" altLang="en-US" smtClean="0"/>
              <a:t>‹#›</a:t>
            </a:fld>
            <a:endParaRPr lang="zh-CN" altLang="en-US"/>
          </a:p>
        </p:txBody>
      </p:sp>
    </p:spTree>
    <p:extLst>
      <p:ext uri="{BB962C8B-B14F-4D97-AF65-F5344CB8AC3E}">
        <p14:creationId xmlns:p14="http://schemas.microsoft.com/office/powerpoint/2010/main" val="2535891055"/>
      </p:ext>
    </p:extLst>
  </p:cSld>
  <p:clrMapOvr>
    <a:masterClrMapping/>
  </p:clrMapOvr>
  <p:transition spd="slow" advClick="0" advTm="1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45E120A-4108-4952-BDD3-96E655023CCA}" type="datetimeFigureOut">
              <a:rPr lang="zh-CN" altLang="en-US" smtClean="0"/>
              <a:t>2018/9/28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364D5-53BF-4B95-87E5-7D414C0F8F73}" type="slidenum">
              <a:rPr lang="zh-CN" altLang="en-US" smtClean="0"/>
              <a:t>‹#›</a:t>
            </a:fld>
            <a:endParaRPr lang="zh-CN" altLang="en-US"/>
          </a:p>
        </p:txBody>
      </p:sp>
    </p:spTree>
    <p:extLst>
      <p:ext uri="{BB962C8B-B14F-4D97-AF65-F5344CB8AC3E}">
        <p14:creationId xmlns:p14="http://schemas.microsoft.com/office/powerpoint/2010/main" val="4110330838"/>
      </p:ext>
    </p:extLst>
  </p:cSld>
  <p:clrMapOvr>
    <a:masterClrMapping/>
  </p:clrMapOvr>
  <p:transition spd="slow" advClick="0" advTm="1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3668410"/>
      </p:ext>
    </p:extLst>
  </p:cSld>
  <p:clrMapOvr>
    <a:masterClrMapping/>
  </p:clrMapOvr>
  <p:transition spd="slow" advClick="0" advTm="1000">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5E120A-4108-4952-BDD3-96E655023CCA}" type="datetimeFigureOut">
              <a:rPr lang="zh-CN" altLang="en-US" smtClean="0"/>
              <a:t>2018/9/28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364D5-53BF-4B95-87E5-7D414C0F8F73}" type="slidenum">
              <a:rPr lang="zh-CN" altLang="en-US" smtClean="0"/>
              <a:t>‹#›</a:t>
            </a:fld>
            <a:endParaRPr lang="zh-CN" altLang="en-US"/>
          </a:p>
        </p:txBody>
      </p:sp>
      <p:pic>
        <p:nvPicPr>
          <p:cNvPr id="7" name="图片 6">
            <a:extLst>
              <a:ext uri="{FF2B5EF4-FFF2-40B4-BE49-F238E27FC236}">
                <a16:creationId xmlns:a16="http://schemas.microsoft.com/office/drawing/2014/main" id="{AB388506-04BF-46A0-88BF-AB5F8EE16E7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3384" r="11861"/>
          <a:stretch/>
        </p:blipFill>
        <p:spPr>
          <a:xfrm rot="5400000">
            <a:off x="2667000" y="-2667000"/>
            <a:ext cx="6858000" cy="12192000"/>
          </a:xfrm>
          <a:prstGeom prst="rect">
            <a:avLst/>
          </a:prstGeom>
        </p:spPr>
      </p:pic>
    </p:spTree>
    <p:extLst>
      <p:ext uri="{BB962C8B-B14F-4D97-AF65-F5344CB8AC3E}">
        <p14:creationId xmlns:p14="http://schemas.microsoft.com/office/powerpoint/2010/main" val="9122704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95" r:id="rId4"/>
  </p:sldLayoutIdLst>
  <p:transition spd="slow" advClick="0" advTm="1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22.png"/><Relationship Id="rId5" Type="http://schemas.microsoft.com/office/2007/relationships/hdphoto" Target="../media/hdphoto1.wdp"/><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34.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33.jpg"/><Relationship Id="rId5" Type="http://schemas.microsoft.com/office/2007/relationships/hdphoto" Target="../media/hdphoto2.wdp"/><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microsoft.com/office/2007/relationships/hdphoto" Target="../media/hdphoto3.wdp"/><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hyperlink" Target="https://chinappt.taobao.com/"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6.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7CE6D178-23B4-4966-A13E-16ACBA1FE9AE}"/>
              </a:ext>
            </a:extLst>
          </p:cNvPr>
          <p:cNvSpPr/>
          <p:nvPr/>
        </p:nvSpPr>
        <p:spPr>
          <a:xfrm>
            <a:off x="0" y="0"/>
            <a:ext cx="12192000" cy="6858000"/>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wps稻壳儿佳誉设计原创">
            <a:extLst>
              <a:ext uri="{FF2B5EF4-FFF2-40B4-BE49-F238E27FC236}">
                <a16:creationId xmlns:a16="http://schemas.microsoft.com/office/drawing/2014/main" id="{108C29E1-DD3F-44B5-B3AD-161A38E64F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6775" y="3152775"/>
            <a:ext cx="3705225" cy="3705225"/>
          </a:xfrm>
          <a:prstGeom prst="rect">
            <a:avLst/>
          </a:prstGeom>
        </p:spPr>
      </p:pic>
      <p:sp>
        <p:nvSpPr>
          <p:cNvPr id="8" name="文本框 7">
            <a:extLst>
              <a:ext uri="{FF2B5EF4-FFF2-40B4-BE49-F238E27FC236}">
                <a16:creationId xmlns:a16="http://schemas.microsoft.com/office/drawing/2014/main" id="{5BC7CC01-1266-4304-B09A-60EBA6F8921C}"/>
              </a:ext>
            </a:extLst>
          </p:cNvPr>
          <p:cNvSpPr txBox="1"/>
          <p:nvPr/>
        </p:nvSpPr>
        <p:spPr>
          <a:xfrm>
            <a:off x="12209703" y="4057650"/>
            <a:ext cx="1851790" cy="2215991"/>
          </a:xfrm>
          <a:prstGeom prst="rect">
            <a:avLst/>
          </a:prstGeom>
          <a:noFill/>
        </p:spPr>
        <p:txBody>
          <a:bodyPr wrap="non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800" normalizeH="0" baseline="0" noProof="0">
                <a:ln>
                  <a:noFill/>
                </a:ln>
                <a:solidFill>
                  <a:schemeClr val="bg1"/>
                </a:solidFill>
                <a:effectLst/>
                <a:uLnTx/>
                <a:uFillTx/>
                <a:latin typeface="锐字云字库水柱体1.0" panose="02010604000000000000" pitchFamily="2" charset="-122"/>
                <a:ea typeface="锐字云字库水柱体1.0" panose="02010604000000000000" pitchFamily="2" charset="-122"/>
              </a:rPr>
              <a:t>憶</a:t>
            </a:r>
            <a:endParaRPr kumimoji="0" lang="zh-CN" altLang="en-US" sz="13800" b="0" i="0" u="none" strike="noStrike" kern="1200" cap="none" spc="-800" normalizeH="0" baseline="0" noProof="0" dirty="0">
              <a:ln>
                <a:noFill/>
              </a:ln>
              <a:solidFill>
                <a:schemeClr val="bg1"/>
              </a:solidFill>
              <a:effectLst/>
              <a:uLnTx/>
              <a:uFillTx/>
              <a:latin typeface="锐字云字库水柱体1.0" panose="02010604000000000000" pitchFamily="2" charset="-122"/>
              <a:ea typeface="锐字云字库水柱体1.0" panose="02010604000000000000" pitchFamily="2" charset="-122"/>
            </a:endParaRPr>
          </a:p>
        </p:txBody>
      </p:sp>
      <p:sp>
        <p:nvSpPr>
          <p:cNvPr id="10" name="文本框 9">
            <a:extLst>
              <a:ext uri="{FF2B5EF4-FFF2-40B4-BE49-F238E27FC236}">
                <a16:creationId xmlns:a16="http://schemas.microsoft.com/office/drawing/2014/main" id="{0CE4AB17-52CC-42DC-BFB0-B8F717F6BF8B}"/>
              </a:ext>
            </a:extLst>
          </p:cNvPr>
          <p:cNvSpPr txBox="1"/>
          <p:nvPr/>
        </p:nvSpPr>
        <p:spPr>
          <a:xfrm>
            <a:off x="12209703" y="1841659"/>
            <a:ext cx="1851790" cy="2215991"/>
          </a:xfrm>
          <a:prstGeom prst="rect">
            <a:avLst/>
          </a:prstGeom>
          <a:noFill/>
        </p:spPr>
        <p:txBody>
          <a:bodyPr wrap="non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800" normalizeH="0" baseline="0" noProof="0">
                <a:ln>
                  <a:noFill/>
                </a:ln>
                <a:solidFill>
                  <a:schemeClr val="bg1"/>
                </a:solidFill>
                <a:effectLst/>
                <a:uLnTx/>
                <a:uFillTx/>
                <a:latin typeface="康煕字典體(Demo)" pitchFamily="2" charset="-120"/>
                <a:ea typeface="康煕字典體(Demo)" pitchFamily="2" charset="-120"/>
              </a:rPr>
              <a:t>憶</a:t>
            </a:r>
            <a:endParaRPr kumimoji="0" lang="zh-CN" altLang="en-US" sz="13800" b="0" i="0" u="none" strike="noStrike" kern="1200" cap="none" spc="-800" normalizeH="0" baseline="0" noProof="0" dirty="0">
              <a:ln>
                <a:noFill/>
              </a:ln>
              <a:solidFill>
                <a:schemeClr val="bg1"/>
              </a:solidFill>
              <a:effectLst/>
              <a:uLnTx/>
              <a:uFillTx/>
              <a:latin typeface="康煕字典體(Demo)" pitchFamily="2" charset="-120"/>
              <a:ea typeface="康煕字典體(Demo)" pitchFamily="2" charset="-120"/>
            </a:endParaRPr>
          </a:p>
        </p:txBody>
      </p:sp>
      <p:sp>
        <p:nvSpPr>
          <p:cNvPr id="12" name="文本框 11">
            <a:extLst>
              <a:ext uri="{FF2B5EF4-FFF2-40B4-BE49-F238E27FC236}">
                <a16:creationId xmlns:a16="http://schemas.microsoft.com/office/drawing/2014/main" id="{1CA28C36-CFC6-4C31-BA3C-61F486564F87}"/>
              </a:ext>
            </a:extLst>
          </p:cNvPr>
          <p:cNvSpPr txBox="1"/>
          <p:nvPr/>
        </p:nvSpPr>
        <p:spPr>
          <a:xfrm>
            <a:off x="12209703" y="0"/>
            <a:ext cx="1851790" cy="2215991"/>
          </a:xfrm>
          <a:prstGeom prst="rect">
            <a:avLst/>
          </a:prstGeom>
          <a:noFill/>
        </p:spPr>
        <p:txBody>
          <a:bodyPr wrap="non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800" normalizeH="0" baseline="0" noProof="0">
                <a:ln>
                  <a:noFill/>
                </a:ln>
                <a:solidFill>
                  <a:schemeClr val="bg1"/>
                </a:solidFill>
                <a:effectLst/>
                <a:uLnTx/>
                <a:uFillTx/>
                <a:latin typeface="文悦古典明朝体 (非商业使用) W5"/>
                <a:ea typeface="書體坊顏體㊣" panose="02010600030101010101" pitchFamily="2" charset="-122"/>
              </a:rPr>
              <a:t>憶</a:t>
            </a:r>
            <a:endParaRPr kumimoji="0" lang="zh-CN" altLang="en-US" sz="13800" b="0" i="0" u="none" strike="noStrike" kern="1200" cap="none" spc="-800" normalizeH="0" baseline="0" noProof="0" dirty="0">
              <a:ln>
                <a:noFill/>
              </a:ln>
              <a:solidFill>
                <a:schemeClr val="bg1"/>
              </a:solidFill>
              <a:effectLst/>
              <a:uLnTx/>
              <a:uFillTx/>
              <a:latin typeface="文悦古典明朝体 (非商业使用) W5"/>
              <a:ea typeface="書體坊顏體㊣" panose="02010600030101010101" pitchFamily="2" charset="-122"/>
            </a:endParaRPr>
          </a:p>
        </p:txBody>
      </p:sp>
      <p:sp>
        <p:nvSpPr>
          <p:cNvPr id="5" name="椭圆 4">
            <a:extLst>
              <a:ext uri="{FF2B5EF4-FFF2-40B4-BE49-F238E27FC236}">
                <a16:creationId xmlns:a16="http://schemas.microsoft.com/office/drawing/2014/main" id="{0B12F51A-BF7F-45DF-9586-98762CBD678A}"/>
              </a:ext>
            </a:extLst>
          </p:cNvPr>
          <p:cNvSpPr/>
          <p:nvPr/>
        </p:nvSpPr>
        <p:spPr>
          <a:xfrm>
            <a:off x="5802411" y="3119446"/>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pic>
        <p:nvPicPr>
          <p:cNvPr id="7" name="wps稻壳儿佳誉设计原创">
            <a:extLst>
              <a:ext uri="{FF2B5EF4-FFF2-40B4-BE49-F238E27FC236}">
                <a16:creationId xmlns:a16="http://schemas.microsoft.com/office/drawing/2014/main" id="{86649A61-158D-42FD-A35B-15C0B27E11D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60127" y="1047767"/>
            <a:ext cx="2393655" cy="2569967"/>
          </a:xfrm>
          <a:prstGeom prst="rect">
            <a:avLst/>
          </a:prstGeom>
        </p:spPr>
      </p:pic>
      <p:sp>
        <p:nvSpPr>
          <p:cNvPr id="18" name="椭圆 17">
            <a:extLst>
              <a:ext uri="{FF2B5EF4-FFF2-40B4-BE49-F238E27FC236}">
                <a16:creationId xmlns:a16="http://schemas.microsoft.com/office/drawing/2014/main" id="{1AA97AA8-97A2-4021-8CEB-16212CDCB04F}"/>
              </a:ext>
            </a:extLst>
          </p:cNvPr>
          <p:cNvSpPr/>
          <p:nvPr/>
        </p:nvSpPr>
        <p:spPr>
          <a:xfrm>
            <a:off x="5802411" y="3423480"/>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sp>
        <p:nvSpPr>
          <p:cNvPr id="19" name="椭圆 18">
            <a:extLst>
              <a:ext uri="{FF2B5EF4-FFF2-40B4-BE49-F238E27FC236}">
                <a16:creationId xmlns:a16="http://schemas.microsoft.com/office/drawing/2014/main" id="{F3BC7B27-9B7F-4C51-A7FA-8CCA929B2842}"/>
              </a:ext>
            </a:extLst>
          </p:cNvPr>
          <p:cNvSpPr/>
          <p:nvPr/>
        </p:nvSpPr>
        <p:spPr>
          <a:xfrm>
            <a:off x="5802411" y="3760855"/>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sp>
        <p:nvSpPr>
          <p:cNvPr id="20" name="椭圆 19">
            <a:extLst>
              <a:ext uri="{FF2B5EF4-FFF2-40B4-BE49-F238E27FC236}">
                <a16:creationId xmlns:a16="http://schemas.microsoft.com/office/drawing/2014/main" id="{DEAC4330-C014-40E0-BC8B-F7D1DA99AA74}"/>
              </a:ext>
            </a:extLst>
          </p:cNvPr>
          <p:cNvSpPr/>
          <p:nvPr/>
        </p:nvSpPr>
        <p:spPr>
          <a:xfrm>
            <a:off x="5802411" y="4074415"/>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sp>
        <p:nvSpPr>
          <p:cNvPr id="21" name="椭圆 20">
            <a:extLst>
              <a:ext uri="{FF2B5EF4-FFF2-40B4-BE49-F238E27FC236}">
                <a16:creationId xmlns:a16="http://schemas.microsoft.com/office/drawing/2014/main" id="{B660B804-EF53-4CBB-92CC-99B0D23BC962}"/>
              </a:ext>
            </a:extLst>
          </p:cNvPr>
          <p:cNvSpPr/>
          <p:nvPr/>
        </p:nvSpPr>
        <p:spPr>
          <a:xfrm>
            <a:off x="5802411" y="4411788"/>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sp>
        <p:nvSpPr>
          <p:cNvPr id="22" name="wps稻壳儿佳誉设计原创">
            <a:extLst>
              <a:ext uri="{FF2B5EF4-FFF2-40B4-BE49-F238E27FC236}">
                <a16:creationId xmlns:a16="http://schemas.microsoft.com/office/drawing/2014/main" id="{7B01D541-9544-4AF2-94A7-ADDB532E2961}"/>
              </a:ext>
            </a:extLst>
          </p:cNvPr>
          <p:cNvSpPr txBox="1"/>
          <p:nvPr/>
        </p:nvSpPr>
        <p:spPr>
          <a:xfrm>
            <a:off x="5718563" y="3106746"/>
            <a:ext cx="400053" cy="1558755"/>
          </a:xfrm>
          <a:prstGeom prst="rect">
            <a:avLst/>
          </a:prstGeom>
          <a:noFill/>
        </p:spPr>
        <p:txBody>
          <a:bodyPr vert="eaVert" wrap="square" lIns="91412" tIns="45706" rIns="91412" bIns="45706" rtlCol="0">
            <a:spAutoFit/>
          </a:bodyPr>
          <a:lstStyle/>
          <a:p>
            <a:pPr lvl="0" algn="dist" defTabSz="609402"/>
            <a:r>
              <a:rPr lang="zh-CN" altLang="en-US" sz="140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rPr>
              <a:t>孤帆远影空 </a:t>
            </a:r>
          </a:p>
        </p:txBody>
      </p:sp>
      <p:sp>
        <p:nvSpPr>
          <p:cNvPr id="24" name="wps稻壳儿佳誉设计原创">
            <a:extLst>
              <a:ext uri="{FF2B5EF4-FFF2-40B4-BE49-F238E27FC236}">
                <a16:creationId xmlns:a16="http://schemas.microsoft.com/office/drawing/2014/main" id="{0E3E6628-CC51-4732-8383-37C2B654B55B}"/>
              </a:ext>
            </a:extLst>
          </p:cNvPr>
          <p:cNvSpPr txBox="1"/>
          <p:nvPr/>
        </p:nvSpPr>
        <p:spPr>
          <a:xfrm>
            <a:off x="5386852" y="2923458"/>
            <a:ext cx="430831" cy="2899475"/>
          </a:xfrm>
          <a:prstGeom prst="rect">
            <a:avLst/>
          </a:prstGeom>
          <a:noFill/>
        </p:spPr>
        <p:txBody>
          <a:bodyPr vert="eaVert" wrap="square" lIns="91412" tIns="45706" rIns="91412" bIns="45706" rtlCol="0">
            <a:spAutoFit/>
          </a:bodyPr>
          <a:lstStyle/>
          <a:p>
            <a:pPr lvl="0" algn="dist" defTabSz="609402"/>
            <a:r>
              <a:rPr lang="zh-CN" altLang="en-US" sz="1600" dirty="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rPr>
              <a:t>历经千帆，方知质朴为真</a:t>
            </a:r>
            <a:endParaRPr lang="en-US" altLang="zh-CN" sz="1600" dirty="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pic>
        <p:nvPicPr>
          <p:cNvPr id="26" name="wps稻壳儿佳誉设计原创">
            <a:extLst>
              <a:ext uri="{FF2B5EF4-FFF2-40B4-BE49-F238E27FC236}">
                <a16:creationId xmlns:a16="http://schemas.microsoft.com/office/drawing/2014/main" id="{DE06EC05-0170-4CED-896A-098662A28C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29772" y="2270433"/>
            <a:ext cx="1163032" cy="603775"/>
          </a:xfrm>
          <a:prstGeom prst="rect">
            <a:avLst/>
          </a:prstGeom>
        </p:spPr>
      </p:pic>
      <p:pic>
        <p:nvPicPr>
          <p:cNvPr id="17" name="字言（中国风）">
            <a:hlinkClick r:id="" action="ppaction://media"/>
            <a:extLst>
              <a:ext uri="{FF2B5EF4-FFF2-40B4-BE49-F238E27FC236}">
                <a16:creationId xmlns:a16="http://schemas.microsoft.com/office/drawing/2014/main" id="{E96E2B31-7551-4ACD-86E0-7F2C85D6AAD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97442" y="0"/>
            <a:ext cx="609600" cy="609600"/>
          </a:xfrm>
          <a:prstGeom prst="rect">
            <a:avLst/>
          </a:prstGeom>
        </p:spPr>
      </p:pic>
      <p:pic>
        <p:nvPicPr>
          <p:cNvPr id="25" name="图片 24">
            <a:extLst>
              <a:ext uri="{FF2B5EF4-FFF2-40B4-BE49-F238E27FC236}">
                <a16:creationId xmlns:a16="http://schemas.microsoft.com/office/drawing/2014/main" id="{73002F1C-93E6-4201-8CE3-EFF29048588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3589" y="6953911"/>
            <a:ext cx="11430000" cy="723900"/>
          </a:xfrm>
          <a:prstGeom prst="rect">
            <a:avLst/>
          </a:prstGeom>
        </p:spPr>
      </p:pic>
    </p:spTree>
    <p:extLst>
      <p:ext uri="{BB962C8B-B14F-4D97-AF65-F5344CB8AC3E}">
        <p14:creationId xmlns:p14="http://schemas.microsoft.com/office/powerpoint/2010/main" val="22714224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314490EF-D85D-454C-92F1-CE870FFEC492}"/>
              </a:ext>
            </a:extLst>
          </p:cNvPr>
          <p:cNvSpPr/>
          <p:nvPr/>
        </p:nvSpPr>
        <p:spPr>
          <a:xfrm>
            <a:off x="0" y="2668067"/>
            <a:ext cx="12191999" cy="2364445"/>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4" descr="#活动##元素##素材##电商节日素材#...">
            <a:extLst>
              <a:ext uri="{FF2B5EF4-FFF2-40B4-BE49-F238E27FC236}">
                <a16:creationId xmlns:a16="http://schemas.microsoft.com/office/drawing/2014/main" id="{6D69AE84-93DB-4625-A8CD-3DA5C9FA3CB6}"/>
              </a:ext>
            </a:extLst>
          </p:cNvPr>
          <p:cNvPicPr>
            <a:picLocks noChangeAspect="1" noChangeArrowheads="1"/>
          </p:cNvPicPr>
          <p:nvPr/>
        </p:nvPicPr>
        <p:blipFill rotWithShape="1">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30890" r="32378" b="32345"/>
          <a:stretch/>
        </p:blipFill>
        <p:spPr bwMode="auto">
          <a:xfrm>
            <a:off x="11192741" y="2527172"/>
            <a:ext cx="999259" cy="543284"/>
          </a:xfrm>
          <a:prstGeom prst="rect">
            <a:avLst/>
          </a:prstGeom>
          <a:noFill/>
          <a:extLst>
            <a:ext uri="{909E8E84-426E-40DD-AFC4-6F175D3DCCD1}">
              <a14:hiddenFill xmlns:a14="http://schemas.microsoft.com/office/drawing/2010/main">
                <a:solidFill>
                  <a:srgbClr val="FFFFFF"/>
                </a:solidFill>
              </a14:hiddenFill>
            </a:ext>
          </a:extLst>
        </p:spPr>
      </p:pic>
      <p:pic>
        <p:nvPicPr>
          <p:cNvPr id="18" name="wps稻壳儿佳誉设计原创">
            <a:extLst>
              <a:ext uri="{FF2B5EF4-FFF2-40B4-BE49-F238E27FC236}">
                <a16:creationId xmlns:a16="http://schemas.microsoft.com/office/drawing/2014/main" id="{85BB742B-E29A-411B-A13A-FB8E4525391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204"/>
          <a:stretch/>
        </p:blipFill>
        <p:spPr>
          <a:xfrm flipH="1" flipV="1">
            <a:off x="4207955" y="-14516"/>
            <a:ext cx="3007691" cy="4457219"/>
          </a:xfrm>
          <a:prstGeom prst="rect">
            <a:avLst/>
          </a:prstGeom>
        </p:spPr>
      </p:pic>
      <p:sp>
        <p:nvSpPr>
          <p:cNvPr id="8" name="文本框 7">
            <a:extLst>
              <a:ext uri="{FF2B5EF4-FFF2-40B4-BE49-F238E27FC236}">
                <a16:creationId xmlns:a16="http://schemas.microsoft.com/office/drawing/2014/main" id="{9FA31F5E-9A9F-4A5A-B7BA-D74727866FFF}"/>
              </a:ext>
            </a:extLst>
          </p:cNvPr>
          <p:cNvSpPr txBox="1"/>
          <p:nvPr/>
        </p:nvSpPr>
        <p:spPr>
          <a:xfrm>
            <a:off x="1176139" y="3161546"/>
            <a:ext cx="2545690" cy="523220"/>
          </a:xfrm>
          <a:prstGeom prst="rect">
            <a:avLst/>
          </a:prstGeom>
          <a:noFill/>
        </p:spPr>
        <p:txBody>
          <a:bodyPr wrap="square" rtlCol="0">
            <a:spAutoFit/>
          </a:bodyPr>
          <a:lstStyle/>
          <a:p>
            <a:pPr algn="ctr">
              <a:defRPr/>
            </a:pPr>
            <a:r>
              <a:rPr lang="en-US" altLang="zh-CN" sz="2800" spc="-300" dirty="0">
                <a:solidFill>
                  <a:schemeClr val="bg1"/>
                </a:solidFill>
                <a:latin typeface="迷你简小隶书" panose="02010609000101010101" pitchFamily="49" charset="-122"/>
                <a:ea typeface="迷你简小隶书" panose="02010609000101010101" pitchFamily="49" charset="-122"/>
              </a:rPr>
              <a:t>【</a:t>
            </a:r>
            <a:r>
              <a:rPr lang="zh-CN" altLang="en-US" sz="2800" spc="-300" dirty="0">
                <a:solidFill>
                  <a:schemeClr val="bg1"/>
                </a:solidFill>
                <a:latin typeface="迷你简小隶书" panose="02010609000101010101" pitchFamily="49" charset="-122"/>
                <a:ea typeface="迷你简小隶书" panose="02010609000101010101" pitchFamily="49" charset="-122"/>
                <a:sym typeface="鯨海酔侯"/>
              </a:rPr>
              <a:t>中国风</a:t>
            </a:r>
            <a:r>
              <a:rPr lang="en-US" altLang="zh-CN" sz="2800" spc="-300" dirty="0">
                <a:solidFill>
                  <a:schemeClr val="bg1"/>
                </a:solidFill>
                <a:latin typeface="迷你简小隶书" panose="02010609000101010101" pitchFamily="49" charset="-122"/>
                <a:ea typeface="迷你简小隶书" panose="02010609000101010101" pitchFamily="49" charset="-122"/>
              </a:rPr>
              <a:t>】</a:t>
            </a:r>
            <a:endParaRPr lang="zh-CN" altLang="en-US" sz="2800" spc="-300" dirty="0">
              <a:solidFill>
                <a:schemeClr val="bg1"/>
              </a:solidFill>
              <a:latin typeface="迷你简小隶书" panose="02010609000101010101" pitchFamily="49" charset="-122"/>
              <a:ea typeface="迷你简小隶书" panose="02010609000101010101" pitchFamily="49" charset="-122"/>
            </a:endParaRPr>
          </a:p>
        </p:txBody>
      </p:sp>
      <p:sp>
        <p:nvSpPr>
          <p:cNvPr id="10" name="文本框 9">
            <a:extLst>
              <a:ext uri="{FF2B5EF4-FFF2-40B4-BE49-F238E27FC236}">
                <a16:creationId xmlns:a16="http://schemas.microsoft.com/office/drawing/2014/main" id="{ED21D466-01F5-48FD-945C-18107DA5D269}"/>
              </a:ext>
            </a:extLst>
          </p:cNvPr>
          <p:cNvSpPr txBox="1"/>
          <p:nvPr/>
        </p:nvSpPr>
        <p:spPr>
          <a:xfrm>
            <a:off x="8363859" y="3161546"/>
            <a:ext cx="2627684" cy="523220"/>
          </a:xfrm>
          <a:prstGeom prst="rect">
            <a:avLst/>
          </a:prstGeom>
          <a:noFill/>
        </p:spPr>
        <p:txBody>
          <a:bodyPr wrap="square" rtlCol="0">
            <a:spAutoFit/>
          </a:bodyPr>
          <a:lstStyle>
            <a:defPPr>
              <a:defRPr lang="zh-CN"/>
            </a:defPPr>
            <a:lvl1pPr algn="dist">
              <a:defRPr sz="2800"/>
            </a:lvl1pPr>
          </a:lstStyle>
          <a:p>
            <a:pPr algn="ctr">
              <a:defRPr/>
            </a:pPr>
            <a:r>
              <a:rPr lang="en-US" altLang="zh-CN" spc="-300" dirty="0">
                <a:solidFill>
                  <a:schemeClr val="bg1"/>
                </a:solidFill>
                <a:latin typeface="迷你简小隶书" panose="02010609000101010101" pitchFamily="49" charset="-122"/>
                <a:ea typeface="迷你简小隶书" panose="02010609000101010101" pitchFamily="49" charset="-122"/>
              </a:rPr>
              <a:t>【</a:t>
            </a:r>
            <a:r>
              <a:rPr lang="zh-CN" altLang="en-US" spc="-300" dirty="0">
                <a:solidFill>
                  <a:schemeClr val="bg1"/>
                </a:solidFill>
                <a:latin typeface="迷你简小隶书" panose="02010609000101010101" pitchFamily="49" charset="-122"/>
                <a:ea typeface="迷你简小隶书" panose="02010609000101010101" pitchFamily="49" charset="-122"/>
                <a:sym typeface="鯨海酔侯"/>
              </a:rPr>
              <a:t>中国风</a:t>
            </a:r>
            <a:r>
              <a:rPr lang="en-US" altLang="zh-CN" spc="-300" dirty="0">
                <a:solidFill>
                  <a:schemeClr val="bg1"/>
                </a:solidFill>
                <a:latin typeface="迷你简小隶书" panose="02010609000101010101" pitchFamily="49" charset="-122"/>
                <a:ea typeface="迷你简小隶书" panose="02010609000101010101" pitchFamily="49" charset="-122"/>
              </a:rPr>
              <a:t>】</a:t>
            </a:r>
            <a:endParaRPr lang="zh-CN" altLang="en-US" spc="-300" dirty="0">
              <a:solidFill>
                <a:schemeClr val="bg1"/>
              </a:solidFill>
              <a:latin typeface="迷你简小隶书" panose="02010609000101010101" pitchFamily="49" charset="-122"/>
              <a:ea typeface="迷你简小隶书" panose="02010609000101010101" pitchFamily="49" charset="-122"/>
            </a:endParaRPr>
          </a:p>
        </p:txBody>
      </p:sp>
      <p:sp>
        <p:nvSpPr>
          <p:cNvPr id="11" name="文本框 10">
            <a:extLst>
              <a:ext uri="{FF2B5EF4-FFF2-40B4-BE49-F238E27FC236}">
                <a16:creationId xmlns:a16="http://schemas.microsoft.com/office/drawing/2014/main" id="{45D1442A-5CA2-4036-8B41-8DBBEF4BDE6C}"/>
              </a:ext>
            </a:extLst>
          </p:cNvPr>
          <p:cNvSpPr txBox="1"/>
          <p:nvPr/>
        </p:nvSpPr>
        <p:spPr>
          <a:xfrm>
            <a:off x="8172977" y="3608913"/>
            <a:ext cx="3060247" cy="646331"/>
          </a:xfrm>
          <a:prstGeom prst="rect">
            <a:avLst/>
          </a:prstGeom>
          <a:noFill/>
        </p:spPr>
        <p:txBody>
          <a:bodyPr wrap="square" rtlCol="0">
            <a:spAutoFit/>
          </a:bodyPr>
          <a:lstStyle/>
          <a:p>
            <a:pPr lvl="0" algn="ctr" defTabSz="609402">
              <a:defRPr/>
            </a:pPr>
            <a:r>
              <a:rPr lang="zh-CN" altLang="en-US" sz="1200" spc="300">
                <a:solidFill>
                  <a:schemeClr val="bg1"/>
                </a:solidFill>
                <a:latin typeface="迷你简小隶书" panose="02010609000101010101" pitchFamily="49" charset="-122"/>
                <a:ea typeface="迷你简小隶书" panose="02010609000101010101" pitchFamily="49" charset="-122"/>
              </a:rPr>
              <a:t>意境是指抒情性作品中所</a:t>
            </a:r>
            <a:endParaRPr lang="en-US" altLang="zh-CN" sz="1200" spc="300">
              <a:solidFill>
                <a:schemeClr val="bg1"/>
              </a:solidFill>
              <a:latin typeface="迷你简小隶书" panose="02010609000101010101" pitchFamily="49" charset="-122"/>
              <a:ea typeface="迷你简小隶书" panose="02010609000101010101" pitchFamily="49" charset="-122"/>
            </a:endParaRPr>
          </a:p>
          <a:p>
            <a:pPr lvl="0" algn="ctr" defTabSz="609402">
              <a:defRPr/>
            </a:pPr>
            <a:r>
              <a:rPr lang="zh-CN" altLang="en-US" sz="1200" spc="300">
                <a:solidFill>
                  <a:schemeClr val="bg1"/>
                </a:solidFill>
                <a:latin typeface="迷你简小隶书" panose="02010609000101010101" pitchFamily="49" charset="-122"/>
                <a:ea typeface="迷你简小隶书" panose="02010609000101010101" pitchFamily="49" charset="-122"/>
              </a:rPr>
              <a:t>呈现的的那种情景交融虚实</a:t>
            </a:r>
            <a:endParaRPr lang="en-US" altLang="zh-CN" sz="1200" spc="300">
              <a:solidFill>
                <a:schemeClr val="bg1"/>
              </a:solidFill>
              <a:latin typeface="迷你简小隶书" panose="02010609000101010101" pitchFamily="49" charset="-122"/>
              <a:ea typeface="迷你简小隶书" panose="02010609000101010101" pitchFamily="49" charset="-122"/>
            </a:endParaRPr>
          </a:p>
          <a:p>
            <a:pPr lvl="0" algn="ctr" defTabSz="609402">
              <a:defRPr/>
            </a:pPr>
            <a:r>
              <a:rPr lang="zh-CN" altLang="en-US" sz="1200" spc="300">
                <a:solidFill>
                  <a:schemeClr val="bg1"/>
                </a:solidFill>
                <a:latin typeface="迷你简小隶书" panose="02010609000101010101" pitchFamily="49" charset="-122"/>
                <a:ea typeface="迷你简小隶书" panose="02010609000101010101" pitchFamily="49" charset="-122"/>
              </a:rPr>
              <a:t>相形象系统及的他同文学典型</a:t>
            </a:r>
          </a:p>
        </p:txBody>
      </p:sp>
      <p:sp>
        <p:nvSpPr>
          <p:cNvPr id="12" name="文本框 11">
            <a:extLst>
              <a:ext uri="{FF2B5EF4-FFF2-40B4-BE49-F238E27FC236}">
                <a16:creationId xmlns:a16="http://schemas.microsoft.com/office/drawing/2014/main" id="{9F0B5C72-DE4B-462E-A623-BDCD0B3967EF}"/>
              </a:ext>
            </a:extLst>
          </p:cNvPr>
          <p:cNvSpPr txBox="1"/>
          <p:nvPr/>
        </p:nvSpPr>
        <p:spPr>
          <a:xfrm>
            <a:off x="5155822" y="4026956"/>
            <a:ext cx="1941663" cy="707886"/>
          </a:xfrm>
          <a:prstGeom prst="rect">
            <a:avLst/>
          </a:prstGeom>
          <a:noFill/>
        </p:spPr>
        <p:txBody>
          <a:bodyPr vert="horz" wrap="square" rtlCol="0">
            <a:spAutoFit/>
          </a:bodyPr>
          <a:lstStyle/>
          <a:p>
            <a:pPr lvl="0" algn="dist">
              <a:defRPr/>
            </a:pPr>
            <a:r>
              <a:rPr lang="zh-CN" altLang="en-US" sz="4000">
                <a:solidFill>
                  <a:schemeClr val="bg1"/>
                </a:solidFill>
                <a:latin typeface="方正楷体繁体" panose="03000509000000000000" pitchFamily="65" charset="-122"/>
                <a:ea typeface="方正楷体繁体" panose="03000509000000000000" pitchFamily="65" charset="-122"/>
              </a:rPr>
              <a:t>古 风</a:t>
            </a:r>
            <a:endParaRPr lang="zh-CN" altLang="en-US" sz="4000" dirty="0">
              <a:solidFill>
                <a:schemeClr val="bg1"/>
              </a:solidFill>
              <a:latin typeface="方正楷体繁体" panose="03000509000000000000" pitchFamily="65" charset="-122"/>
              <a:ea typeface="方正楷体繁体" panose="03000509000000000000" pitchFamily="65" charset="-122"/>
            </a:endParaRPr>
          </a:p>
        </p:txBody>
      </p:sp>
      <p:sp>
        <p:nvSpPr>
          <p:cNvPr id="13" name="文本框 12">
            <a:extLst>
              <a:ext uri="{FF2B5EF4-FFF2-40B4-BE49-F238E27FC236}">
                <a16:creationId xmlns:a16="http://schemas.microsoft.com/office/drawing/2014/main" id="{7C7755B0-A9A1-4A06-A80F-A76F35C30BE7}"/>
              </a:ext>
            </a:extLst>
          </p:cNvPr>
          <p:cNvSpPr txBox="1"/>
          <p:nvPr/>
        </p:nvSpPr>
        <p:spPr>
          <a:xfrm>
            <a:off x="944260" y="3608913"/>
            <a:ext cx="3060247" cy="646331"/>
          </a:xfrm>
          <a:prstGeom prst="rect">
            <a:avLst/>
          </a:prstGeom>
          <a:noFill/>
        </p:spPr>
        <p:txBody>
          <a:bodyPr wrap="square" rtlCol="0">
            <a:spAutoFit/>
          </a:bodyPr>
          <a:lstStyle/>
          <a:p>
            <a:pPr marL="0" marR="0" lvl="0" indent="0" algn="ctr" defTabSz="609402" rtl="0" eaLnBrk="1" fontAlgn="auto" latinLnBrk="0" hangingPunct="1">
              <a:spcBef>
                <a:spcPts val="0"/>
              </a:spcBef>
              <a:spcAft>
                <a:spcPts val="0"/>
              </a:spcAft>
              <a:buClrTx/>
              <a:buSzTx/>
              <a:buFontTx/>
              <a:buNone/>
              <a:tabLst/>
              <a:defRPr/>
            </a:pPr>
            <a:r>
              <a:rPr lang="zh-CN" altLang="en-US" sz="1200" spc="300">
                <a:solidFill>
                  <a:schemeClr val="bg1"/>
                </a:solidFill>
                <a:latin typeface="迷你简小隶书" panose="02010609000101010101" pitchFamily="49" charset="-122"/>
                <a:ea typeface="迷你简小隶书" panose="02010609000101010101" pitchFamily="49" charset="-122"/>
              </a:rPr>
              <a:t>意境是指抒情性作品中所</a:t>
            </a:r>
            <a:endParaRPr lang="en-US" altLang="zh-CN" sz="1200" spc="300">
              <a:solidFill>
                <a:schemeClr val="bg1"/>
              </a:solidFill>
              <a:latin typeface="迷你简小隶书" panose="02010609000101010101" pitchFamily="49" charset="-122"/>
              <a:ea typeface="迷你简小隶书" panose="02010609000101010101" pitchFamily="49" charset="-122"/>
            </a:endParaRPr>
          </a:p>
          <a:p>
            <a:pPr marL="0" marR="0" lvl="0" indent="0" algn="ctr" defTabSz="609402" rtl="0" eaLnBrk="1" fontAlgn="auto" latinLnBrk="0" hangingPunct="1">
              <a:spcBef>
                <a:spcPts val="0"/>
              </a:spcBef>
              <a:spcAft>
                <a:spcPts val="0"/>
              </a:spcAft>
              <a:buClrTx/>
              <a:buSzTx/>
              <a:buFontTx/>
              <a:buNone/>
              <a:tabLst/>
              <a:defRPr/>
            </a:pPr>
            <a:r>
              <a:rPr lang="zh-CN" altLang="en-US" sz="1200" spc="300">
                <a:solidFill>
                  <a:schemeClr val="bg1"/>
                </a:solidFill>
                <a:latin typeface="迷你简小隶书" panose="02010609000101010101" pitchFamily="49" charset="-122"/>
                <a:ea typeface="迷你简小隶书" panose="02010609000101010101" pitchFamily="49" charset="-122"/>
              </a:rPr>
              <a:t>呈现的的那种情景交融虚实</a:t>
            </a:r>
            <a:endParaRPr lang="en-US" altLang="zh-CN" sz="1200" spc="300">
              <a:solidFill>
                <a:schemeClr val="bg1"/>
              </a:solidFill>
              <a:latin typeface="迷你简小隶书" panose="02010609000101010101" pitchFamily="49" charset="-122"/>
              <a:ea typeface="迷你简小隶书" panose="02010609000101010101" pitchFamily="49" charset="-122"/>
            </a:endParaRPr>
          </a:p>
          <a:p>
            <a:pPr marL="0" marR="0" lvl="0" indent="0" algn="ctr" defTabSz="609402" rtl="0" eaLnBrk="1" fontAlgn="auto" latinLnBrk="0" hangingPunct="1">
              <a:spcBef>
                <a:spcPts val="0"/>
              </a:spcBef>
              <a:spcAft>
                <a:spcPts val="0"/>
              </a:spcAft>
              <a:buClrTx/>
              <a:buSzTx/>
              <a:buFontTx/>
              <a:buNone/>
              <a:tabLst/>
              <a:defRPr/>
            </a:pPr>
            <a:r>
              <a:rPr lang="zh-CN" altLang="en-US" sz="1200" spc="300">
                <a:solidFill>
                  <a:schemeClr val="bg1"/>
                </a:solidFill>
                <a:latin typeface="迷你简小隶书" panose="02010609000101010101" pitchFamily="49" charset="-122"/>
                <a:ea typeface="迷你简小隶书" panose="02010609000101010101" pitchFamily="49" charset="-122"/>
              </a:rPr>
              <a:t>相形象系统及的他同文学典型</a:t>
            </a:r>
          </a:p>
        </p:txBody>
      </p:sp>
      <p:pic>
        <p:nvPicPr>
          <p:cNvPr id="16" name="wps稻壳儿佳誉设计原创" descr="#活动##元素##素材##电商节日素材#...">
            <a:extLst>
              <a:ext uri="{FF2B5EF4-FFF2-40B4-BE49-F238E27FC236}">
                <a16:creationId xmlns:a16="http://schemas.microsoft.com/office/drawing/2014/main" id="{6A96DADE-48C4-4BFB-B236-F3DCE68C8C9C}"/>
              </a:ext>
            </a:extLst>
          </p:cNvPr>
          <p:cNvPicPr>
            <a:picLocks noChangeAspect="1" noChangeArrowheads="1"/>
          </p:cNvPicPr>
          <p:nvPr/>
        </p:nvPicPr>
        <p:blipFill rotWithShape="1">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30890" r="32378" b="32345"/>
          <a:stretch/>
        </p:blipFill>
        <p:spPr bwMode="auto">
          <a:xfrm flipH="1" flipV="1">
            <a:off x="10794" y="4624537"/>
            <a:ext cx="999259" cy="54328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7522966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0C1BE45-CED1-41A9-901D-648AD4F45243}"/>
              </a:ext>
            </a:extLst>
          </p:cNvPr>
          <p:cNvSpPr/>
          <p:nvPr/>
        </p:nvSpPr>
        <p:spPr>
          <a:xfrm>
            <a:off x="0" y="0"/>
            <a:ext cx="12192000" cy="6858000"/>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wps稻壳儿佳誉设计原创">
            <a:extLst>
              <a:ext uri="{FF2B5EF4-FFF2-40B4-BE49-F238E27FC236}">
                <a16:creationId xmlns:a16="http://schemas.microsoft.com/office/drawing/2014/main" id="{108C29E1-DD3F-44B5-B3AD-161A38E64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6775" y="3152775"/>
            <a:ext cx="3705225" cy="3705225"/>
          </a:xfrm>
          <a:prstGeom prst="rect">
            <a:avLst/>
          </a:prstGeom>
        </p:spPr>
      </p:pic>
      <p:sp>
        <p:nvSpPr>
          <p:cNvPr id="8" name="wps稻壳儿佳誉设计原创">
            <a:extLst>
              <a:ext uri="{FF2B5EF4-FFF2-40B4-BE49-F238E27FC236}">
                <a16:creationId xmlns:a16="http://schemas.microsoft.com/office/drawing/2014/main" id="{5BC7CC01-1266-4304-B09A-60EBA6F8921C}"/>
              </a:ext>
            </a:extLst>
          </p:cNvPr>
          <p:cNvSpPr txBox="1"/>
          <p:nvPr/>
        </p:nvSpPr>
        <p:spPr>
          <a:xfrm>
            <a:off x="2842907" y="2104540"/>
            <a:ext cx="1851790" cy="2215991"/>
          </a:xfrm>
          <a:prstGeom prst="rect">
            <a:avLst/>
          </a:prstGeom>
          <a:noFill/>
          <a:effectLst>
            <a:outerShdw blurRad="50800" dist="50800" dir="5400000" algn="ctr" rotWithShape="0">
              <a:srgbClr val="000000"/>
            </a:outerShdw>
          </a:effectLst>
        </p:spPr>
        <p:txBody>
          <a:bodyPr wrap="none" rtlCol="0">
            <a:spAutoFit/>
          </a:bodyPr>
          <a:lstStyle/>
          <a:p>
            <a:pPr lvl="0" algn="ctr" defTabSz="609402">
              <a:defRPr/>
            </a:pPr>
            <a:r>
              <a:rPr lang="zh-CN" altLang="en-US" sz="13800" spc="-800">
                <a:solidFill>
                  <a:schemeClr val="bg1">
                    <a:lumMod val="85000"/>
                  </a:schemeClr>
                </a:solidFill>
                <a:latin typeface="锐字云字库水柱体1.0" panose="02010604000000000000" pitchFamily="2" charset="-122"/>
                <a:ea typeface="锐字云字库水柱体1.0" panose="02010604000000000000" pitchFamily="2" charset="-122"/>
              </a:rPr>
              <a:t>叁</a:t>
            </a:r>
          </a:p>
        </p:txBody>
      </p:sp>
      <p:sp>
        <p:nvSpPr>
          <p:cNvPr id="29" name="文本框 28">
            <a:extLst>
              <a:ext uri="{FF2B5EF4-FFF2-40B4-BE49-F238E27FC236}">
                <a16:creationId xmlns:a16="http://schemas.microsoft.com/office/drawing/2014/main" id="{B5B6E948-5F33-408E-9D38-A99E3195D2A2}"/>
              </a:ext>
            </a:extLst>
          </p:cNvPr>
          <p:cNvSpPr txBox="1"/>
          <p:nvPr/>
        </p:nvSpPr>
        <p:spPr>
          <a:xfrm>
            <a:off x="4952660" y="3934478"/>
            <a:ext cx="2501870" cy="483530"/>
          </a:xfrm>
          <a:prstGeom prst="rect">
            <a:avLst/>
          </a:prstGeom>
          <a:noFill/>
        </p:spPr>
        <p:txBody>
          <a:bodyPr vert="horz" wrap="square" rtlCol="0" anchor="b">
            <a:spAutoFit/>
          </a:bodyPr>
          <a:lstStyle/>
          <a:p>
            <a:pPr lvl="0" defTabSz="609402">
              <a:lnSpc>
                <a:spcPct val="150000"/>
              </a:lnSpc>
              <a:spcBef>
                <a:spcPct val="20000"/>
              </a:spcBef>
              <a:defRPr/>
            </a:pPr>
            <a:r>
              <a:rPr lang="zh-CN" altLang="en-US" sz="900" spc="300">
                <a:solidFill>
                  <a:schemeClr val="bg1"/>
                </a:solidFill>
                <a:latin typeface="迷你简小隶书" panose="02010609000101010101" pitchFamily="49" charset="-122"/>
                <a:ea typeface="迷你简小隶书" panose="02010609000101010101" pitchFamily="49" charset="-122"/>
              </a:rPr>
              <a:t>意境是指抒情性作品中所呈现的那种情景交融的文学典型</a:t>
            </a:r>
          </a:p>
        </p:txBody>
      </p:sp>
      <p:sp>
        <p:nvSpPr>
          <p:cNvPr id="30" name="文本框 29">
            <a:extLst>
              <a:ext uri="{FF2B5EF4-FFF2-40B4-BE49-F238E27FC236}">
                <a16:creationId xmlns:a16="http://schemas.microsoft.com/office/drawing/2014/main" id="{75237781-B4C2-4A19-8DD6-980685688E7E}"/>
              </a:ext>
            </a:extLst>
          </p:cNvPr>
          <p:cNvSpPr txBox="1"/>
          <p:nvPr/>
        </p:nvSpPr>
        <p:spPr>
          <a:xfrm>
            <a:off x="4914560" y="3534723"/>
            <a:ext cx="2921340" cy="523220"/>
          </a:xfrm>
          <a:prstGeom prst="rect">
            <a:avLst/>
          </a:prstGeom>
          <a:noFill/>
        </p:spPr>
        <p:txBody>
          <a:bodyPr vert="horz" wrap="square" rtlCol="0">
            <a:spAutoFit/>
          </a:bodyPr>
          <a:lstStyle/>
          <a:p>
            <a:r>
              <a:rPr lang="zh-CN" altLang="en-US" sz="2800" spc="-30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rPr>
              <a:t>这里输入标题内容</a:t>
            </a:r>
            <a:endParaRPr lang="zh-CN" altLang="en-US" sz="2800" spc="-300" dirty="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pic>
        <p:nvPicPr>
          <p:cNvPr id="176" name="图片 175" descr="2015079358371773581">
            <a:extLst>
              <a:ext uri="{FF2B5EF4-FFF2-40B4-BE49-F238E27FC236}">
                <a16:creationId xmlns:a16="http://schemas.microsoft.com/office/drawing/2014/main" id="{016F236A-54D0-492E-851D-37AB24ABEE8D}"/>
              </a:ext>
            </a:extLst>
          </p:cNvPr>
          <p:cNvPicPr>
            <a:picLocks noChangeAspect="1"/>
          </p:cNvPicPr>
          <p:nvPr/>
        </p:nvPicPr>
        <p:blipFill>
          <a:blip r:embed="rId3">
            <a:duotone>
              <a:prstClr val="black"/>
              <a:srgbClr val="784635">
                <a:tint val="45000"/>
                <a:satMod val="400000"/>
              </a:srgbClr>
            </a:duotone>
          </a:blip>
          <a:stretch>
            <a:fillRect/>
          </a:stretch>
        </p:blipFill>
        <p:spPr>
          <a:xfrm>
            <a:off x="1783984" y="2532407"/>
            <a:ext cx="1174350" cy="489170"/>
          </a:xfrm>
          <a:prstGeom prst="rect">
            <a:avLst/>
          </a:prstGeom>
        </p:spPr>
      </p:pic>
      <p:pic>
        <p:nvPicPr>
          <p:cNvPr id="178" name="图片 177">
            <a:extLst>
              <a:ext uri="{FF2B5EF4-FFF2-40B4-BE49-F238E27FC236}">
                <a16:creationId xmlns:a16="http://schemas.microsoft.com/office/drawing/2014/main" id="{165EF246-49FC-4CB4-88A9-41C3CB2EA3A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15499" y="4500040"/>
            <a:ext cx="212031" cy="204962"/>
          </a:xfrm>
          <a:prstGeom prst="rect">
            <a:avLst/>
          </a:prstGeom>
        </p:spPr>
      </p:pic>
      <p:pic>
        <p:nvPicPr>
          <p:cNvPr id="183" name="图片 182">
            <a:extLst>
              <a:ext uri="{FF2B5EF4-FFF2-40B4-BE49-F238E27FC236}">
                <a16:creationId xmlns:a16="http://schemas.microsoft.com/office/drawing/2014/main" id="{FADABC01-72DE-4F99-9E2C-07A4C3D2355A}"/>
              </a:ext>
            </a:extLst>
          </p:cNvPr>
          <p:cNvPicPr>
            <a:picLocks noChangeAspect="1"/>
          </p:cNvPicPr>
          <p:nvPr/>
        </p:nvPicPr>
        <p:blipFill rotWithShape="1">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l="35233" r="38569" b="68340"/>
          <a:stretch/>
        </p:blipFill>
        <p:spPr>
          <a:xfrm>
            <a:off x="7623499" y="3272477"/>
            <a:ext cx="432942" cy="672595"/>
          </a:xfrm>
          <a:prstGeom prst="rect">
            <a:avLst/>
          </a:prstGeom>
        </p:spPr>
      </p:pic>
    </p:spTree>
    <p:extLst>
      <p:ext uri="{BB962C8B-B14F-4D97-AF65-F5344CB8AC3E}">
        <p14:creationId xmlns:p14="http://schemas.microsoft.com/office/powerpoint/2010/main" val="12345686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97E2F14F-C374-4FEA-9E01-A300399E1DFE}"/>
              </a:ext>
            </a:extLst>
          </p:cNvPr>
          <p:cNvSpPr/>
          <p:nvPr/>
        </p:nvSpPr>
        <p:spPr>
          <a:xfrm>
            <a:off x="0" y="-3628"/>
            <a:ext cx="12192000" cy="2939143"/>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wps稻壳儿佳誉设计  盗卖必究">
            <a:extLst>
              <a:ext uri="{FF2B5EF4-FFF2-40B4-BE49-F238E27FC236}">
                <a16:creationId xmlns:a16="http://schemas.microsoft.com/office/drawing/2014/main" id="{05721A62-470E-4267-B1F9-DD50C45515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8217648" y="-1402885"/>
            <a:ext cx="2571467" cy="5377237"/>
          </a:xfrm>
          <a:prstGeom prst="rect">
            <a:avLst/>
          </a:prstGeom>
        </p:spPr>
      </p:pic>
      <p:sp>
        <p:nvSpPr>
          <p:cNvPr id="12" name="文本框 11">
            <a:extLst>
              <a:ext uri="{FF2B5EF4-FFF2-40B4-BE49-F238E27FC236}">
                <a16:creationId xmlns:a16="http://schemas.microsoft.com/office/drawing/2014/main" id="{B02A76A7-2690-4BAC-8C69-67E942402070}"/>
              </a:ext>
            </a:extLst>
          </p:cNvPr>
          <p:cNvSpPr txBox="1"/>
          <p:nvPr/>
        </p:nvSpPr>
        <p:spPr>
          <a:xfrm>
            <a:off x="4934288" y="3683111"/>
            <a:ext cx="615440" cy="2182180"/>
          </a:xfrm>
          <a:prstGeom prst="rect">
            <a:avLst/>
          </a:prstGeom>
          <a:ln w="28575">
            <a:solidFill>
              <a:srgbClr val="72202A">
                <a:alpha val="70000"/>
              </a:srgbClr>
            </a:solidFill>
          </a:ln>
        </p:spPr>
        <p:style>
          <a:lnRef idx="1">
            <a:schemeClr val="accent1"/>
          </a:lnRef>
          <a:fillRef idx="0">
            <a:schemeClr val="accent1"/>
          </a:fillRef>
          <a:effectRef idx="0">
            <a:schemeClr val="accent1"/>
          </a:effectRef>
          <a:fontRef idx="minor">
            <a:schemeClr val="tx1"/>
          </a:fontRef>
        </p:style>
        <p:txBody>
          <a:bodyPr vert="eaVert" wrap="square" lIns="91384" tIns="45693" rIns="91384" bIns="45693" rtlCol="0">
            <a:spAutoFit/>
          </a:bodyPr>
          <a:lstStyle>
            <a:defPPr>
              <a:defRPr lang="zh-CN"/>
            </a:defPPr>
            <a:lvl1pPr marR="0" lvl="0" indent="0" algn="ctr" fontAlgn="auto">
              <a:lnSpc>
                <a:spcPct val="100000"/>
              </a:lnSpc>
              <a:spcBef>
                <a:spcPts val="0"/>
              </a:spcBef>
              <a:spcAft>
                <a:spcPts val="0"/>
              </a:spcAft>
              <a:buClrTx/>
              <a:buSzTx/>
              <a:buFontTx/>
              <a:buNone/>
              <a:tabLst/>
              <a:defRPr sz="2800" spc="-300">
                <a:solidFill>
                  <a:schemeClr val="tx1">
                    <a:lumMod val="95000"/>
                    <a:lumOff val="5000"/>
                  </a:schemeClr>
                </a:solidFill>
                <a:latin typeface="迷你简小隶书" panose="02010609000101010101" pitchFamily="49" charset="-122"/>
                <a:ea typeface="迷你简小隶书" panose="02010609000101010101" pitchFamily="49"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300" normalizeH="0" baseline="0" noProof="0" dirty="0">
              <a:ln>
                <a:noFill/>
              </a:ln>
              <a:solidFill>
                <a:srgbClr val="000000">
                  <a:lumMod val="95000"/>
                  <a:lumOff val="5000"/>
                </a:srgbClr>
              </a:solidFill>
              <a:effectLst/>
              <a:uLnTx/>
              <a:uFillTx/>
              <a:latin typeface="迷你简小隶书" panose="02010609000101010101" pitchFamily="49" charset="-122"/>
              <a:ea typeface="迷你简小隶书" panose="02010609000101010101" pitchFamily="49" charset="-122"/>
              <a:cs typeface="+mn-cs"/>
            </a:endParaRPr>
          </a:p>
        </p:txBody>
      </p:sp>
      <p:cxnSp>
        <p:nvCxnSpPr>
          <p:cNvPr id="13" name="直接连接符 12">
            <a:extLst>
              <a:ext uri="{FF2B5EF4-FFF2-40B4-BE49-F238E27FC236}">
                <a16:creationId xmlns:a16="http://schemas.microsoft.com/office/drawing/2014/main" id="{FFC79ED1-3356-4459-9855-88331106606B}"/>
              </a:ext>
            </a:extLst>
          </p:cNvPr>
          <p:cNvCxnSpPr/>
          <p:nvPr/>
        </p:nvCxnSpPr>
        <p:spPr>
          <a:xfrm>
            <a:off x="4547624" y="3683110"/>
            <a:ext cx="0" cy="2231152"/>
          </a:xfrm>
          <a:prstGeom prst="line">
            <a:avLst/>
          </a:prstGeom>
          <a:ln>
            <a:solidFill>
              <a:srgbClr val="72202A">
                <a:alpha val="70000"/>
              </a:srgb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7C4629E2-B170-4614-BEFA-1C3F23E31068}"/>
              </a:ext>
            </a:extLst>
          </p:cNvPr>
          <p:cNvSpPr txBox="1"/>
          <p:nvPr/>
        </p:nvSpPr>
        <p:spPr>
          <a:xfrm>
            <a:off x="1137706" y="3247923"/>
            <a:ext cx="3335415" cy="2666339"/>
          </a:xfrm>
          <a:prstGeom prst="rect">
            <a:avLst/>
          </a:prstGeom>
          <a:noFill/>
        </p:spPr>
        <p:txBody>
          <a:bodyPr vert="eaVert" wrap="square" lIns="91384" tIns="45693" rIns="91384" bIns="45693" rtlCol="0">
            <a:spAutoFit/>
          </a:bodyPr>
          <a:lstStyle/>
          <a:p>
            <a:pPr marL="457200" marR="0" lvl="1" indent="0" algn="l" defTabSz="609402" rtl="0" eaLnBrk="1" fontAlgn="auto" latinLnBrk="0" hangingPunct="1">
              <a:lnSpc>
                <a:spcPct val="250000"/>
              </a:lnSpc>
              <a:spcBef>
                <a:spcPct val="20000"/>
              </a:spcBef>
              <a:spcAft>
                <a:spcPts val="0"/>
              </a:spcAft>
              <a:buClrTx/>
              <a:buSzTx/>
              <a:buFontTx/>
              <a:buNone/>
              <a:tabLst/>
              <a:defRPr/>
            </a:pPr>
            <a:r>
              <a:rPr kumimoji="0" lang="zh-CN" altLang="en-US" sz="1400" b="0" i="0" u="none" strike="noStrike" kern="1200" cap="none" spc="300" normalizeH="0" baseline="0" noProof="0">
                <a:ln>
                  <a:noFill/>
                </a:ln>
                <a:solidFill>
                  <a:srgbClr val="464940"/>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意境是指抒情性作品中所呈现的的那种情景交融虚实相形象系统及其所诱发和开拓的他同文学典型意境是指抒情性作品</a:t>
            </a:r>
          </a:p>
        </p:txBody>
      </p:sp>
      <p:pic>
        <p:nvPicPr>
          <p:cNvPr id="16" name="图片 15">
            <a:extLst>
              <a:ext uri="{FF2B5EF4-FFF2-40B4-BE49-F238E27FC236}">
                <a16:creationId xmlns:a16="http://schemas.microsoft.com/office/drawing/2014/main" id="{BDE48FB7-F9D7-4BBC-AF14-55976DD6D00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316" t="58813"/>
          <a:stretch/>
        </p:blipFill>
        <p:spPr>
          <a:xfrm>
            <a:off x="7339552" y="1697107"/>
            <a:ext cx="985658" cy="1012644"/>
          </a:xfrm>
          <a:prstGeom prst="rect">
            <a:avLst/>
          </a:prstGeom>
        </p:spPr>
      </p:pic>
      <p:sp>
        <p:nvSpPr>
          <p:cNvPr id="17" name="Content Placeholder 2">
            <a:extLst>
              <a:ext uri="{FF2B5EF4-FFF2-40B4-BE49-F238E27FC236}">
                <a16:creationId xmlns:a16="http://schemas.microsoft.com/office/drawing/2014/main" id="{189603A4-D149-407A-8D18-B40B4904069E}"/>
              </a:ext>
            </a:extLst>
          </p:cNvPr>
          <p:cNvSpPr txBox="1"/>
          <p:nvPr/>
        </p:nvSpPr>
        <p:spPr>
          <a:xfrm>
            <a:off x="1363779" y="1436880"/>
            <a:ext cx="5597652" cy="76654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609402" rtl="0" eaLnBrk="1" fontAlgn="auto" latinLnBrk="0" hangingPunct="1">
              <a:lnSpc>
                <a:spcPct val="150000"/>
              </a:lnSpc>
              <a:spcBef>
                <a:spcPct val="20000"/>
              </a:spcBef>
              <a:spcAft>
                <a:spcPts val="0"/>
              </a:spcAft>
              <a:buClrTx/>
              <a:buSzTx/>
              <a:buFont typeface="Arial" panose="020B0604020202020204" pitchFamily="34" charset="0"/>
              <a:buChar char="•"/>
              <a:tabLst/>
              <a:defRPr/>
            </a:pPr>
            <a:r>
              <a:rPr kumimoji="0" lang="zh-CN" altLang="en-US" sz="1400" b="0" i="0" u="none" strike="noStrike" kern="1200" cap="none" spc="300" normalizeH="0" baseline="0" noProof="0">
                <a:ln>
                  <a:noFill/>
                </a:ln>
                <a:solidFill>
                  <a:srgbClr val="F3F8F1"/>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a:t>
            </a:r>
          </a:p>
        </p:txBody>
      </p:sp>
      <p:sp>
        <p:nvSpPr>
          <p:cNvPr id="18" name="wps稻壳儿佳誉设计原创">
            <a:extLst>
              <a:ext uri="{FF2B5EF4-FFF2-40B4-BE49-F238E27FC236}">
                <a16:creationId xmlns:a16="http://schemas.microsoft.com/office/drawing/2014/main" id="{7FC5D944-AC92-4368-9001-B3B2FC6590F6}"/>
              </a:ext>
            </a:extLst>
          </p:cNvPr>
          <p:cNvSpPr txBox="1"/>
          <p:nvPr/>
        </p:nvSpPr>
        <p:spPr>
          <a:xfrm>
            <a:off x="1646224" y="939060"/>
            <a:ext cx="2134625"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300" normalizeH="0" baseline="0" noProof="0">
                <a:ln>
                  <a:noFill/>
                </a:ln>
                <a:solidFill>
                  <a:srgbClr val="FFFFFF"/>
                </a:solidFill>
                <a:effectLst/>
                <a:uLnTx/>
                <a:uFillTx/>
                <a:latin typeface="迷你简小隶书" panose="02010609000101010101" pitchFamily="49" charset="-122"/>
                <a:ea typeface="迷你简小隶书" panose="02010609000101010101" pitchFamily="49" charset="-122"/>
                <a:cs typeface="+mn-cs"/>
              </a:rPr>
              <a:t>知晓是非</a:t>
            </a:r>
          </a:p>
        </p:txBody>
      </p:sp>
      <p:sp>
        <p:nvSpPr>
          <p:cNvPr id="21" name="文本框 20">
            <a:extLst>
              <a:ext uri="{FF2B5EF4-FFF2-40B4-BE49-F238E27FC236}">
                <a16:creationId xmlns:a16="http://schemas.microsoft.com/office/drawing/2014/main" id="{6DBFF646-5141-4239-9034-DA2C4FDDF73C}"/>
              </a:ext>
            </a:extLst>
          </p:cNvPr>
          <p:cNvSpPr txBox="1"/>
          <p:nvPr/>
        </p:nvSpPr>
        <p:spPr>
          <a:xfrm>
            <a:off x="10203873" y="3683111"/>
            <a:ext cx="615440" cy="2182180"/>
          </a:xfrm>
          <a:prstGeom prst="rect">
            <a:avLst/>
          </a:prstGeom>
          <a:ln w="28575">
            <a:solidFill>
              <a:srgbClr val="72202A">
                <a:alpha val="70000"/>
              </a:srgbClr>
            </a:solidFill>
          </a:ln>
        </p:spPr>
        <p:style>
          <a:lnRef idx="1">
            <a:schemeClr val="accent1"/>
          </a:lnRef>
          <a:fillRef idx="0">
            <a:schemeClr val="accent1"/>
          </a:fillRef>
          <a:effectRef idx="0">
            <a:schemeClr val="accent1"/>
          </a:effectRef>
          <a:fontRef idx="minor">
            <a:schemeClr val="tx1"/>
          </a:fontRef>
        </p:style>
        <p:txBody>
          <a:bodyPr vert="eaVert" wrap="square" lIns="91384" tIns="45693" rIns="91384" bIns="45693"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300" normalizeH="0" baseline="0" noProof="0" dirty="0">
              <a:ln>
                <a:noFill/>
              </a:ln>
              <a:solidFill>
                <a:srgbClr val="000000">
                  <a:lumMod val="95000"/>
                  <a:lumOff val="5000"/>
                </a:srgbClr>
              </a:solidFill>
              <a:effectLst/>
              <a:uLnTx/>
              <a:uFillTx/>
              <a:latin typeface="迷你简小隶书" panose="02010609000101010101" pitchFamily="49" charset="-122"/>
              <a:ea typeface="迷你简小隶书" panose="02010609000101010101" pitchFamily="49" charset="-122"/>
              <a:cs typeface="+mn-cs"/>
            </a:endParaRPr>
          </a:p>
        </p:txBody>
      </p:sp>
      <p:cxnSp>
        <p:nvCxnSpPr>
          <p:cNvPr id="24" name="直接连接符 23">
            <a:extLst>
              <a:ext uri="{FF2B5EF4-FFF2-40B4-BE49-F238E27FC236}">
                <a16:creationId xmlns:a16="http://schemas.microsoft.com/office/drawing/2014/main" id="{AC48AFBD-099B-4843-9AE8-363F8DF99A1A}"/>
              </a:ext>
            </a:extLst>
          </p:cNvPr>
          <p:cNvCxnSpPr/>
          <p:nvPr/>
        </p:nvCxnSpPr>
        <p:spPr>
          <a:xfrm>
            <a:off x="9817209" y="3683110"/>
            <a:ext cx="0" cy="2231152"/>
          </a:xfrm>
          <a:prstGeom prst="line">
            <a:avLst/>
          </a:prstGeom>
          <a:ln>
            <a:solidFill>
              <a:srgbClr val="72202A">
                <a:alpha val="70000"/>
              </a:srgbClr>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21828523-F36B-4D3C-ADB0-4F1ADDCC7CA4}"/>
              </a:ext>
            </a:extLst>
          </p:cNvPr>
          <p:cNvSpPr txBox="1"/>
          <p:nvPr/>
        </p:nvSpPr>
        <p:spPr>
          <a:xfrm>
            <a:off x="6407291" y="3247923"/>
            <a:ext cx="3335415" cy="2666339"/>
          </a:xfrm>
          <a:prstGeom prst="rect">
            <a:avLst/>
          </a:prstGeom>
          <a:noFill/>
        </p:spPr>
        <p:txBody>
          <a:bodyPr vert="eaVert" wrap="square" lIns="91384" tIns="45693" rIns="91384" bIns="45693" rtlCol="0">
            <a:spAutoFit/>
          </a:bodyPr>
          <a:lstStyle/>
          <a:p>
            <a:pPr marL="457200" marR="0" lvl="1" indent="0" algn="l" defTabSz="609402" rtl="0" eaLnBrk="1" fontAlgn="auto" latinLnBrk="0" hangingPunct="1">
              <a:lnSpc>
                <a:spcPct val="250000"/>
              </a:lnSpc>
              <a:spcBef>
                <a:spcPct val="20000"/>
              </a:spcBef>
              <a:spcAft>
                <a:spcPts val="0"/>
              </a:spcAft>
              <a:buClrTx/>
              <a:buSzTx/>
              <a:buFontTx/>
              <a:buNone/>
              <a:tabLst/>
              <a:defRPr/>
            </a:pPr>
            <a:r>
              <a:rPr kumimoji="0" lang="zh-CN" altLang="en-US" sz="1400" b="0" i="0" u="none" strike="noStrike" kern="1200" cap="none" spc="300" normalizeH="0" baseline="0" noProof="0">
                <a:ln>
                  <a:noFill/>
                </a:ln>
                <a:solidFill>
                  <a:srgbClr val="464940"/>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意境是指抒情性作品中所呈现的的那种情景交融虚实相形象系统及其所诱发和开拓的他同文学典型意境是指抒情性作品</a:t>
            </a:r>
          </a:p>
        </p:txBody>
      </p:sp>
      <p:sp>
        <p:nvSpPr>
          <p:cNvPr id="28" name="矩形 27">
            <a:extLst>
              <a:ext uri="{FF2B5EF4-FFF2-40B4-BE49-F238E27FC236}">
                <a16:creationId xmlns:a16="http://schemas.microsoft.com/office/drawing/2014/main" id="{69D5B8A8-8B5A-43ED-8EEA-973201C80E21}"/>
              </a:ext>
            </a:extLst>
          </p:cNvPr>
          <p:cNvSpPr/>
          <p:nvPr/>
        </p:nvSpPr>
        <p:spPr>
          <a:xfrm>
            <a:off x="5032279" y="3989371"/>
            <a:ext cx="327178" cy="156966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a:ln>
                  <a:noFill/>
                </a:ln>
                <a:solidFill>
                  <a:srgbClr val="000000">
                    <a:lumMod val="95000"/>
                    <a:lumOff val="5000"/>
                  </a:srgbClr>
                </a:solidFill>
                <a:effectLst/>
                <a:uLnTx/>
                <a:uFillTx/>
                <a:latin typeface="迷你简小隶书" panose="02010609000101010101" pitchFamily="49" charset="-122"/>
                <a:ea typeface="迷你简小隶书" panose="02010609000101010101" pitchFamily="49" charset="-122"/>
                <a:cs typeface="+mn-cs"/>
              </a:rPr>
              <a:t>添加标题</a:t>
            </a:r>
            <a:endParaRPr kumimoji="0" lang="zh-CN" altLang="en-US" sz="2400" b="0" i="0" u="none" strike="noStrike" kern="1200" cap="none" spc="-300" normalizeH="0" baseline="0" noProof="0" dirty="0">
              <a:ln>
                <a:noFill/>
              </a:ln>
              <a:solidFill>
                <a:srgbClr val="000000">
                  <a:lumMod val="95000"/>
                  <a:lumOff val="5000"/>
                </a:srgbClr>
              </a:solidFill>
              <a:effectLst/>
              <a:uLnTx/>
              <a:uFillTx/>
              <a:latin typeface="迷你简小隶书" panose="02010609000101010101" pitchFamily="49" charset="-122"/>
              <a:ea typeface="迷你简小隶书" panose="02010609000101010101" pitchFamily="49" charset="-122"/>
              <a:cs typeface="+mn-cs"/>
            </a:endParaRPr>
          </a:p>
        </p:txBody>
      </p:sp>
      <p:sp>
        <p:nvSpPr>
          <p:cNvPr id="29" name="wps稻壳儿佳誉设计原创">
            <a:extLst>
              <a:ext uri="{FF2B5EF4-FFF2-40B4-BE49-F238E27FC236}">
                <a16:creationId xmlns:a16="http://schemas.microsoft.com/office/drawing/2014/main" id="{0176DB1E-F4B4-4634-AE6C-3410F6FDB678}"/>
              </a:ext>
            </a:extLst>
          </p:cNvPr>
          <p:cNvSpPr/>
          <p:nvPr/>
        </p:nvSpPr>
        <p:spPr>
          <a:xfrm>
            <a:off x="10311389" y="3989371"/>
            <a:ext cx="327178" cy="156966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300" normalizeH="0" baseline="0" noProof="0">
                <a:ln>
                  <a:noFill/>
                </a:ln>
                <a:solidFill>
                  <a:srgbClr val="000000">
                    <a:lumMod val="95000"/>
                    <a:lumOff val="5000"/>
                  </a:srgbClr>
                </a:solidFill>
                <a:effectLst/>
                <a:uLnTx/>
                <a:uFillTx/>
                <a:latin typeface="迷你简小隶书" panose="02010609000101010101" pitchFamily="49" charset="-122"/>
                <a:ea typeface="迷你简小隶书" panose="02010609000101010101" pitchFamily="49" charset="-122"/>
                <a:cs typeface="+mn-cs"/>
              </a:rPr>
              <a:t>添加标题</a:t>
            </a:r>
            <a:endParaRPr kumimoji="0" lang="zh-CN" altLang="en-US" sz="2400" b="0" i="0" u="none" strike="noStrike" kern="1200" cap="none" spc="-300" normalizeH="0" baseline="0" noProof="0" dirty="0">
              <a:ln>
                <a:noFill/>
              </a:ln>
              <a:solidFill>
                <a:srgbClr val="000000">
                  <a:lumMod val="95000"/>
                  <a:lumOff val="5000"/>
                </a:srgbClr>
              </a:solidFill>
              <a:effectLst/>
              <a:uLnTx/>
              <a:uFillTx/>
              <a:latin typeface="迷你简小隶书" panose="02010609000101010101" pitchFamily="49" charset="-122"/>
              <a:ea typeface="迷你简小隶书" panose="02010609000101010101" pitchFamily="49" charset="-122"/>
              <a:cs typeface="+mn-cs"/>
            </a:endParaRPr>
          </a:p>
        </p:txBody>
      </p:sp>
    </p:spTree>
    <p:custDataLst>
      <p:tags r:id="rId1"/>
    </p:custDataLst>
    <p:extLst>
      <p:ext uri="{BB962C8B-B14F-4D97-AF65-F5344CB8AC3E}">
        <p14:creationId xmlns:p14="http://schemas.microsoft.com/office/powerpoint/2010/main" val="25632044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314490EF-D85D-454C-92F1-CE870FFEC492}"/>
              </a:ext>
            </a:extLst>
          </p:cNvPr>
          <p:cNvSpPr/>
          <p:nvPr/>
        </p:nvSpPr>
        <p:spPr>
          <a:xfrm>
            <a:off x="967384" y="0"/>
            <a:ext cx="2895600" cy="6858000"/>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wps稻壳儿佳誉设计原创">
            <a:extLst>
              <a:ext uri="{FF2B5EF4-FFF2-40B4-BE49-F238E27FC236}">
                <a16:creationId xmlns:a16="http://schemas.microsoft.com/office/drawing/2014/main" id="{5D9DE611-487B-488D-8ED5-696FC485D5B3}"/>
              </a:ext>
            </a:extLst>
          </p:cNvPr>
          <p:cNvPicPr>
            <a:picLocks noChangeAspect="1"/>
          </p:cNvPicPr>
          <p:nvPr/>
        </p:nvPicPr>
        <p:blipFill rotWithShape="1">
          <a:blip r:embed="rId4">
            <a:extLst>
              <a:ext uri="{28A0092B-C50C-407E-A947-70E740481C1C}">
                <a14:useLocalDpi xmlns:a14="http://schemas.microsoft.com/office/drawing/2010/main" val="0"/>
              </a:ext>
            </a:extLst>
          </a:blip>
          <a:srcRect t="10304" r="17282"/>
          <a:stretch/>
        </p:blipFill>
        <p:spPr>
          <a:xfrm>
            <a:off x="1311000" y="0"/>
            <a:ext cx="2491742" cy="3865242"/>
          </a:xfrm>
          <a:custGeom>
            <a:avLst/>
            <a:gdLst>
              <a:gd name="connsiteX0" fmla="*/ 0 w 3025142"/>
              <a:gd name="connsiteY0" fmla="*/ 0 h 4692663"/>
              <a:gd name="connsiteX1" fmla="*/ 1630421 w 3025142"/>
              <a:gd name="connsiteY1" fmla="*/ 0 h 4692663"/>
              <a:gd name="connsiteX2" fmla="*/ 1630421 w 3025142"/>
              <a:gd name="connsiteY2" fmla="*/ 1208135 h 4692663"/>
              <a:gd name="connsiteX3" fmla="*/ 3025142 w 3025142"/>
              <a:gd name="connsiteY3" fmla="*/ 1208135 h 4692663"/>
              <a:gd name="connsiteX4" fmla="*/ 3025142 w 3025142"/>
              <a:gd name="connsiteY4" fmla="*/ 4692663 h 4692663"/>
              <a:gd name="connsiteX5" fmla="*/ 0 w 3025142"/>
              <a:gd name="connsiteY5" fmla="*/ 4692663 h 469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5142" h="4692663">
                <a:moveTo>
                  <a:pt x="0" y="0"/>
                </a:moveTo>
                <a:lnTo>
                  <a:pt x="1630421" y="0"/>
                </a:lnTo>
                <a:lnTo>
                  <a:pt x="1630421" y="1208135"/>
                </a:lnTo>
                <a:lnTo>
                  <a:pt x="3025142" y="1208135"/>
                </a:lnTo>
                <a:lnTo>
                  <a:pt x="3025142" y="4692663"/>
                </a:lnTo>
                <a:lnTo>
                  <a:pt x="0" y="4692663"/>
                </a:lnTo>
                <a:close/>
              </a:path>
            </a:pathLst>
          </a:custGeom>
        </p:spPr>
      </p:pic>
      <p:sp>
        <p:nvSpPr>
          <p:cNvPr id="16" name="文本框 15">
            <a:extLst>
              <a:ext uri="{FF2B5EF4-FFF2-40B4-BE49-F238E27FC236}">
                <a16:creationId xmlns:a16="http://schemas.microsoft.com/office/drawing/2014/main" id="{A05D0732-2F07-4C35-81F4-B81C4F11FAEE}"/>
              </a:ext>
            </a:extLst>
          </p:cNvPr>
          <p:cNvSpPr txBox="1"/>
          <p:nvPr/>
        </p:nvSpPr>
        <p:spPr>
          <a:xfrm>
            <a:off x="6071962" y="1761784"/>
            <a:ext cx="5025699" cy="892167"/>
          </a:xfrm>
          <a:prstGeom prst="rect">
            <a:avLst/>
          </a:prstGeom>
          <a:noFill/>
        </p:spPr>
        <p:txBody>
          <a:bodyPr wrap="square" rtlCol="0">
            <a:spAutoFit/>
          </a:bodyPr>
          <a:lstStyle/>
          <a:p>
            <a:pPr lvl="0" algn="just" defTabSz="914103">
              <a:lnSpc>
                <a:spcPct val="150000"/>
              </a:lnSpc>
              <a:defRPr/>
            </a:pPr>
            <a:r>
              <a:rPr lang="zh-CN" altLang="en-US" sz="12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那种情景交融虚实相生的形象系统及其所诱发和开拓的审美想典那种情景交融虚实相生的形象系统及其所诱发和开拓的审美想典</a:t>
            </a:r>
          </a:p>
        </p:txBody>
      </p:sp>
      <p:sp>
        <p:nvSpPr>
          <p:cNvPr id="17" name="文本框 16">
            <a:extLst>
              <a:ext uri="{FF2B5EF4-FFF2-40B4-BE49-F238E27FC236}">
                <a16:creationId xmlns:a16="http://schemas.microsoft.com/office/drawing/2014/main" id="{3E4ABFC5-1C3F-4093-9FC9-E7BF62C37413}"/>
              </a:ext>
            </a:extLst>
          </p:cNvPr>
          <p:cNvSpPr txBox="1"/>
          <p:nvPr/>
        </p:nvSpPr>
        <p:spPr>
          <a:xfrm>
            <a:off x="6071962" y="3143041"/>
            <a:ext cx="5025699" cy="892167"/>
          </a:xfrm>
          <a:prstGeom prst="rect">
            <a:avLst/>
          </a:prstGeom>
          <a:noFill/>
        </p:spPr>
        <p:txBody>
          <a:bodyPr wrap="square" rtlCol="0">
            <a:spAutoFit/>
          </a:bodyPr>
          <a:lstStyle/>
          <a:p>
            <a:pPr lvl="0" algn="just" defTabSz="914103">
              <a:lnSpc>
                <a:spcPct val="150000"/>
              </a:lnSpc>
              <a:defRPr/>
            </a:pPr>
            <a:r>
              <a:rPr lang="zh-CN" altLang="en-US" sz="12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那种情景交融虚实相生的形象系统及其所诱发和开拓的审美想典那种情景交融虚实相生的形象系统及其所诱发和开拓的审美想典</a:t>
            </a:r>
          </a:p>
        </p:txBody>
      </p:sp>
      <p:sp>
        <p:nvSpPr>
          <p:cNvPr id="22" name="文本框 21">
            <a:extLst>
              <a:ext uri="{FF2B5EF4-FFF2-40B4-BE49-F238E27FC236}">
                <a16:creationId xmlns:a16="http://schemas.microsoft.com/office/drawing/2014/main" id="{EC7F0879-366E-458B-92DF-A3F7FDCCFF1C}"/>
              </a:ext>
            </a:extLst>
          </p:cNvPr>
          <p:cNvSpPr txBox="1"/>
          <p:nvPr/>
        </p:nvSpPr>
        <p:spPr>
          <a:xfrm>
            <a:off x="6071962" y="4698469"/>
            <a:ext cx="5025699" cy="892167"/>
          </a:xfrm>
          <a:prstGeom prst="rect">
            <a:avLst/>
          </a:prstGeom>
          <a:noFill/>
        </p:spPr>
        <p:txBody>
          <a:bodyPr wrap="square" rtlCol="0">
            <a:spAutoFit/>
          </a:bodyPr>
          <a:lstStyle/>
          <a:p>
            <a:pPr lvl="0" algn="just" defTabSz="914103">
              <a:lnSpc>
                <a:spcPct val="150000"/>
              </a:lnSpc>
              <a:defRPr/>
            </a:pPr>
            <a:r>
              <a:rPr lang="zh-CN" altLang="en-US" sz="12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那种情景交融虚实相生的形象系统及其所诱发和开拓的审美想典那种情景交融虚实相生的形象系统及其所诱发和开拓的审美想典</a:t>
            </a:r>
          </a:p>
        </p:txBody>
      </p:sp>
      <p:sp>
        <p:nvSpPr>
          <p:cNvPr id="23" name="文本框 22">
            <a:extLst>
              <a:ext uri="{FF2B5EF4-FFF2-40B4-BE49-F238E27FC236}">
                <a16:creationId xmlns:a16="http://schemas.microsoft.com/office/drawing/2014/main" id="{1AD10399-9328-4D3B-A924-C7BA98DB144E}"/>
              </a:ext>
            </a:extLst>
          </p:cNvPr>
          <p:cNvSpPr txBox="1"/>
          <p:nvPr/>
        </p:nvSpPr>
        <p:spPr>
          <a:xfrm>
            <a:off x="5297405" y="1858491"/>
            <a:ext cx="677108" cy="553998"/>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i="0" u="none" strike="noStrike" kern="1200" cap="none" spc="400" normalizeH="0" baseline="0" noProof="0" dirty="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rPr>
              <a:t>壹</a:t>
            </a:r>
          </a:p>
        </p:txBody>
      </p:sp>
      <p:sp>
        <p:nvSpPr>
          <p:cNvPr id="24" name="文本框 23">
            <a:extLst>
              <a:ext uri="{FF2B5EF4-FFF2-40B4-BE49-F238E27FC236}">
                <a16:creationId xmlns:a16="http://schemas.microsoft.com/office/drawing/2014/main" id="{FF48ABD4-DFFF-402E-91CD-7FF162A3DC48}"/>
              </a:ext>
            </a:extLst>
          </p:cNvPr>
          <p:cNvSpPr txBox="1"/>
          <p:nvPr/>
        </p:nvSpPr>
        <p:spPr>
          <a:xfrm>
            <a:off x="5297405" y="3232194"/>
            <a:ext cx="677108" cy="553998"/>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i="0" u="none" strike="noStrike" kern="1200" cap="none" spc="400" normalizeH="0" baseline="0" noProof="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rPr>
              <a:t>贰</a:t>
            </a:r>
            <a:endParaRPr kumimoji="0" lang="zh-CN" altLang="en-US" sz="3200" i="0" u="none" strike="noStrike" kern="1200" cap="none" spc="400" normalizeH="0" baseline="0" noProof="0" dirty="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endParaRPr>
          </a:p>
        </p:txBody>
      </p:sp>
      <p:sp>
        <p:nvSpPr>
          <p:cNvPr id="25" name="文本框 24">
            <a:extLst>
              <a:ext uri="{FF2B5EF4-FFF2-40B4-BE49-F238E27FC236}">
                <a16:creationId xmlns:a16="http://schemas.microsoft.com/office/drawing/2014/main" id="{591CAB64-6F27-4762-9110-D7A65ED5833C}"/>
              </a:ext>
            </a:extLst>
          </p:cNvPr>
          <p:cNvSpPr txBox="1"/>
          <p:nvPr/>
        </p:nvSpPr>
        <p:spPr>
          <a:xfrm>
            <a:off x="5297405" y="4891901"/>
            <a:ext cx="677108" cy="553998"/>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i="0" u="none" strike="noStrike" kern="1200" cap="none" spc="400" normalizeH="0" baseline="0" noProof="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rPr>
              <a:t>叁</a:t>
            </a:r>
            <a:endParaRPr kumimoji="0" lang="zh-CN" altLang="en-US" sz="3200" i="0" u="none" strike="noStrike" kern="1200" cap="none" spc="400" normalizeH="0" baseline="0" noProof="0" dirty="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endParaRPr>
          </a:p>
        </p:txBody>
      </p:sp>
      <p:sp>
        <p:nvSpPr>
          <p:cNvPr id="27" name="wps稻壳儿佳誉设计原创">
            <a:extLst>
              <a:ext uri="{FF2B5EF4-FFF2-40B4-BE49-F238E27FC236}">
                <a16:creationId xmlns:a16="http://schemas.microsoft.com/office/drawing/2014/main" id="{EB005D74-0F16-4E0A-AEB5-B1AED9E0C9BC}"/>
              </a:ext>
            </a:extLst>
          </p:cNvPr>
          <p:cNvSpPr/>
          <p:nvPr/>
        </p:nvSpPr>
        <p:spPr>
          <a:xfrm>
            <a:off x="1961007" y="4134800"/>
            <a:ext cx="923330" cy="1543668"/>
          </a:xfrm>
          <a:prstGeom prst="rect">
            <a:avLst/>
          </a:prstGeom>
        </p:spPr>
        <p:txBody>
          <a:bodyPr vert="eaVert" wrap="square">
            <a:spAutoFit/>
          </a:bodyPr>
          <a:lstStyle/>
          <a:p>
            <a:pPr lvl="0" algn="dist">
              <a:defRPr/>
            </a:pPr>
            <a:r>
              <a:rPr lang="zh-CN" altLang="en-US" sz="4800">
                <a:solidFill>
                  <a:schemeClr val="bg1"/>
                </a:solidFill>
                <a:latin typeface="方正楷体繁体" panose="03000509000000000000" pitchFamily="65" charset="-122"/>
                <a:ea typeface="方正楷体繁体" panose="03000509000000000000" pitchFamily="65" charset="-122"/>
              </a:rPr>
              <a:t>古 风</a:t>
            </a:r>
            <a:endParaRPr lang="zh-CN" altLang="en-US" sz="4800" dirty="0">
              <a:solidFill>
                <a:schemeClr val="bg1"/>
              </a:solidFill>
              <a:latin typeface="方正楷体繁体" panose="03000509000000000000" pitchFamily="65" charset="-122"/>
              <a:ea typeface="方正楷体繁体" panose="03000509000000000000" pitchFamily="65" charset="-122"/>
            </a:endParaRPr>
          </a:p>
        </p:txBody>
      </p:sp>
      <p:sp>
        <p:nvSpPr>
          <p:cNvPr id="28" name="椭圆 16">
            <a:extLst>
              <a:ext uri="{FF2B5EF4-FFF2-40B4-BE49-F238E27FC236}">
                <a16:creationId xmlns:a16="http://schemas.microsoft.com/office/drawing/2014/main" id="{36106CE9-5990-4498-8BD0-5FBC886F4E01}"/>
              </a:ext>
            </a:extLst>
          </p:cNvPr>
          <p:cNvSpPr/>
          <p:nvPr/>
        </p:nvSpPr>
        <p:spPr>
          <a:xfrm>
            <a:off x="2370924" y="4862025"/>
            <a:ext cx="103496" cy="101674"/>
          </a:xfrm>
          <a:custGeom>
            <a:avLst/>
            <a:gdLst>
              <a:gd name="connsiteX0" fmla="*/ 0 w 127000"/>
              <a:gd name="connsiteY0" fmla="*/ 63500 h 127000"/>
              <a:gd name="connsiteX1" fmla="*/ 63500 w 127000"/>
              <a:gd name="connsiteY1" fmla="*/ 0 h 127000"/>
              <a:gd name="connsiteX2" fmla="*/ 127000 w 127000"/>
              <a:gd name="connsiteY2" fmla="*/ 63500 h 127000"/>
              <a:gd name="connsiteX3" fmla="*/ 63500 w 127000"/>
              <a:gd name="connsiteY3" fmla="*/ 127000 h 127000"/>
              <a:gd name="connsiteX4" fmla="*/ 0 w 127000"/>
              <a:gd name="connsiteY4" fmla="*/ 63500 h 127000"/>
              <a:gd name="connsiteX0" fmla="*/ 45 w 127045"/>
              <a:gd name="connsiteY0" fmla="*/ 63500 h 134144"/>
              <a:gd name="connsiteX1" fmla="*/ 63545 w 127045"/>
              <a:gd name="connsiteY1" fmla="*/ 0 h 134144"/>
              <a:gd name="connsiteX2" fmla="*/ 127045 w 127045"/>
              <a:gd name="connsiteY2" fmla="*/ 63500 h 134144"/>
              <a:gd name="connsiteX3" fmla="*/ 56401 w 127045"/>
              <a:gd name="connsiteY3" fmla="*/ 134144 h 134144"/>
              <a:gd name="connsiteX4" fmla="*/ 45 w 127045"/>
              <a:gd name="connsiteY4" fmla="*/ 63500 h 134144"/>
              <a:gd name="connsiteX0" fmla="*/ 23 w 136548"/>
              <a:gd name="connsiteY0" fmla="*/ 63500 h 134144"/>
              <a:gd name="connsiteX1" fmla="*/ 73048 w 136548"/>
              <a:gd name="connsiteY1" fmla="*/ 0 h 134144"/>
              <a:gd name="connsiteX2" fmla="*/ 136548 w 136548"/>
              <a:gd name="connsiteY2" fmla="*/ 63500 h 134144"/>
              <a:gd name="connsiteX3" fmla="*/ 65904 w 136548"/>
              <a:gd name="connsiteY3" fmla="*/ 134144 h 134144"/>
              <a:gd name="connsiteX4" fmla="*/ 23 w 136548"/>
              <a:gd name="connsiteY4" fmla="*/ 63500 h 134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48" h="134144">
                <a:moveTo>
                  <a:pt x="23" y="63500"/>
                </a:moveTo>
                <a:cubicBezTo>
                  <a:pt x="1214" y="41143"/>
                  <a:pt x="50294" y="0"/>
                  <a:pt x="73048" y="0"/>
                </a:cubicBezTo>
                <a:cubicBezTo>
                  <a:pt x="95802" y="0"/>
                  <a:pt x="136548" y="28430"/>
                  <a:pt x="136548" y="63500"/>
                </a:cubicBezTo>
                <a:cubicBezTo>
                  <a:pt x="136548" y="98570"/>
                  <a:pt x="88658" y="134144"/>
                  <a:pt x="65904" y="134144"/>
                </a:cubicBezTo>
                <a:cubicBezTo>
                  <a:pt x="43150" y="134144"/>
                  <a:pt x="-1168" y="85857"/>
                  <a:pt x="23" y="635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bg1"/>
              </a:solidFill>
              <a:effectLst/>
              <a:uLnTx/>
              <a:uFillTx/>
              <a:latin typeface="等线"/>
              <a:ea typeface="等线" panose="02010600030101010101" pitchFamily="2" charset="-122"/>
              <a:cs typeface="+mn-cs"/>
            </a:endParaRPr>
          </a:p>
        </p:txBody>
      </p:sp>
      <p:pic>
        <p:nvPicPr>
          <p:cNvPr id="31" name="wps稻壳儿佳誉设计原创">
            <a:extLst>
              <a:ext uri="{FF2B5EF4-FFF2-40B4-BE49-F238E27FC236}">
                <a16:creationId xmlns:a16="http://schemas.microsoft.com/office/drawing/2014/main" id="{FB0E14D5-361B-4939-A778-854B8AE9AAA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4367" b="10437"/>
          <a:stretch/>
        </p:blipFill>
        <p:spPr>
          <a:xfrm>
            <a:off x="974872" y="6095360"/>
            <a:ext cx="2895600" cy="762640"/>
          </a:xfrm>
          <a:prstGeom prst="rect">
            <a:avLst/>
          </a:prstGeom>
        </p:spPr>
      </p:pic>
      <p:sp>
        <p:nvSpPr>
          <p:cNvPr id="32" name="空心弧 31">
            <a:extLst>
              <a:ext uri="{FF2B5EF4-FFF2-40B4-BE49-F238E27FC236}">
                <a16:creationId xmlns:a16="http://schemas.microsoft.com/office/drawing/2014/main" id="{D7F5C16B-867E-4F3B-B68C-2716D3F4B91A}"/>
              </a:ext>
            </a:extLst>
          </p:cNvPr>
          <p:cNvSpPr/>
          <p:nvPr/>
        </p:nvSpPr>
        <p:spPr>
          <a:xfrm rot="8436841">
            <a:off x="5268268" y="1751638"/>
            <a:ext cx="688647" cy="688648"/>
          </a:xfrm>
          <a:prstGeom prst="blockArc">
            <a:avLst>
              <a:gd name="adj1" fmla="val 13322041"/>
              <a:gd name="adj2" fmla="val 11287246"/>
              <a:gd name="adj3" fmla="val 0"/>
            </a:avLst>
          </a:prstGeom>
          <a:noFill/>
          <a:ln>
            <a:gradFill>
              <a:gsLst>
                <a:gs pos="3000">
                  <a:srgbClr val="2B0703"/>
                </a:gs>
                <a:gs pos="26000">
                  <a:srgbClr val="72202A"/>
                </a:gs>
                <a:gs pos="100000">
                  <a:srgbClr val="EDE9E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
        <p:nvSpPr>
          <p:cNvPr id="33" name="空心弧 32">
            <a:extLst>
              <a:ext uri="{FF2B5EF4-FFF2-40B4-BE49-F238E27FC236}">
                <a16:creationId xmlns:a16="http://schemas.microsoft.com/office/drawing/2014/main" id="{5D43836A-6061-4339-9230-4139F17D9EA5}"/>
              </a:ext>
            </a:extLst>
          </p:cNvPr>
          <p:cNvSpPr/>
          <p:nvPr/>
        </p:nvSpPr>
        <p:spPr>
          <a:xfrm rot="8436841">
            <a:off x="5268268" y="3158301"/>
            <a:ext cx="688647" cy="688648"/>
          </a:xfrm>
          <a:prstGeom prst="blockArc">
            <a:avLst>
              <a:gd name="adj1" fmla="val 13322041"/>
              <a:gd name="adj2" fmla="val 11695272"/>
              <a:gd name="adj3" fmla="val 0"/>
            </a:avLst>
          </a:prstGeom>
          <a:noFill/>
          <a:ln>
            <a:gradFill>
              <a:gsLst>
                <a:gs pos="3000">
                  <a:srgbClr val="2B0703"/>
                </a:gs>
                <a:gs pos="26000">
                  <a:srgbClr val="72202A"/>
                </a:gs>
                <a:gs pos="100000">
                  <a:srgbClr val="EDE9E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
        <p:nvSpPr>
          <p:cNvPr id="34" name="空心弧 33">
            <a:extLst>
              <a:ext uri="{FF2B5EF4-FFF2-40B4-BE49-F238E27FC236}">
                <a16:creationId xmlns:a16="http://schemas.microsoft.com/office/drawing/2014/main" id="{3D9F5FC9-FC96-4B43-BC4A-331D6457953D}"/>
              </a:ext>
            </a:extLst>
          </p:cNvPr>
          <p:cNvSpPr/>
          <p:nvPr/>
        </p:nvSpPr>
        <p:spPr>
          <a:xfrm rot="8436841">
            <a:off x="5268268" y="4732590"/>
            <a:ext cx="688647" cy="688648"/>
          </a:xfrm>
          <a:prstGeom prst="blockArc">
            <a:avLst>
              <a:gd name="adj1" fmla="val 13322041"/>
              <a:gd name="adj2" fmla="val 12037782"/>
              <a:gd name="adj3" fmla="val 0"/>
            </a:avLst>
          </a:prstGeom>
          <a:noFill/>
          <a:ln>
            <a:gradFill>
              <a:gsLst>
                <a:gs pos="3000">
                  <a:srgbClr val="2B0703"/>
                </a:gs>
                <a:gs pos="26000">
                  <a:srgbClr val="72202A"/>
                </a:gs>
                <a:gs pos="100000">
                  <a:srgbClr val="EDE9E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Tree>
    <p:custDataLst>
      <p:tags r:id="rId1"/>
    </p:custDataLst>
    <p:extLst>
      <p:ext uri="{BB962C8B-B14F-4D97-AF65-F5344CB8AC3E}">
        <p14:creationId xmlns:p14="http://schemas.microsoft.com/office/powerpoint/2010/main" val="19642791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C082CF3B-5E3C-4D84-B24D-D2E7D06B2ADB}"/>
              </a:ext>
            </a:extLst>
          </p:cNvPr>
          <p:cNvSpPr/>
          <p:nvPr/>
        </p:nvSpPr>
        <p:spPr>
          <a:xfrm>
            <a:off x="1315969" y="1069218"/>
            <a:ext cx="1803187" cy="4492183"/>
          </a:xfrm>
          <a:prstGeom prst="rect">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9" name="矩形 18">
            <a:extLst>
              <a:ext uri="{FF2B5EF4-FFF2-40B4-BE49-F238E27FC236}">
                <a16:creationId xmlns:a16="http://schemas.microsoft.com/office/drawing/2014/main" id="{2043D581-76B5-4012-B2BD-7F4D62D9D004}"/>
              </a:ext>
            </a:extLst>
          </p:cNvPr>
          <p:cNvSpPr/>
          <p:nvPr/>
        </p:nvSpPr>
        <p:spPr>
          <a:xfrm>
            <a:off x="4105972" y="1069218"/>
            <a:ext cx="1803187" cy="4492183"/>
          </a:xfrm>
          <a:prstGeom prst="rect">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0" name="矩形 19">
            <a:extLst>
              <a:ext uri="{FF2B5EF4-FFF2-40B4-BE49-F238E27FC236}">
                <a16:creationId xmlns:a16="http://schemas.microsoft.com/office/drawing/2014/main" id="{6F1C1FA3-B7A4-4C60-995D-7FB50A9ECDCC}"/>
              </a:ext>
            </a:extLst>
          </p:cNvPr>
          <p:cNvSpPr/>
          <p:nvPr/>
        </p:nvSpPr>
        <p:spPr>
          <a:xfrm>
            <a:off x="6983058" y="1069218"/>
            <a:ext cx="1803187" cy="4492183"/>
          </a:xfrm>
          <a:prstGeom prst="rect">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1" name="矩形 20">
            <a:extLst>
              <a:ext uri="{FF2B5EF4-FFF2-40B4-BE49-F238E27FC236}">
                <a16:creationId xmlns:a16="http://schemas.microsoft.com/office/drawing/2014/main" id="{D4C2D7DC-FC66-442D-839A-B318B19F8B0F}"/>
              </a:ext>
            </a:extLst>
          </p:cNvPr>
          <p:cNvSpPr/>
          <p:nvPr/>
        </p:nvSpPr>
        <p:spPr>
          <a:xfrm>
            <a:off x="1315968" y="1069218"/>
            <a:ext cx="1815307" cy="708683"/>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2A5A827E-E78F-4211-A38A-01B695F87A2E}"/>
              </a:ext>
            </a:extLst>
          </p:cNvPr>
          <p:cNvSpPr/>
          <p:nvPr/>
        </p:nvSpPr>
        <p:spPr>
          <a:xfrm>
            <a:off x="4105973" y="1069218"/>
            <a:ext cx="1803187" cy="708683"/>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wps稻壳儿佳誉设计原创">
            <a:extLst>
              <a:ext uri="{FF2B5EF4-FFF2-40B4-BE49-F238E27FC236}">
                <a16:creationId xmlns:a16="http://schemas.microsoft.com/office/drawing/2014/main" id="{5000D9B5-92D8-4A85-B922-D4995333AC1F}"/>
              </a:ext>
            </a:extLst>
          </p:cNvPr>
          <p:cNvSpPr/>
          <p:nvPr/>
        </p:nvSpPr>
        <p:spPr>
          <a:xfrm>
            <a:off x="6983058" y="1069218"/>
            <a:ext cx="1803187" cy="708683"/>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5737EFE7-B99D-4C1A-9D89-613439853564}"/>
              </a:ext>
            </a:extLst>
          </p:cNvPr>
          <p:cNvSpPr txBox="1"/>
          <p:nvPr/>
        </p:nvSpPr>
        <p:spPr>
          <a:xfrm>
            <a:off x="2392214" y="1876281"/>
            <a:ext cx="492443" cy="1374735"/>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414141"/>
                </a:solidFill>
                <a:effectLst/>
                <a:uLnTx/>
                <a:uFillTx/>
                <a:latin typeface="迷你简小隶书" panose="02010609000101010101" pitchFamily="49" charset="-122"/>
                <a:ea typeface="迷你简小隶书" panose="02010609000101010101" pitchFamily="49" charset="-122"/>
                <a:cs typeface="+mn-cs"/>
              </a:rPr>
              <a:t>请输入</a:t>
            </a:r>
            <a:r>
              <a:rPr kumimoji="0" lang="zh-CN" altLang="en-US" sz="2000" b="0" i="0" u="none" strike="noStrike" kern="1200" cap="none" spc="0" normalizeH="0" baseline="0" noProof="0" dirty="0">
                <a:ln>
                  <a:noFill/>
                </a:ln>
                <a:solidFill>
                  <a:srgbClr val="414141"/>
                </a:solidFill>
                <a:effectLst/>
                <a:uLnTx/>
                <a:uFillTx/>
                <a:latin typeface="迷你简小隶书" panose="02010609000101010101" pitchFamily="49" charset="-122"/>
                <a:ea typeface="迷你简小隶书" panose="02010609000101010101" pitchFamily="49" charset="-122"/>
                <a:cs typeface="+mn-cs"/>
              </a:rPr>
              <a:t>标题</a:t>
            </a:r>
          </a:p>
        </p:txBody>
      </p:sp>
      <p:sp>
        <p:nvSpPr>
          <p:cNvPr id="27" name="文本框 26">
            <a:extLst>
              <a:ext uri="{FF2B5EF4-FFF2-40B4-BE49-F238E27FC236}">
                <a16:creationId xmlns:a16="http://schemas.microsoft.com/office/drawing/2014/main" id="{37BE758D-FE73-41D9-B2D6-CF83FAE93879}"/>
              </a:ext>
            </a:extLst>
          </p:cNvPr>
          <p:cNvSpPr txBox="1"/>
          <p:nvPr/>
        </p:nvSpPr>
        <p:spPr>
          <a:xfrm>
            <a:off x="1559657" y="1876281"/>
            <a:ext cx="1046440" cy="3747082"/>
          </a:xfrm>
          <a:prstGeom prst="rect">
            <a:avLst/>
          </a:prstGeom>
          <a:noFill/>
        </p:spPr>
        <p:txBody>
          <a:bodyPr vert="eaVert" wrap="square" rtlCol="0">
            <a:spAutoFit/>
          </a:bodyPr>
          <a:lstStyle/>
          <a:p>
            <a:pPr marL="0" marR="0" lvl="0" indent="0" algn="l" defTabSz="1219170" rtl="0" eaLnBrk="1" fontAlgn="auto" latinLnBrk="0" hangingPunct="1">
              <a:lnSpc>
                <a:spcPct val="200000"/>
              </a:lnSpc>
              <a:spcBef>
                <a:spcPct val="2000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华文楷体" panose="02010600040101010101" pitchFamily="2" charset="-122"/>
                <a:ea typeface="华文楷体" panose="02010600040101010101" pitchFamily="2" charset="-122"/>
                <a:cs typeface="+mn-cs"/>
              </a:rPr>
              <a:t>意境是指抒情性作品中所呈现的的那种情景交虚实相生的形象意境</a:t>
            </a:r>
          </a:p>
        </p:txBody>
      </p:sp>
      <p:sp>
        <p:nvSpPr>
          <p:cNvPr id="28" name="文本框 27">
            <a:extLst>
              <a:ext uri="{FF2B5EF4-FFF2-40B4-BE49-F238E27FC236}">
                <a16:creationId xmlns:a16="http://schemas.microsoft.com/office/drawing/2014/main" id="{11716EDF-00DD-4729-8C7A-1BD17B4E764F}"/>
              </a:ext>
            </a:extLst>
          </p:cNvPr>
          <p:cNvSpPr txBox="1"/>
          <p:nvPr/>
        </p:nvSpPr>
        <p:spPr>
          <a:xfrm>
            <a:off x="5176804" y="1876281"/>
            <a:ext cx="492443" cy="1374735"/>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414141"/>
                </a:solidFill>
                <a:effectLst/>
                <a:uLnTx/>
                <a:uFillTx/>
                <a:latin typeface="迷你简小隶书" panose="02010609000101010101" pitchFamily="49" charset="-122"/>
                <a:ea typeface="迷你简小隶书" panose="02010609000101010101" pitchFamily="49" charset="-122"/>
                <a:cs typeface="+mn-cs"/>
              </a:rPr>
              <a:t>请输入</a:t>
            </a:r>
            <a:r>
              <a:rPr kumimoji="0" lang="zh-CN" altLang="en-US" sz="2000" b="0" i="0" u="none" strike="noStrike" kern="1200" cap="none" spc="0" normalizeH="0" baseline="0" noProof="0" dirty="0">
                <a:ln>
                  <a:noFill/>
                </a:ln>
                <a:solidFill>
                  <a:srgbClr val="414141"/>
                </a:solidFill>
                <a:effectLst/>
                <a:uLnTx/>
                <a:uFillTx/>
                <a:latin typeface="迷你简小隶书" panose="02010609000101010101" pitchFamily="49" charset="-122"/>
                <a:ea typeface="迷你简小隶书" panose="02010609000101010101" pitchFamily="49" charset="-122"/>
                <a:cs typeface="+mn-cs"/>
              </a:rPr>
              <a:t>标题</a:t>
            </a:r>
          </a:p>
        </p:txBody>
      </p:sp>
      <p:sp>
        <p:nvSpPr>
          <p:cNvPr id="32" name="文本框 31">
            <a:extLst>
              <a:ext uri="{FF2B5EF4-FFF2-40B4-BE49-F238E27FC236}">
                <a16:creationId xmlns:a16="http://schemas.microsoft.com/office/drawing/2014/main" id="{6C2C790C-1119-48E8-95F4-C5C08ADBCB67}"/>
              </a:ext>
            </a:extLst>
          </p:cNvPr>
          <p:cNvSpPr txBox="1"/>
          <p:nvPr/>
        </p:nvSpPr>
        <p:spPr>
          <a:xfrm>
            <a:off x="4324399" y="1876281"/>
            <a:ext cx="1046440" cy="3685120"/>
          </a:xfrm>
          <a:prstGeom prst="rect">
            <a:avLst/>
          </a:prstGeom>
          <a:noFill/>
        </p:spPr>
        <p:txBody>
          <a:bodyPr vert="eaVert" wrap="square" rtlCol="0">
            <a:spAutoFit/>
          </a:bodyPr>
          <a:lstStyle/>
          <a:p>
            <a:pPr marL="0" marR="0" lvl="0" indent="0" algn="l" defTabSz="1219170" rtl="0" eaLnBrk="1" fontAlgn="auto" latinLnBrk="0" hangingPunct="1">
              <a:lnSpc>
                <a:spcPct val="200000"/>
              </a:lnSpc>
              <a:spcBef>
                <a:spcPct val="2000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华文楷体" panose="02010600040101010101" pitchFamily="2" charset="-122"/>
                <a:ea typeface="华文楷体" panose="02010600040101010101" pitchFamily="2" charset="-122"/>
                <a:cs typeface="+mn-cs"/>
              </a:rPr>
              <a:t>意境是指抒情性作品中所呈现的的那种情景交虚实相生的形象意境</a:t>
            </a:r>
          </a:p>
        </p:txBody>
      </p:sp>
      <p:sp>
        <p:nvSpPr>
          <p:cNvPr id="33" name="文本框 32">
            <a:extLst>
              <a:ext uri="{FF2B5EF4-FFF2-40B4-BE49-F238E27FC236}">
                <a16:creationId xmlns:a16="http://schemas.microsoft.com/office/drawing/2014/main" id="{2858942C-1735-417C-9ED5-3D55A48D4195}"/>
              </a:ext>
            </a:extLst>
          </p:cNvPr>
          <p:cNvSpPr txBox="1"/>
          <p:nvPr/>
        </p:nvSpPr>
        <p:spPr>
          <a:xfrm>
            <a:off x="8032550" y="1876281"/>
            <a:ext cx="492443" cy="1374735"/>
          </a:xfrm>
          <a:prstGeom prst="rect">
            <a:avLst/>
          </a:prstGeom>
          <a:noFill/>
          <a:ln>
            <a:noFill/>
          </a:ln>
        </p:spPr>
        <p:txBody>
          <a:bodyPr vert="eaVert" wrap="non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414141"/>
                </a:solidFill>
                <a:effectLst/>
                <a:uLnTx/>
                <a:uFillTx/>
                <a:latin typeface="迷你简小隶书" panose="02010609000101010101" pitchFamily="49" charset="-122"/>
                <a:ea typeface="迷你简小隶书" panose="02010609000101010101" pitchFamily="49" charset="-122"/>
                <a:cs typeface="+mn-cs"/>
              </a:rPr>
              <a:t>请输入</a:t>
            </a:r>
            <a:r>
              <a:rPr kumimoji="0" lang="zh-CN" altLang="en-US" sz="2000" b="0" i="0" u="none" strike="noStrike" kern="1200" cap="none" spc="0" normalizeH="0" baseline="0" noProof="0" dirty="0">
                <a:ln>
                  <a:noFill/>
                </a:ln>
                <a:solidFill>
                  <a:srgbClr val="414141"/>
                </a:solidFill>
                <a:effectLst/>
                <a:uLnTx/>
                <a:uFillTx/>
                <a:latin typeface="迷你简小隶书" panose="02010609000101010101" pitchFamily="49" charset="-122"/>
                <a:ea typeface="迷你简小隶书" panose="02010609000101010101" pitchFamily="49" charset="-122"/>
                <a:cs typeface="+mn-cs"/>
              </a:rPr>
              <a:t>标题</a:t>
            </a:r>
          </a:p>
        </p:txBody>
      </p:sp>
      <p:sp>
        <p:nvSpPr>
          <p:cNvPr id="34" name="文本框 33">
            <a:extLst>
              <a:ext uri="{FF2B5EF4-FFF2-40B4-BE49-F238E27FC236}">
                <a16:creationId xmlns:a16="http://schemas.microsoft.com/office/drawing/2014/main" id="{C0DE59D5-FC46-4DBE-A088-9D111F12A488}"/>
              </a:ext>
            </a:extLst>
          </p:cNvPr>
          <p:cNvSpPr txBox="1"/>
          <p:nvPr/>
        </p:nvSpPr>
        <p:spPr>
          <a:xfrm>
            <a:off x="7165390" y="1876281"/>
            <a:ext cx="1046440" cy="3685120"/>
          </a:xfrm>
          <a:prstGeom prst="rect">
            <a:avLst/>
          </a:prstGeom>
          <a:noFill/>
        </p:spPr>
        <p:txBody>
          <a:bodyPr vert="eaVert" wrap="square" rtlCol="0">
            <a:spAutoFit/>
          </a:bodyPr>
          <a:lstStyle/>
          <a:p>
            <a:pPr marL="0" marR="0" lvl="0" indent="0" algn="l" defTabSz="1219170" rtl="0" eaLnBrk="1" fontAlgn="auto" latinLnBrk="0" hangingPunct="1">
              <a:lnSpc>
                <a:spcPct val="200000"/>
              </a:lnSpc>
              <a:spcBef>
                <a:spcPct val="20000"/>
              </a:spcBef>
              <a:spcAft>
                <a:spcPts val="0"/>
              </a:spcAft>
              <a:buClrTx/>
              <a:buSzTx/>
              <a:buFontTx/>
              <a:buNone/>
              <a:tabLst/>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华文楷体" panose="02010600040101010101" pitchFamily="2" charset="-122"/>
                <a:ea typeface="华文楷体" panose="02010600040101010101" pitchFamily="2" charset="-122"/>
                <a:cs typeface="+mn-cs"/>
              </a:rPr>
              <a:t>意境是指抒情性作品中所呈现的的那种情景交虚实相生的形象意境</a:t>
            </a:r>
          </a:p>
        </p:txBody>
      </p:sp>
      <p:sp>
        <p:nvSpPr>
          <p:cNvPr id="45" name="矩形 44">
            <a:extLst>
              <a:ext uri="{FF2B5EF4-FFF2-40B4-BE49-F238E27FC236}">
                <a16:creationId xmlns:a16="http://schemas.microsoft.com/office/drawing/2014/main" id="{75EAEB75-6636-40DB-A4ED-268DF34A2C70}"/>
              </a:ext>
            </a:extLst>
          </p:cNvPr>
          <p:cNvSpPr/>
          <p:nvPr/>
        </p:nvSpPr>
        <p:spPr>
          <a:xfrm>
            <a:off x="2373324" y="1193126"/>
            <a:ext cx="646331" cy="584775"/>
          </a:xfrm>
          <a:prstGeom prst="rect">
            <a:avLst/>
          </a:prstGeom>
        </p:spPr>
        <p:txBody>
          <a:bodyPr wrap="none">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400" normalizeH="0" baseline="0" noProof="0">
                <a:ln>
                  <a:noFill/>
                </a:ln>
                <a:solidFill>
                  <a:prstClr val="white"/>
                </a:solidFill>
                <a:effectLst/>
                <a:uLnTx/>
                <a:uFillTx/>
                <a:latin typeface="华文楷体" panose="02010600040101010101" pitchFamily="2" charset="-122"/>
                <a:ea typeface="华文楷体" panose="02010600040101010101" pitchFamily="2" charset="-122"/>
                <a:cs typeface="+mn-cs"/>
              </a:rPr>
              <a:t>壹</a:t>
            </a:r>
            <a:endParaRPr kumimoji="0" lang="zh-CN" altLang="en-US" sz="3200" b="0" i="0" u="none" strike="noStrike" kern="1200" cap="none" spc="400" normalizeH="0" baseline="0" noProof="0" dirty="0">
              <a:ln>
                <a:noFill/>
              </a:ln>
              <a:solidFill>
                <a:prstClr val="white"/>
              </a:solidFill>
              <a:effectLst/>
              <a:uLnTx/>
              <a:uFillTx/>
              <a:latin typeface="华文楷体" panose="02010600040101010101" pitchFamily="2" charset="-122"/>
              <a:ea typeface="华文楷体" panose="02010600040101010101" pitchFamily="2" charset="-122"/>
              <a:cs typeface="+mn-cs"/>
            </a:endParaRPr>
          </a:p>
        </p:txBody>
      </p:sp>
      <p:sp>
        <p:nvSpPr>
          <p:cNvPr id="46" name="矩形 45">
            <a:extLst>
              <a:ext uri="{FF2B5EF4-FFF2-40B4-BE49-F238E27FC236}">
                <a16:creationId xmlns:a16="http://schemas.microsoft.com/office/drawing/2014/main" id="{4C9D0DA6-6233-4347-9A91-3BCF93A044CA}"/>
              </a:ext>
            </a:extLst>
          </p:cNvPr>
          <p:cNvSpPr/>
          <p:nvPr/>
        </p:nvSpPr>
        <p:spPr>
          <a:xfrm>
            <a:off x="5157914" y="1193126"/>
            <a:ext cx="646331" cy="584775"/>
          </a:xfrm>
          <a:prstGeom prst="rect">
            <a:avLst/>
          </a:prstGeom>
        </p:spPr>
        <p:txBody>
          <a:bodyPr wrap="none">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400" normalizeH="0" baseline="0" noProof="0">
                <a:ln>
                  <a:noFill/>
                </a:ln>
                <a:solidFill>
                  <a:prstClr val="white"/>
                </a:solidFill>
                <a:effectLst/>
                <a:uLnTx/>
                <a:uFillTx/>
                <a:latin typeface="华文楷体" panose="02010600040101010101" pitchFamily="2" charset="-122"/>
                <a:ea typeface="华文楷体" panose="02010600040101010101" pitchFamily="2" charset="-122"/>
                <a:cs typeface="+mn-cs"/>
              </a:rPr>
              <a:t>贰</a:t>
            </a:r>
            <a:endParaRPr kumimoji="0" lang="zh-CN" altLang="en-US" sz="3200" b="0" i="0" u="none" strike="noStrike" kern="1200" cap="none" spc="400" normalizeH="0" baseline="0" noProof="0" dirty="0">
              <a:ln>
                <a:noFill/>
              </a:ln>
              <a:solidFill>
                <a:prstClr val="white"/>
              </a:solidFill>
              <a:effectLst/>
              <a:uLnTx/>
              <a:uFillTx/>
              <a:latin typeface="华文楷体" panose="02010600040101010101" pitchFamily="2" charset="-122"/>
              <a:ea typeface="华文楷体" panose="02010600040101010101" pitchFamily="2" charset="-122"/>
              <a:cs typeface="+mn-cs"/>
            </a:endParaRPr>
          </a:p>
        </p:txBody>
      </p:sp>
      <p:sp>
        <p:nvSpPr>
          <p:cNvPr id="47" name="矩形 46">
            <a:extLst>
              <a:ext uri="{FF2B5EF4-FFF2-40B4-BE49-F238E27FC236}">
                <a16:creationId xmlns:a16="http://schemas.microsoft.com/office/drawing/2014/main" id="{B524EC98-F2DF-49CA-B018-AFE771318BA3}"/>
              </a:ext>
            </a:extLst>
          </p:cNvPr>
          <p:cNvSpPr/>
          <p:nvPr/>
        </p:nvSpPr>
        <p:spPr>
          <a:xfrm>
            <a:off x="8013660" y="1193126"/>
            <a:ext cx="646331" cy="584775"/>
          </a:xfrm>
          <a:prstGeom prst="rect">
            <a:avLst/>
          </a:prstGeom>
        </p:spPr>
        <p:txBody>
          <a:bodyPr wrap="none">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400" normalizeH="0" baseline="0" noProof="0">
                <a:ln>
                  <a:noFill/>
                </a:ln>
                <a:solidFill>
                  <a:prstClr val="white"/>
                </a:solidFill>
                <a:effectLst/>
                <a:uLnTx/>
                <a:uFillTx/>
                <a:latin typeface="华文楷体" panose="02010600040101010101" pitchFamily="2" charset="-122"/>
                <a:ea typeface="华文楷体" panose="02010600040101010101" pitchFamily="2" charset="-122"/>
                <a:cs typeface="+mn-cs"/>
              </a:rPr>
              <a:t>叁</a:t>
            </a:r>
            <a:endParaRPr kumimoji="0" lang="zh-CN" altLang="en-US" sz="3200" b="0" i="0" u="none" strike="noStrike" kern="1200" cap="none" spc="400" normalizeH="0" baseline="0" noProof="0" dirty="0">
              <a:ln>
                <a:noFill/>
              </a:ln>
              <a:solidFill>
                <a:prstClr val="white"/>
              </a:solidFill>
              <a:effectLst/>
              <a:uLnTx/>
              <a:uFillTx/>
              <a:latin typeface="华文楷体" panose="02010600040101010101" pitchFamily="2" charset="-122"/>
              <a:ea typeface="华文楷体" panose="02010600040101010101" pitchFamily="2" charset="-122"/>
              <a:cs typeface="+mn-cs"/>
            </a:endParaRPr>
          </a:p>
        </p:txBody>
      </p:sp>
      <p:pic>
        <p:nvPicPr>
          <p:cNvPr id="25" name="wps稻壳儿佳誉设计原创 盗卖必究">
            <a:extLst>
              <a:ext uri="{FF2B5EF4-FFF2-40B4-BE49-F238E27FC236}">
                <a16:creationId xmlns:a16="http://schemas.microsoft.com/office/drawing/2014/main" id="{2B178C46-BDC1-4B36-9F3E-EE182197785C}"/>
              </a:ext>
            </a:extLst>
          </p:cNvPr>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l="6119" t="31311" r="6482" b="53178"/>
          <a:stretch/>
        </p:blipFill>
        <p:spPr>
          <a:xfrm flipH="1">
            <a:off x="0" y="5071883"/>
            <a:ext cx="12192000" cy="1786117"/>
          </a:xfrm>
          <a:prstGeom prst="rect">
            <a:avLst/>
          </a:prstGeom>
        </p:spPr>
      </p:pic>
      <p:pic>
        <p:nvPicPr>
          <p:cNvPr id="29" name="wps稻壳儿佳誉设计原创">
            <a:extLst>
              <a:ext uri="{FF2B5EF4-FFF2-40B4-BE49-F238E27FC236}">
                <a16:creationId xmlns:a16="http://schemas.microsoft.com/office/drawing/2014/main" id="{8794AB10-785D-4DA6-90B9-33412DD500B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5275" t="6165"/>
          <a:stretch/>
        </p:blipFill>
        <p:spPr>
          <a:xfrm>
            <a:off x="10261600" y="3352614"/>
            <a:ext cx="1935385" cy="3505386"/>
          </a:xfrm>
          <a:prstGeom prst="rect">
            <a:avLst/>
          </a:prstGeom>
        </p:spPr>
      </p:pic>
      <p:pic>
        <p:nvPicPr>
          <p:cNvPr id="30" name="图片 29">
            <a:extLst>
              <a:ext uri="{FF2B5EF4-FFF2-40B4-BE49-F238E27FC236}">
                <a16:creationId xmlns:a16="http://schemas.microsoft.com/office/drawing/2014/main" id="{F98EE33A-9C8D-4D9C-AB68-3B16A40DA68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7743" t="47817" r="53331" b="29259"/>
          <a:stretch/>
        </p:blipFill>
        <p:spPr>
          <a:xfrm>
            <a:off x="1335030" y="1059718"/>
            <a:ext cx="818996" cy="856343"/>
          </a:xfrm>
          <a:prstGeom prst="rect">
            <a:avLst/>
          </a:prstGeom>
        </p:spPr>
      </p:pic>
      <p:pic>
        <p:nvPicPr>
          <p:cNvPr id="31" name="图片 30">
            <a:extLst>
              <a:ext uri="{FF2B5EF4-FFF2-40B4-BE49-F238E27FC236}">
                <a16:creationId xmlns:a16="http://schemas.microsoft.com/office/drawing/2014/main" id="{6C00E4E7-80FA-4963-8DCF-E0C05DE750D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7743" t="47817" r="53331" b="29259"/>
          <a:stretch/>
        </p:blipFill>
        <p:spPr>
          <a:xfrm>
            <a:off x="4136046" y="1059718"/>
            <a:ext cx="818996" cy="856343"/>
          </a:xfrm>
          <a:prstGeom prst="rect">
            <a:avLst/>
          </a:prstGeom>
        </p:spPr>
      </p:pic>
      <p:pic>
        <p:nvPicPr>
          <p:cNvPr id="36" name="图片 35">
            <a:extLst>
              <a:ext uri="{FF2B5EF4-FFF2-40B4-BE49-F238E27FC236}">
                <a16:creationId xmlns:a16="http://schemas.microsoft.com/office/drawing/2014/main" id="{E4D72426-F02B-4909-ACD3-459AF5D471A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7743" t="47817" r="53331" b="29259"/>
          <a:stretch/>
        </p:blipFill>
        <p:spPr>
          <a:xfrm>
            <a:off x="7009731" y="1059718"/>
            <a:ext cx="818996" cy="856343"/>
          </a:xfrm>
          <a:prstGeom prst="rect">
            <a:avLst/>
          </a:prstGeom>
        </p:spPr>
      </p:pic>
      <p:pic>
        <p:nvPicPr>
          <p:cNvPr id="40" name="图片 39">
            <a:extLst>
              <a:ext uri="{FF2B5EF4-FFF2-40B4-BE49-F238E27FC236}">
                <a16:creationId xmlns:a16="http://schemas.microsoft.com/office/drawing/2014/main" id="{0160F321-0537-47B1-B9FE-1F4C06F53949}"/>
              </a:ext>
            </a:extLst>
          </p:cNvPr>
          <p:cNvPicPr>
            <a:picLocks noChangeAspect="1"/>
          </p:cNvPicPr>
          <p:nvPr/>
        </p:nvPicPr>
        <p:blipFill rotWithShape="1">
          <a:blip r:embed="rId6">
            <a:extLst>
              <a:ext uri="{28A0092B-C50C-407E-A947-70E740481C1C}">
                <a14:useLocalDpi xmlns:a14="http://schemas.microsoft.com/office/drawing/2010/main" val="0"/>
              </a:ext>
            </a:extLst>
          </a:blip>
          <a:srcRect l="40158" t="14358" r="47330" b="70126"/>
          <a:stretch/>
        </p:blipFill>
        <p:spPr>
          <a:xfrm rot="836940">
            <a:off x="9821929" y="1639557"/>
            <a:ext cx="1525485" cy="1015877"/>
          </a:xfrm>
          <a:prstGeom prst="rect">
            <a:avLst/>
          </a:prstGeom>
        </p:spPr>
      </p:pic>
    </p:spTree>
    <p:extLst>
      <p:ext uri="{BB962C8B-B14F-4D97-AF65-F5344CB8AC3E}">
        <p14:creationId xmlns:p14="http://schemas.microsoft.com/office/powerpoint/2010/main" val="677928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0C1BE45-CED1-41A9-901D-648AD4F45243}"/>
              </a:ext>
            </a:extLst>
          </p:cNvPr>
          <p:cNvSpPr/>
          <p:nvPr/>
        </p:nvSpPr>
        <p:spPr>
          <a:xfrm>
            <a:off x="0" y="0"/>
            <a:ext cx="12192000" cy="6858000"/>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wps稻壳儿佳誉设计原创">
            <a:extLst>
              <a:ext uri="{FF2B5EF4-FFF2-40B4-BE49-F238E27FC236}">
                <a16:creationId xmlns:a16="http://schemas.microsoft.com/office/drawing/2014/main" id="{108C29E1-DD3F-44B5-B3AD-161A38E64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6775" y="3152775"/>
            <a:ext cx="3705225" cy="3705225"/>
          </a:xfrm>
          <a:prstGeom prst="rect">
            <a:avLst/>
          </a:prstGeom>
        </p:spPr>
      </p:pic>
      <p:sp>
        <p:nvSpPr>
          <p:cNvPr id="8" name="wps稻壳儿佳誉设计原创">
            <a:extLst>
              <a:ext uri="{FF2B5EF4-FFF2-40B4-BE49-F238E27FC236}">
                <a16:creationId xmlns:a16="http://schemas.microsoft.com/office/drawing/2014/main" id="{5BC7CC01-1266-4304-B09A-60EBA6F8921C}"/>
              </a:ext>
            </a:extLst>
          </p:cNvPr>
          <p:cNvSpPr txBox="1"/>
          <p:nvPr/>
        </p:nvSpPr>
        <p:spPr>
          <a:xfrm>
            <a:off x="2842907" y="2104540"/>
            <a:ext cx="1851790" cy="2215991"/>
          </a:xfrm>
          <a:prstGeom prst="rect">
            <a:avLst/>
          </a:prstGeom>
          <a:noFill/>
          <a:effectLst>
            <a:outerShdw blurRad="50800" dist="50800" dir="5400000" algn="ctr" rotWithShape="0">
              <a:srgbClr val="000000"/>
            </a:outerShdw>
          </a:effectLst>
        </p:spPr>
        <p:txBody>
          <a:bodyPr wrap="none" rtlCol="0">
            <a:spAutoFit/>
          </a:bodyPr>
          <a:lstStyle/>
          <a:p>
            <a:pPr lvl="0" algn="ctr" defTabSz="609402">
              <a:defRPr/>
            </a:pPr>
            <a:r>
              <a:rPr lang="zh-CN" altLang="en-US" sz="13800" spc="-800">
                <a:solidFill>
                  <a:schemeClr val="bg1">
                    <a:lumMod val="85000"/>
                  </a:schemeClr>
                </a:solidFill>
                <a:latin typeface="锐字云字库水柱体1.0" panose="02010604000000000000" pitchFamily="2" charset="-122"/>
                <a:ea typeface="锐字云字库水柱体1.0" panose="02010604000000000000" pitchFamily="2" charset="-122"/>
              </a:rPr>
              <a:t>肆</a:t>
            </a:r>
          </a:p>
        </p:txBody>
      </p:sp>
      <p:sp>
        <p:nvSpPr>
          <p:cNvPr id="29" name="文本框 28">
            <a:extLst>
              <a:ext uri="{FF2B5EF4-FFF2-40B4-BE49-F238E27FC236}">
                <a16:creationId xmlns:a16="http://schemas.microsoft.com/office/drawing/2014/main" id="{B5B6E948-5F33-408E-9D38-A99E3195D2A2}"/>
              </a:ext>
            </a:extLst>
          </p:cNvPr>
          <p:cNvSpPr txBox="1"/>
          <p:nvPr/>
        </p:nvSpPr>
        <p:spPr>
          <a:xfrm>
            <a:off x="4952660" y="3934478"/>
            <a:ext cx="2501870" cy="483530"/>
          </a:xfrm>
          <a:prstGeom prst="rect">
            <a:avLst/>
          </a:prstGeom>
          <a:noFill/>
        </p:spPr>
        <p:txBody>
          <a:bodyPr vert="horz" wrap="square" rtlCol="0" anchor="b">
            <a:spAutoFit/>
          </a:bodyPr>
          <a:lstStyle/>
          <a:p>
            <a:pPr lvl="0" defTabSz="609402">
              <a:lnSpc>
                <a:spcPct val="150000"/>
              </a:lnSpc>
              <a:spcBef>
                <a:spcPct val="20000"/>
              </a:spcBef>
              <a:defRPr/>
            </a:pPr>
            <a:r>
              <a:rPr lang="zh-CN" altLang="en-US" sz="900" spc="300">
                <a:solidFill>
                  <a:schemeClr val="bg1"/>
                </a:solidFill>
                <a:latin typeface="迷你简小隶书" panose="02010609000101010101" pitchFamily="49" charset="-122"/>
                <a:ea typeface="迷你简小隶书" panose="02010609000101010101" pitchFamily="49" charset="-122"/>
              </a:rPr>
              <a:t>意境是指抒情性作品中所呈现的那种情景交融的文学典型</a:t>
            </a:r>
          </a:p>
        </p:txBody>
      </p:sp>
      <p:sp>
        <p:nvSpPr>
          <p:cNvPr id="30" name="文本框 29">
            <a:extLst>
              <a:ext uri="{FF2B5EF4-FFF2-40B4-BE49-F238E27FC236}">
                <a16:creationId xmlns:a16="http://schemas.microsoft.com/office/drawing/2014/main" id="{75237781-B4C2-4A19-8DD6-980685688E7E}"/>
              </a:ext>
            </a:extLst>
          </p:cNvPr>
          <p:cNvSpPr txBox="1"/>
          <p:nvPr/>
        </p:nvSpPr>
        <p:spPr>
          <a:xfrm>
            <a:off x="4914560" y="3534723"/>
            <a:ext cx="2921340" cy="523220"/>
          </a:xfrm>
          <a:prstGeom prst="rect">
            <a:avLst/>
          </a:prstGeom>
          <a:noFill/>
        </p:spPr>
        <p:txBody>
          <a:bodyPr vert="horz" wrap="square" rtlCol="0">
            <a:spAutoFit/>
          </a:bodyPr>
          <a:lstStyle/>
          <a:p>
            <a:r>
              <a:rPr lang="zh-CN" altLang="en-US" sz="2800" spc="-30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rPr>
              <a:t>这里输入标题内容</a:t>
            </a:r>
            <a:endParaRPr lang="zh-CN" altLang="en-US" sz="2800" spc="-300" dirty="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pic>
        <p:nvPicPr>
          <p:cNvPr id="176" name="wps稻壳儿佳誉设计原创" descr="2015079358371773581">
            <a:extLst>
              <a:ext uri="{FF2B5EF4-FFF2-40B4-BE49-F238E27FC236}">
                <a16:creationId xmlns:a16="http://schemas.microsoft.com/office/drawing/2014/main" id="{016F236A-54D0-492E-851D-37AB24ABEE8D}"/>
              </a:ext>
            </a:extLst>
          </p:cNvPr>
          <p:cNvPicPr>
            <a:picLocks noChangeAspect="1"/>
          </p:cNvPicPr>
          <p:nvPr/>
        </p:nvPicPr>
        <p:blipFill>
          <a:blip r:embed="rId3">
            <a:duotone>
              <a:prstClr val="black"/>
              <a:srgbClr val="784635">
                <a:tint val="45000"/>
                <a:satMod val="400000"/>
              </a:srgbClr>
            </a:duotone>
          </a:blip>
          <a:stretch>
            <a:fillRect/>
          </a:stretch>
        </p:blipFill>
        <p:spPr>
          <a:xfrm>
            <a:off x="1783984" y="2532407"/>
            <a:ext cx="1174350" cy="489170"/>
          </a:xfrm>
          <a:prstGeom prst="rect">
            <a:avLst/>
          </a:prstGeom>
        </p:spPr>
      </p:pic>
      <p:pic>
        <p:nvPicPr>
          <p:cNvPr id="178" name="图片 177">
            <a:extLst>
              <a:ext uri="{FF2B5EF4-FFF2-40B4-BE49-F238E27FC236}">
                <a16:creationId xmlns:a16="http://schemas.microsoft.com/office/drawing/2014/main" id="{165EF246-49FC-4CB4-88A9-41C3CB2EA3A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115499" y="4500040"/>
            <a:ext cx="212031" cy="204962"/>
          </a:xfrm>
          <a:prstGeom prst="rect">
            <a:avLst/>
          </a:prstGeom>
        </p:spPr>
      </p:pic>
      <p:pic>
        <p:nvPicPr>
          <p:cNvPr id="183" name="图片 182">
            <a:extLst>
              <a:ext uri="{FF2B5EF4-FFF2-40B4-BE49-F238E27FC236}">
                <a16:creationId xmlns:a16="http://schemas.microsoft.com/office/drawing/2014/main" id="{FADABC01-72DE-4F99-9E2C-07A4C3D2355A}"/>
              </a:ext>
            </a:extLst>
          </p:cNvPr>
          <p:cNvPicPr>
            <a:picLocks noChangeAspect="1"/>
          </p:cNvPicPr>
          <p:nvPr/>
        </p:nvPicPr>
        <p:blipFill rotWithShape="1">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l="35233" r="38569" b="68340"/>
          <a:stretch/>
        </p:blipFill>
        <p:spPr>
          <a:xfrm>
            <a:off x="7623499" y="3272477"/>
            <a:ext cx="432942" cy="672595"/>
          </a:xfrm>
          <a:prstGeom prst="rect">
            <a:avLst/>
          </a:prstGeom>
        </p:spPr>
      </p:pic>
    </p:spTree>
    <p:extLst>
      <p:ext uri="{BB962C8B-B14F-4D97-AF65-F5344CB8AC3E}">
        <p14:creationId xmlns:p14="http://schemas.microsoft.com/office/powerpoint/2010/main" val="42328545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314490EF-D85D-454C-92F1-CE870FFEC492}"/>
              </a:ext>
            </a:extLst>
          </p:cNvPr>
          <p:cNvSpPr/>
          <p:nvPr/>
        </p:nvSpPr>
        <p:spPr>
          <a:xfrm>
            <a:off x="0" y="1288461"/>
            <a:ext cx="12191999" cy="4281077"/>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ntent Placeholder 2">
            <a:extLst>
              <a:ext uri="{FF2B5EF4-FFF2-40B4-BE49-F238E27FC236}">
                <a16:creationId xmlns:a16="http://schemas.microsoft.com/office/drawing/2014/main" id="{8732FE7F-C721-4A55-ABD1-4F385497D483}"/>
              </a:ext>
            </a:extLst>
          </p:cNvPr>
          <p:cNvSpPr txBox="1"/>
          <p:nvPr/>
        </p:nvSpPr>
        <p:spPr>
          <a:xfrm>
            <a:off x="2068286" y="2763439"/>
            <a:ext cx="6005694" cy="73000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609402" rtl="0" eaLnBrk="1" fontAlgn="auto" latinLnBrk="0" hangingPunct="1">
              <a:lnSpc>
                <a:spcPct val="150000"/>
              </a:lnSpc>
              <a:spcBef>
                <a:spcPct val="20000"/>
              </a:spcBef>
              <a:spcAft>
                <a:spcPts val="0"/>
              </a:spcAft>
              <a:buClrTx/>
              <a:buSzTx/>
              <a:buFont typeface="Arial" panose="020B0604020202020204" pitchFamily="34" charset="0"/>
              <a:buChar char="•"/>
              <a:tabLst/>
              <a:defRPr/>
            </a:pPr>
            <a:r>
              <a:rPr kumimoji="0" lang="zh-CN" altLang="en-US" sz="1400" b="0" i="0" u="none" strike="noStrike" kern="1200" cap="none" spc="300" normalizeH="0" baseline="0" noProof="0">
                <a:ln>
                  <a:noFill/>
                </a:ln>
                <a:solidFill>
                  <a:schemeClr val="bg1"/>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a:t>
            </a:r>
          </a:p>
        </p:txBody>
      </p:sp>
      <p:sp>
        <p:nvSpPr>
          <p:cNvPr id="12" name="文本框 11">
            <a:extLst>
              <a:ext uri="{FF2B5EF4-FFF2-40B4-BE49-F238E27FC236}">
                <a16:creationId xmlns:a16="http://schemas.microsoft.com/office/drawing/2014/main" id="{71554F9F-167A-4F3D-8FEB-D8C5728EAE97}"/>
              </a:ext>
            </a:extLst>
          </p:cNvPr>
          <p:cNvSpPr txBox="1"/>
          <p:nvPr/>
        </p:nvSpPr>
        <p:spPr>
          <a:xfrm>
            <a:off x="2452332" y="2278319"/>
            <a:ext cx="1887440"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cs typeface="+mn-cs"/>
              </a:rPr>
              <a:t>知晓是非</a:t>
            </a:r>
          </a:p>
        </p:txBody>
      </p:sp>
      <p:sp>
        <p:nvSpPr>
          <p:cNvPr id="13" name="Content Placeholder 2">
            <a:extLst>
              <a:ext uri="{FF2B5EF4-FFF2-40B4-BE49-F238E27FC236}">
                <a16:creationId xmlns:a16="http://schemas.microsoft.com/office/drawing/2014/main" id="{A946ED4F-7E05-412F-B2FC-ABA22FCD84F2}"/>
              </a:ext>
            </a:extLst>
          </p:cNvPr>
          <p:cNvSpPr txBox="1"/>
          <p:nvPr/>
        </p:nvSpPr>
        <p:spPr>
          <a:xfrm>
            <a:off x="2068286" y="3615536"/>
            <a:ext cx="6005694" cy="73000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609402" rtl="0" eaLnBrk="1" fontAlgn="auto" latinLnBrk="0" hangingPunct="1">
              <a:lnSpc>
                <a:spcPct val="150000"/>
              </a:lnSpc>
              <a:spcBef>
                <a:spcPct val="20000"/>
              </a:spcBef>
              <a:spcAft>
                <a:spcPts val="0"/>
              </a:spcAft>
              <a:buClrTx/>
              <a:buSzTx/>
              <a:buFont typeface="Arial" panose="020B0604020202020204" pitchFamily="34" charset="0"/>
              <a:buChar char="•"/>
              <a:tabLst/>
              <a:defRPr/>
            </a:pPr>
            <a:r>
              <a:rPr kumimoji="0" lang="zh-CN" altLang="en-US" sz="1400" b="0" i="0" u="none" strike="noStrike" kern="1200" cap="none" spc="300" normalizeH="0" baseline="0" noProof="0">
                <a:ln>
                  <a:noFill/>
                </a:ln>
                <a:solidFill>
                  <a:schemeClr val="bg1"/>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a:t>
            </a:r>
          </a:p>
        </p:txBody>
      </p:sp>
      <p:sp>
        <p:nvSpPr>
          <p:cNvPr id="14" name="wps稻壳儿佳誉设计原创">
            <a:extLst>
              <a:ext uri="{FF2B5EF4-FFF2-40B4-BE49-F238E27FC236}">
                <a16:creationId xmlns:a16="http://schemas.microsoft.com/office/drawing/2014/main" id="{EC16F2A7-921B-4B73-8A50-971182050358}"/>
              </a:ext>
            </a:extLst>
          </p:cNvPr>
          <p:cNvSpPr/>
          <p:nvPr/>
        </p:nvSpPr>
        <p:spPr>
          <a:xfrm>
            <a:off x="9310252" y="1282178"/>
            <a:ext cx="2890983" cy="428736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Arial"/>
              <a:ea typeface="微软雅黑"/>
            </a:endParaRPr>
          </a:p>
        </p:txBody>
      </p:sp>
      <p:pic>
        <p:nvPicPr>
          <p:cNvPr id="167" name="图片 166">
            <a:extLst>
              <a:ext uri="{FF2B5EF4-FFF2-40B4-BE49-F238E27FC236}">
                <a16:creationId xmlns:a16="http://schemas.microsoft.com/office/drawing/2014/main" id="{8EBE7E4F-9446-44DC-B661-CD9557DC85F8}"/>
              </a:ext>
            </a:extLst>
          </p:cNvPr>
          <p:cNvPicPr>
            <a:picLocks noChangeAspect="1"/>
          </p:cNvPicPr>
          <p:nvPr/>
        </p:nvPicPr>
        <p:blipFill rotWithShape="1">
          <a:blip r:embed="rId5">
            <a:extLst>
              <a:ext uri="{28A0092B-C50C-407E-A947-70E740481C1C}">
                <a14:useLocalDpi xmlns:a14="http://schemas.microsoft.com/office/drawing/2010/main" val="0"/>
              </a:ext>
            </a:extLst>
          </a:blip>
          <a:srcRect t="11030"/>
          <a:stretch/>
        </p:blipFill>
        <p:spPr>
          <a:xfrm>
            <a:off x="43100" y="1282178"/>
            <a:ext cx="1598040" cy="2402496"/>
          </a:xfrm>
          <a:prstGeom prst="rect">
            <a:avLst/>
          </a:prstGeom>
        </p:spPr>
      </p:pic>
    </p:spTree>
    <p:custDataLst>
      <p:tags r:id="rId1"/>
    </p:custDataLst>
    <p:extLst>
      <p:ext uri="{BB962C8B-B14F-4D97-AF65-F5344CB8AC3E}">
        <p14:creationId xmlns:p14="http://schemas.microsoft.com/office/powerpoint/2010/main" val="33808228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wps稻壳儿佳誉设计原创">
            <a:extLst>
              <a:ext uri="{FF2B5EF4-FFF2-40B4-BE49-F238E27FC236}">
                <a16:creationId xmlns:a16="http://schemas.microsoft.com/office/drawing/2014/main" id="{BA175B29-D671-499D-99B9-53E5DC424633}"/>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3653" b="97717" l="0" r="98024"/>
                    </a14:imgEffect>
                  </a14:imgLayer>
                </a14:imgProps>
              </a:ext>
              <a:ext uri="{28A0092B-C50C-407E-A947-70E740481C1C}">
                <a14:useLocalDpi xmlns:a14="http://schemas.microsoft.com/office/drawing/2010/main" val="0"/>
              </a:ext>
            </a:extLst>
          </a:blip>
          <a:srcRect l="13583" t="14067" r="13856" b="13970"/>
          <a:stretch>
            <a:fillRect/>
          </a:stretch>
        </p:blipFill>
        <p:spPr>
          <a:xfrm>
            <a:off x="1609963" y="2254704"/>
            <a:ext cx="1929736" cy="1910951"/>
          </a:xfrm>
          <a:custGeom>
            <a:avLst/>
            <a:gdLst>
              <a:gd name="connsiteX0" fmla="*/ 2346291 w 3334763"/>
              <a:gd name="connsiteY0" fmla="*/ 0 h 3302301"/>
              <a:gd name="connsiteX1" fmla="*/ 3334763 w 3334763"/>
              <a:gd name="connsiteY1" fmla="*/ 955826 h 3302301"/>
              <a:gd name="connsiteX2" fmla="*/ 3316913 w 3334763"/>
              <a:gd name="connsiteY2" fmla="*/ 2314575 h 3302301"/>
              <a:gd name="connsiteX3" fmla="*/ 2365341 w 3334763"/>
              <a:gd name="connsiteY3" fmla="*/ 3302301 h 3302301"/>
              <a:gd name="connsiteX4" fmla="*/ 978947 w 3334763"/>
              <a:gd name="connsiteY4" fmla="*/ 3273726 h 3302301"/>
              <a:gd name="connsiteX5" fmla="*/ 11738 w 3334763"/>
              <a:gd name="connsiteY5" fmla="*/ 2333625 h 3302301"/>
              <a:gd name="connsiteX6" fmla="*/ 0 w 3334763"/>
              <a:gd name="connsiteY6" fmla="*/ 955826 h 3302301"/>
              <a:gd name="connsiteX7" fmla="*/ 969422 w 3334763"/>
              <a:gd name="connsiteY7" fmla="*/ 9525 h 330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4763" h="3302301">
                <a:moveTo>
                  <a:pt x="2346291" y="0"/>
                </a:moveTo>
                <a:lnTo>
                  <a:pt x="3334763" y="955826"/>
                </a:lnTo>
                <a:lnTo>
                  <a:pt x="3316913" y="2314575"/>
                </a:lnTo>
                <a:lnTo>
                  <a:pt x="2365341" y="3302301"/>
                </a:lnTo>
                <a:lnTo>
                  <a:pt x="978947" y="3273726"/>
                </a:lnTo>
                <a:lnTo>
                  <a:pt x="11738" y="2333625"/>
                </a:lnTo>
                <a:cubicBezTo>
                  <a:pt x="7825" y="1874359"/>
                  <a:pt x="3913" y="1415092"/>
                  <a:pt x="0" y="955826"/>
                </a:cubicBezTo>
                <a:lnTo>
                  <a:pt x="969422" y="9525"/>
                </a:lnTo>
                <a:close/>
              </a:path>
            </a:pathLst>
          </a:custGeom>
        </p:spPr>
      </p:pic>
      <p:sp>
        <p:nvSpPr>
          <p:cNvPr id="15" name="矩形 14">
            <a:extLst>
              <a:ext uri="{FF2B5EF4-FFF2-40B4-BE49-F238E27FC236}">
                <a16:creationId xmlns:a16="http://schemas.microsoft.com/office/drawing/2014/main" id="{5DF42075-DCFE-44FF-94E2-A0B9DC25489C}"/>
              </a:ext>
            </a:extLst>
          </p:cNvPr>
          <p:cNvSpPr/>
          <p:nvPr/>
        </p:nvSpPr>
        <p:spPr>
          <a:xfrm>
            <a:off x="0" y="2172"/>
            <a:ext cx="12192000" cy="887068"/>
          </a:xfrm>
          <a:prstGeom prst="rect">
            <a:avLst/>
          </a:prstGeom>
          <a:gradFill>
            <a:gsLst>
              <a:gs pos="0">
                <a:srgbClr val="240502">
                  <a:alpha val="90000"/>
                </a:srgbClr>
              </a:gs>
              <a:gs pos="99000">
                <a:srgbClr val="4F0C05"/>
              </a:gs>
              <a:gs pos="83000">
                <a:srgbClr val="510D06"/>
              </a:gs>
              <a:gs pos="18000">
                <a:srgbClr val="520D06">
                  <a:alpha val="9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itle 4">
            <a:extLst>
              <a:ext uri="{FF2B5EF4-FFF2-40B4-BE49-F238E27FC236}">
                <a16:creationId xmlns:a16="http://schemas.microsoft.com/office/drawing/2014/main" id="{49864FAF-2704-4C77-9DCC-CCDE2A489ACD}"/>
              </a:ext>
            </a:extLst>
          </p:cNvPr>
          <p:cNvSpPr txBox="1">
            <a:spLocks/>
          </p:cNvSpPr>
          <p:nvPr/>
        </p:nvSpPr>
        <p:spPr>
          <a:xfrm>
            <a:off x="5292528" y="4408287"/>
            <a:ext cx="1527042" cy="398558"/>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lvl="0" defTabSz="914103">
              <a:lnSpc>
                <a:spcPct val="100000"/>
              </a:lnSpc>
              <a:spcBef>
                <a:spcPts val="0"/>
              </a:spcBef>
              <a:defRPr/>
            </a:pPr>
            <a:r>
              <a:rPr lang="zh-CN" altLang="en-US" sz="2400" spc="-300" dirty="0">
                <a:solidFill>
                  <a:srgbClr val="000000">
                    <a:lumMod val="95000"/>
                    <a:lumOff val="5000"/>
                  </a:srgbClr>
                </a:solidFill>
                <a:latin typeface="迷你简小隶书" panose="02010609000101010101" pitchFamily="49" charset="-122"/>
                <a:ea typeface="迷你简小隶书" panose="02010609000101010101" pitchFamily="49" charset="-122"/>
                <a:sym typeface="鯨海酔侯"/>
              </a:rPr>
              <a:t>中国风</a:t>
            </a:r>
            <a:endParaRPr kumimoji="0" lang="zh-CN" altLang="en-US" sz="2400" b="0" i="0" u="none" strike="noStrike" kern="1200" cap="none" spc="0" normalizeH="0" baseline="0" noProof="0" dirty="0">
              <a:ln>
                <a:noFill/>
              </a:ln>
              <a:solidFill>
                <a:prstClr val="black"/>
              </a:solidFill>
              <a:effectLst/>
              <a:uLnTx/>
              <a:uFillTx/>
              <a:latin typeface="迷你简小隶书" panose="02010609000101010101" pitchFamily="49" charset="-122"/>
              <a:ea typeface="迷你简小隶书" panose="02010609000101010101" pitchFamily="49" charset="-122"/>
            </a:endParaRPr>
          </a:p>
        </p:txBody>
      </p:sp>
      <p:sp>
        <p:nvSpPr>
          <p:cNvPr id="24" name="TextBox 15">
            <a:extLst>
              <a:ext uri="{FF2B5EF4-FFF2-40B4-BE49-F238E27FC236}">
                <a16:creationId xmlns:a16="http://schemas.microsoft.com/office/drawing/2014/main" id="{D13DB335-2C40-4264-9876-E0044224530D}"/>
              </a:ext>
            </a:extLst>
          </p:cNvPr>
          <p:cNvSpPr txBox="1"/>
          <p:nvPr/>
        </p:nvSpPr>
        <p:spPr>
          <a:xfrm>
            <a:off x="1364009" y="4706453"/>
            <a:ext cx="2527899" cy="613951"/>
          </a:xfrm>
          <a:prstGeom prst="rect">
            <a:avLst/>
          </a:prstGeom>
          <a:noFill/>
        </p:spPr>
        <p:txBody>
          <a:bodyPr wrap="square" rtlCol="0">
            <a:spAutoFit/>
          </a:bodyPr>
          <a:lstStyle/>
          <a:p>
            <a:pPr lvl="0" algn="ctr" defTabSz="609402">
              <a:lnSpc>
                <a:spcPct val="150000"/>
              </a:lnSpc>
              <a:defRPr/>
            </a:pPr>
            <a:r>
              <a:rPr lang="zh-CN" altLang="en-US" sz="1200" spc="300">
                <a:solidFill>
                  <a:prstClr val="black"/>
                </a:solidFill>
                <a:latin typeface="迷你简小隶书" panose="02010609000101010101" pitchFamily="49" charset="-122"/>
                <a:ea typeface="迷你简小隶书" panose="02010609000101010101" pitchFamily="49" charset="-122"/>
              </a:rPr>
              <a:t>意境是指抒情性作品中所</a:t>
            </a:r>
            <a:endParaRPr lang="en-US" altLang="zh-CN" sz="1200" spc="300">
              <a:solidFill>
                <a:prstClr val="black"/>
              </a:solidFill>
              <a:latin typeface="迷你简小隶书" panose="02010609000101010101" pitchFamily="49" charset="-122"/>
              <a:ea typeface="迷你简小隶书" panose="02010609000101010101" pitchFamily="49" charset="-122"/>
            </a:endParaRPr>
          </a:p>
          <a:p>
            <a:pPr lvl="0" algn="ctr" defTabSz="609402">
              <a:lnSpc>
                <a:spcPct val="150000"/>
              </a:lnSpc>
              <a:defRPr/>
            </a:pPr>
            <a:r>
              <a:rPr lang="zh-CN" altLang="en-US" sz="1200" spc="300">
                <a:solidFill>
                  <a:prstClr val="black"/>
                </a:solidFill>
                <a:latin typeface="迷你简小隶书" panose="02010609000101010101" pitchFamily="49" charset="-122"/>
                <a:ea typeface="迷你简小隶书" panose="02010609000101010101" pitchFamily="49" charset="-122"/>
              </a:rPr>
              <a:t>呈现的的那种情景交融虚实</a:t>
            </a:r>
            <a:endParaRPr lang="en-US" altLang="zh-CN" sz="1200" spc="300">
              <a:solidFill>
                <a:prstClr val="black"/>
              </a:solidFill>
              <a:latin typeface="迷你简小隶书" panose="02010609000101010101" pitchFamily="49" charset="-122"/>
              <a:ea typeface="迷你简小隶书" panose="02010609000101010101" pitchFamily="49" charset="-122"/>
            </a:endParaRPr>
          </a:p>
        </p:txBody>
      </p:sp>
      <p:sp>
        <p:nvSpPr>
          <p:cNvPr id="25" name="Title 4">
            <a:extLst>
              <a:ext uri="{FF2B5EF4-FFF2-40B4-BE49-F238E27FC236}">
                <a16:creationId xmlns:a16="http://schemas.microsoft.com/office/drawing/2014/main" id="{EE6652A0-1190-4DD6-9C9F-4C67A47B3993}"/>
              </a:ext>
            </a:extLst>
          </p:cNvPr>
          <p:cNvSpPr txBox="1">
            <a:spLocks/>
          </p:cNvSpPr>
          <p:nvPr/>
        </p:nvSpPr>
        <p:spPr>
          <a:xfrm>
            <a:off x="1797330" y="4342974"/>
            <a:ext cx="1527042" cy="398558"/>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lvl="0" defTabSz="914103">
              <a:lnSpc>
                <a:spcPct val="100000"/>
              </a:lnSpc>
              <a:spcBef>
                <a:spcPts val="0"/>
              </a:spcBef>
              <a:defRPr/>
            </a:pPr>
            <a:r>
              <a:rPr lang="zh-CN" altLang="en-US" sz="2400" spc="-300" dirty="0">
                <a:solidFill>
                  <a:srgbClr val="000000">
                    <a:lumMod val="95000"/>
                    <a:lumOff val="5000"/>
                  </a:srgbClr>
                </a:solidFill>
                <a:latin typeface="迷你简小隶书" panose="02010609000101010101" pitchFamily="49" charset="-122"/>
                <a:ea typeface="迷你简小隶书" panose="02010609000101010101" pitchFamily="49" charset="-122"/>
                <a:sym typeface="鯨海酔侯"/>
              </a:rPr>
              <a:t>中国风</a:t>
            </a:r>
            <a:endParaRPr kumimoji="0" lang="zh-CN" altLang="en-US" sz="2400" b="0" i="0" u="none" strike="noStrike" kern="1200" cap="none" spc="0" normalizeH="0" baseline="0" noProof="0" dirty="0">
              <a:ln>
                <a:noFill/>
              </a:ln>
              <a:solidFill>
                <a:prstClr val="black"/>
              </a:solidFill>
              <a:effectLst/>
              <a:uLnTx/>
              <a:uFillTx/>
              <a:latin typeface="迷你简小隶书" panose="02010609000101010101" pitchFamily="49" charset="-122"/>
              <a:ea typeface="迷你简小隶书" panose="02010609000101010101" pitchFamily="49" charset="-122"/>
            </a:endParaRPr>
          </a:p>
        </p:txBody>
      </p:sp>
      <p:sp>
        <p:nvSpPr>
          <p:cNvPr id="28" name="Title 4">
            <a:extLst>
              <a:ext uri="{FF2B5EF4-FFF2-40B4-BE49-F238E27FC236}">
                <a16:creationId xmlns:a16="http://schemas.microsoft.com/office/drawing/2014/main" id="{F533D817-DA2A-45B5-AE7D-46DFE28F0386}"/>
              </a:ext>
            </a:extLst>
          </p:cNvPr>
          <p:cNvSpPr txBox="1">
            <a:spLocks/>
          </p:cNvSpPr>
          <p:nvPr/>
        </p:nvSpPr>
        <p:spPr>
          <a:xfrm>
            <a:off x="8828188" y="4333662"/>
            <a:ext cx="1527042" cy="398558"/>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lvl="0" defTabSz="914103">
              <a:lnSpc>
                <a:spcPct val="100000"/>
              </a:lnSpc>
              <a:spcBef>
                <a:spcPts val="0"/>
              </a:spcBef>
              <a:defRPr/>
            </a:pPr>
            <a:r>
              <a:rPr lang="zh-CN" altLang="en-US" sz="2400" spc="-300" dirty="0">
                <a:solidFill>
                  <a:srgbClr val="000000">
                    <a:lumMod val="95000"/>
                    <a:lumOff val="5000"/>
                  </a:srgbClr>
                </a:solidFill>
                <a:latin typeface="迷你简小隶书" panose="02010609000101010101" pitchFamily="49" charset="-122"/>
                <a:ea typeface="迷你简小隶书" panose="02010609000101010101" pitchFamily="49" charset="-122"/>
                <a:sym typeface="鯨海酔侯"/>
              </a:rPr>
              <a:t>中国风</a:t>
            </a:r>
            <a:endParaRPr kumimoji="0" lang="zh-CN" altLang="en-US" sz="2400" b="0" i="0" u="none" strike="noStrike" kern="1200" cap="none" spc="0" normalizeH="0" baseline="0" noProof="0" dirty="0">
              <a:ln>
                <a:noFill/>
              </a:ln>
              <a:solidFill>
                <a:prstClr val="black"/>
              </a:solidFill>
              <a:effectLst/>
              <a:uLnTx/>
              <a:uFillTx/>
              <a:latin typeface="迷你简小隶书" panose="02010609000101010101" pitchFamily="49" charset="-122"/>
              <a:ea typeface="迷你简小隶书" panose="02010609000101010101" pitchFamily="49" charset="-122"/>
            </a:endParaRPr>
          </a:p>
        </p:txBody>
      </p:sp>
      <p:sp>
        <p:nvSpPr>
          <p:cNvPr id="29" name="TextBox 15">
            <a:extLst>
              <a:ext uri="{FF2B5EF4-FFF2-40B4-BE49-F238E27FC236}">
                <a16:creationId xmlns:a16="http://schemas.microsoft.com/office/drawing/2014/main" id="{A684D1BA-A4E4-4690-AD01-17933F952231}"/>
              </a:ext>
            </a:extLst>
          </p:cNvPr>
          <p:cNvSpPr txBox="1"/>
          <p:nvPr/>
        </p:nvSpPr>
        <p:spPr>
          <a:xfrm>
            <a:off x="4833808" y="4771766"/>
            <a:ext cx="2527898" cy="613951"/>
          </a:xfrm>
          <a:prstGeom prst="rect">
            <a:avLst/>
          </a:prstGeom>
          <a:noFill/>
        </p:spPr>
        <p:txBody>
          <a:bodyPr wrap="square" rtlCol="0">
            <a:spAutoFit/>
          </a:bodyPr>
          <a:lstStyle/>
          <a:p>
            <a:pPr lvl="0" algn="ctr" defTabSz="609402">
              <a:lnSpc>
                <a:spcPct val="150000"/>
              </a:lnSpc>
              <a:defRPr/>
            </a:pPr>
            <a:r>
              <a:rPr lang="zh-CN" altLang="en-US" sz="1200" spc="300">
                <a:solidFill>
                  <a:prstClr val="black"/>
                </a:solidFill>
                <a:latin typeface="迷你简小隶书" panose="02010609000101010101" pitchFamily="49" charset="-122"/>
                <a:ea typeface="迷你简小隶书" panose="02010609000101010101" pitchFamily="49" charset="-122"/>
              </a:rPr>
              <a:t>意境是指抒情性作品中所</a:t>
            </a:r>
            <a:endParaRPr lang="en-US" altLang="zh-CN" sz="1200" spc="300">
              <a:solidFill>
                <a:prstClr val="black"/>
              </a:solidFill>
              <a:latin typeface="迷你简小隶书" panose="02010609000101010101" pitchFamily="49" charset="-122"/>
              <a:ea typeface="迷你简小隶书" panose="02010609000101010101" pitchFamily="49" charset="-122"/>
            </a:endParaRPr>
          </a:p>
          <a:p>
            <a:pPr lvl="0" algn="ctr" defTabSz="609402">
              <a:lnSpc>
                <a:spcPct val="150000"/>
              </a:lnSpc>
              <a:defRPr/>
            </a:pPr>
            <a:r>
              <a:rPr lang="zh-CN" altLang="en-US" sz="1200" spc="300">
                <a:solidFill>
                  <a:prstClr val="black"/>
                </a:solidFill>
                <a:latin typeface="迷你简小隶书" panose="02010609000101010101" pitchFamily="49" charset="-122"/>
                <a:ea typeface="迷你简小隶书" panose="02010609000101010101" pitchFamily="49" charset="-122"/>
              </a:rPr>
              <a:t>呈现的的那种情景交融虚实</a:t>
            </a:r>
            <a:endParaRPr lang="en-US" altLang="zh-CN" sz="1200" spc="300">
              <a:solidFill>
                <a:prstClr val="black"/>
              </a:solidFill>
              <a:latin typeface="迷你简小隶书" panose="02010609000101010101" pitchFamily="49" charset="-122"/>
              <a:ea typeface="迷你简小隶书" panose="02010609000101010101" pitchFamily="49" charset="-122"/>
            </a:endParaRPr>
          </a:p>
        </p:txBody>
      </p:sp>
      <p:sp>
        <p:nvSpPr>
          <p:cNvPr id="30" name="TextBox 15">
            <a:extLst>
              <a:ext uri="{FF2B5EF4-FFF2-40B4-BE49-F238E27FC236}">
                <a16:creationId xmlns:a16="http://schemas.microsoft.com/office/drawing/2014/main" id="{4FCE2C4A-1C0E-4F58-B0D1-1CCCF266598C}"/>
              </a:ext>
            </a:extLst>
          </p:cNvPr>
          <p:cNvSpPr txBox="1"/>
          <p:nvPr/>
        </p:nvSpPr>
        <p:spPr>
          <a:xfrm>
            <a:off x="8369468" y="4735481"/>
            <a:ext cx="2527898" cy="613951"/>
          </a:xfrm>
          <a:prstGeom prst="rect">
            <a:avLst/>
          </a:prstGeom>
          <a:noFill/>
        </p:spPr>
        <p:txBody>
          <a:bodyPr wrap="square" rtlCol="0">
            <a:spAutoFit/>
          </a:bodyPr>
          <a:lstStyle/>
          <a:p>
            <a:pPr lvl="0" algn="ctr" defTabSz="609402">
              <a:lnSpc>
                <a:spcPct val="150000"/>
              </a:lnSpc>
              <a:defRPr/>
            </a:pPr>
            <a:r>
              <a:rPr lang="zh-CN" altLang="en-US" sz="1200" spc="300">
                <a:solidFill>
                  <a:prstClr val="black"/>
                </a:solidFill>
                <a:latin typeface="迷你简小隶书" panose="02010609000101010101" pitchFamily="49" charset="-122"/>
                <a:ea typeface="迷你简小隶书" panose="02010609000101010101" pitchFamily="49" charset="-122"/>
              </a:rPr>
              <a:t>意境是指抒情性作品中所</a:t>
            </a:r>
            <a:endParaRPr lang="en-US" altLang="zh-CN" sz="1200" spc="300">
              <a:solidFill>
                <a:prstClr val="black"/>
              </a:solidFill>
              <a:latin typeface="迷你简小隶书" panose="02010609000101010101" pitchFamily="49" charset="-122"/>
              <a:ea typeface="迷你简小隶书" panose="02010609000101010101" pitchFamily="49" charset="-122"/>
            </a:endParaRPr>
          </a:p>
          <a:p>
            <a:pPr lvl="0" algn="ctr" defTabSz="609402">
              <a:lnSpc>
                <a:spcPct val="150000"/>
              </a:lnSpc>
              <a:defRPr/>
            </a:pPr>
            <a:r>
              <a:rPr lang="zh-CN" altLang="en-US" sz="1200" spc="300">
                <a:solidFill>
                  <a:prstClr val="black"/>
                </a:solidFill>
                <a:latin typeface="迷你简小隶书" panose="02010609000101010101" pitchFamily="49" charset="-122"/>
                <a:ea typeface="迷你简小隶书" panose="02010609000101010101" pitchFamily="49" charset="-122"/>
              </a:rPr>
              <a:t>呈现的的那种情景交融虚实</a:t>
            </a:r>
            <a:endParaRPr lang="en-US" altLang="zh-CN" sz="1200" spc="300">
              <a:solidFill>
                <a:prstClr val="black"/>
              </a:solidFill>
              <a:latin typeface="迷你简小隶书" panose="02010609000101010101" pitchFamily="49" charset="-122"/>
              <a:ea typeface="迷你简小隶书" panose="02010609000101010101" pitchFamily="49" charset="-122"/>
            </a:endParaRPr>
          </a:p>
        </p:txBody>
      </p:sp>
      <p:pic>
        <p:nvPicPr>
          <p:cNvPr id="23" name="wps稻壳儿佳誉设计原创">
            <a:extLst>
              <a:ext uri="{FF2B5EF4-FFF2-40B4-BE49-F238E27FC236}">
                <a16:creationId xmlns:a16="http://schemas.microsoft.com/office/drawing/2014/main" id="{01BBB814-902D-42E2-953A-4224C29B818D}"/>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3653" b="97717" l="0" r="98024"/>
                    </a14:imgEffect>
                  </a14:imgLayer>
                </a14:imgProps>
              </a:ext>
              <a:ext uri="{28A0092B-C50C-407E-A947-70E740481C1C}">
                <a14:useLocalDpi xmlns:a14="http://schemas.microsoft.com/office/drawing/2010/main" val="0"/>
              </a:ext>
            </a:extLst>
          </a:blip>
          <a:srcRect l="13583" t="14067" r="13856" b="13970"/>
          <a:stretch>
            <a:fillRect/>
          </a:stretch>
        </p:blipFill>
        <p:spPr>
          <a:xfrm>
            <a:off x="5045466" y="2254704"/>
            <a:ext cx="1929736" cy="1910951"/>
          </a:xfrm>
          <a:custGeom>
            <a:avLst/>
            <a:gdLst>
              <a:gd name="connsiteX0" fmla="*/ 2346291 w 3334763"/>
              <a:gd name="connsiteY0" fmla="*/ 0 h 3302301"/>
              <a:gd name="connsiteX1" fmla="*/ 3334763 w 3334763"/>
              <a:gd name="connsiteY1" fmla="*/ 955826 h 3302301"/>
              <a:gd name="connsiteX2" fmla="*/ 3316913 w 3334763"/>
              <a:gd name="connsiteY2" fmla="*/ 2314575 h 3302301"/>
              <a:gd name="connsiteX3" fmla="*/ 2365341 w 3334763"/>
              <a:gd name="connsiteY3" fmla="*/ 3302301 h 3302301"/>
              <a:gd name="connsiteX4" fmla="*/ 978947 w 3334763"/>
              <a:gd name="connsiteY4" fmla="*/ 3273726 h 3302301"/>
              <a:gd name="connsiteX5" fmla="*/ 11738 w 3334763"/>
              <a:gd name="connsiteY5" fmla="*/ 2333625 h 3302301"/>
              <a:gd name="connsiteX6" fmla="*/ 0 w 3334763"/>
              <a:gd name="connsiteY6" fmla="*/ 955826 h 3302301"/>
              <a:gd name="connsiteX7" fmla="*/ 969422 w 3334763"/>
              <a:gd name="connsiteY7" fmla="*/ 9525 h 330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4763" h="3302301">
                <a:moveTo>
                  <a:pt x="2346291" y="0"/>
                </a:moveTo>
                <a:lnTo>
                  <a:pt x="3334763" y="955826"/>
                </a:lnTo>
                <a:lnTo>
                  <a:pt x="3316913" y="2314575"/>
                </a:lnTo>
                <a:lnTo>
                  <a:pt x="2365341" y="3302301"/>
                </a:lnTo>
                <a:lnTo>
                  <a:pt x="978947" y="3273726"/>
                </a:lnTo>
                <a:lnTo>
                  <a:pt x="11738" y="2333625"/>
                </a:lnTo>
                <a:cubicBezTo>
                  <a:pt x="7825" y="1874359"/>
                  <a:pt x="3913" y="1415092"/>
                  <a:pt x="0" y="955826"/>
                </a:cubicBezTo>
                <a:lnTo>
                  <a:pt x="969422" y="9525"/>
                </a:lnTo>
                <a:close/>
              </a:path>
            </a:pathLst>
          </a:custGeom>
        </p:spPr>
      </p:pic>
      <p:sp>
        <p:nvSpPr>
          <p:cNvPr id="26" name="wps稻壳儿佳誉设计原创">
            <a:extLst>
              <a:ext uri="{FF2B5EF4-FFF2-40B4-BE49-F238E27FC236}">
                <a16:creationId xmlns:a16="http://schemas.microsoft.com/office/drawing/2014/main" id="{5D16D168-415A-441D-B468-BA0F82ACFADF}"/>
              </a:ext>
            </a:extLst>
          </p:cNvPr>
          <p:cNvSpPr/>
          <p:nvPr/>
        </p:nvSpPr>
        <p:spPr>
          <a:xfrm>
            <a:off x="5219832" y="2419666"/>
            <a:ext cx="1581004" cy="1581027"/>
          </a:xfrm>
          <a:prstGeom prst="octagon">
            <a:avLst/>
          </a:prstGeom>
          <a:blipFill dpi="0" rotWithShape="1">
            <a:blip r:embed="rId6">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pic>
        <p:nvPicPr>
          <p:cNvPr id="27" name="wps稻壳儿佳誉设计原创">
            <a:extLst>
              <a:ext uri="{FF2B5EF4-FFF2-40B4-BE49-F238E27FC236}">
                <a16:creationId xmlns:a16="http://schemas.microsoft.com/office/drawing/2014/main" id="{257CEF82-A487-4284-9246-8F1F9AFDA898}"/>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3653" b="97717" l="0" r="98024"/>
                    </a14:imgEffect>
                  </a14:imgLayer>
                </a14:imgProps>
              </a:ext>
              <a:ext uri="{28A0092B-C50C-407E-A947-70E740481C1C}">
                <a14:useLocalDpi xmlns:a14="http://schemas.microsoft.com/office/drawing/2010/main" val="0"/>
              </a:ext>
            </a:extLst>
          </a:blip>
          <a:srcRect l="13583" t="14067" r="13856" b="13970"/>
          <a:stretch>
            <a:fillRect/>
          </a:stretch>
        </p:blipFill>
        <p:spPr>
          <a:xfrm>
            <a:off x="8614833" y="2254704"/>
            <a:ext cx="1929736" cy="1910951"/>
          </a:xfrm>
          <a:custGeom>
            <a:avLst/>
            <a:gdLst>
              <a:gd name="connsiteX0" fmla="*/ 2346291 w 3334763"/>
              <a:gd name="connsiteY0" fmla="*/ 0 h 3302301"/>
              <a:gd name="connsiteX1" fmla="*/ 3334763 w 3334763"/>
              <a:gd name="connsiteY1" fmla="*/ 955826 h 3302301"/>
              <a:gd name="connsiteX2" fmla="*/ 3316913 w 3334763"/>
              <a:gd name="connsiteY2" fmla="*/ 2314575 h 3302301"/>
              <a:gd name="connsiteX3" fmla="*/ 2365341 w 3334763"/>
              <a:gd name="connsiteY3" fmla="*/ 3302301 h 3302301"/>
              <a:gd name="connsiteX4" fmla="*/ 978947 w 3334763"/>
              <a:gd name="connsiteY4" fmla="*/ 3273726 h 3302301"/>
              <a:gd name="connsiteX5" fmla="*/ 11738 w 3334763"/>
              <a:gd name="connsiteY5" fmla="*/ 2333625 h 3302301"/>
              <a:gd name="connsiteX6" fmla="*/ 0 w 3334763"/>
              <a:gd name="connsiteY6" fmla="*/ 955826 h 3302301"/>
              <a:gd name="connsiteX7" fmla="*/ 969422 w 3334763"/>
              <a:gd name="connsiteY7" fmla="*/ 9525 h 330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4763" h="3302301">
                <a:moveTo>
                  <a:pt x="2346291" y="0"/>
                </a:moveTo>
                <a:lnTo>
                  <a:pt x="3334763" y="955826"/>
                </a:lnTo>
                <a:lnTo>
                  <a:pt x="3316913" y="2314575"/>
                </a:lnTo>
                <a:lnTo>
                  <a:pt x="2365341" y="3302301"/>
                </a:lnTo>
                <a:lnTo>
                  <a:pt x="978947" y="3273726"/>
                </a:lnTo>
                <a:lnTo>
                  <a:pt x="11738" y="2333625"/>
                </a:lnTo>
                <a:cubicBezTo>
                  <a:pt x="7825" y="1874359"/>
                  <a:pt x="3913" y="1415092"/>
                  <a:pt x="0" y="955826"/>
                </a:cubicBezTo>
                <a:lnTo>
                  <a:pt x="969422" y="9525"/>
                </a:lnTo>
                <a:close/>
              </a:path>
            </a:pathLst>
          </a:custGeom>
        </p:spPr>
      </p:pic>
      <p:sp>
        <p:nvSpPr>
          <p:cNvPr id="32" name="八边形 31">
            <a:extLst>
              <a:ext uri="{FF2B5EF4-FFF2-40B4-BE49-F238E27FC236}">
                <a16:creationId xmlns:a16="http://schemas.microsoft.com/office/drawing/2014/main" id="{A8D3CB9E-A9EC-44D2-B6E0-38998F1D14DF}"/>
              </a:ext>
            </a:extLst>
          </p:cNvPr>
          <p:cNvSpPr/>
          <p:nvPr/>
        </p:nvSpPr>
        <p:spPr>
          <a:xfrm>
            <a:off x="8789199" y="2419666"/>
            <a:ext cx="1581004" cy="1581027"/>
          </a:xfrm>
          <a:prstGeom prst="octagon">
            <a:avLst/>
          </a:prstGeom>
          <a:blipFill dpi="0" rotWithShape="1">
            <a:blip r:embed="rId6">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35" name="八边形 34">
            <a:extLst>
              <a:ext uri="{FF2B5EF4-FFF2-40B4-BE49-F238E27FC236}">
                <a16:creationId xmlns:a16="http://schemas.microsoft.com/office/drawing/2014/main" id="{7C55BBDE-8CF4-4E5C-8433-B71FCA828CB1}"/>
              </a:ext>
            </a:extLst>
          </p:cNvPr>
          <p:cNvSpPr/>
          <p:nvPr/>
        </p:nvSpPr>
        <p:spPr>
          <a:xfrm>
            <a:off x="1784329" y="2419666"/>
            <a:ext cx="1581004" cy="1581027"/>
          </a:xfrm>
          <a:prstGeom prst="octagon">
            <a:avLst/>
          </a:prstGeom>
          <a:blipFill dpi="0" rotWithShape="1">
            <a:blip r:embed="rId6">
              <a:extLst>
                <a:ext uri="{28A0092B-C50C-407E-A947-70E740481C1C}">
                  <a14:useLocalDpi xmlns:a14="http://schemas.microsoft.com/office/drawing/2010/main" val="0"/>
                </a:ext>
              </a:extLst>
            </a:blip>
            <a:srcRect/>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pic>
        <p:nvPicPr>
          <p:cNvPr id="16" name="图片 15">
            <a:extLst>
              <a:ext uri="{FF2B5EF4-FFF2-40B4-BE49-F238E27FC236}">
                <a16:creationId xmlns:a16="http://schemas.microsoft.com/office/drawing/2014/main" id="{F1C0C104-9B6E-48A8-AFF4-577CBAF9025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4311" t="10867" r="12917" b="5647"/>
          <a:stretch/>
        </p:blipFill>
        <p:spPr>
          <a:xfrm flipH="1">
            <a:off x="9826170" y="0"/>
            <a:ext cx="2365828" cy="2714171"/>
          </a:xfrm>
          <a:prstGeom prst="rect">
            <a:avLst/>
          </a:prstGeom>
        </p:spPr>
      </p:pic>
    </p:spTree>
    <p:custDataLst>
      <p:tags r:id="rId1"/>
    </p:custDataLst>
    <p:extLst>
      <p:ext uri="{BB962C8B-B14F-4D97-AF65-F5344CB8AC3E}">
        <p14:creationId xmlns:p14="http://schemas.microsoft.com/office/powerpoint/2010/main" val="11657099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a:extLst>
              <a:ext uri="{FF2B5EF4-FFF2-40B4-BE49-F238E27FC236}">
                <a16:creationId xmlns:a16="http://schemas.microsoft.com/office/drawing/2014/main" id="{BB003119-7E93-4FAD-9889-DBD248677C88}"/>
              </a:ext>
            </a:extLst>
          </p:cNvPr>
          <p:cNvSpPr/>
          <p:nvPr/>
        </p:nvSpPr>
        <p:spPr>
          <a:xfrm flipH="1">
            <a:off x="1" y="1879600"/>
            <a:ext cx="9080500" cy="2794000"/>
          </a:xfrm>
          <a:prstGeom prst="roundRect">
            <a:avLst>
              <a:gd name="adj" fmla="val 0"/>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 name="矩形: 圆角 1">
            <a:extLst>
              <a:ext uri="{FF2B5EF4-FFF2-40B4-BE49-F238E27FC236}">
                <a16:creationId xmlns:a16="http://schemas.microsoft.com/office/drawing/2014/main" id="{4C3C9EB0-548A-4B64-A971-5F333A5206E8}"/>
              </a:ext>
            </a:extLst>
          </p:cNvPr>
          <p:cNvSpPr/>
          <p:nvPr/>
        </p:nvSpPr>
        <p:spPr>
          <a:xfrm flipH="1">
            <a:off x="355601" y="1879600"/>
            <a:ext cx="11150600" cy="2794000"/>
          </a:xfrm>
          <a:prstGeom prst="roundRect">
            <a:avLst>
              <a:gd name="adj" fmla="val 50000"/>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6" name="Content Placeholder 2">
            <a:extLst>
              <a:ext uri="{FF2B5EF4-FFF2-40B4-BE49-F238E27FC236}">
                <a16:creationId xmlns:a16="http://schemas.microsoft.com/office/drawing/2014/main" id="{D37D0DDE-67AB-42CB-83C6-E50A0656E828}"/>
              </a:ext>
            </a:extLst>
          </p:cNvPr>
          <p:cNvSpPr txBox="1"/>
          <p:nvPr/>
        </p:nvSpPr>
        <p:spPr>
          <a:xfrm flipH="1">
            <a:off x="1281186" y="2795069"/>
            <a:ext cx="6240976" cy="76654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609402" rtl="0" eaLnBrk="1" fontAlgn="auto" latinLnBrk="0" hangingPunct="1">
              <a:lnSpc>
                <a:spcPct val="150000"/>
              </a:lnSpc>
              <a:spcBef>
                <a:spcPct val="20000"/>
              </a:spcBef>
              <a:spcAft>
                <a:spcPts val="0"/>
              </a:spcAft>
              <a:buClrTx/>
              <a:buSzTx/>
              <a:buFont typeface="Arial" panose="020B0604020202020204" pitchFamily="34" charset="0"/>
              <a:buChar char="•"/>
              <a:tabLst/>
              <a:defRPr/>
            </a:pPr>
            <a:r>
              <a:rPr kumimoji="0" lang="zh-CN" altLang="en-US" sz="1400" b="0" i="0" u="none" strike="noStrike" kern="1200" cap="none" spc="300" normalizeH="0" baseline="0" noProof="0">
                <a:ln>
                  <a:noFill/>
                </a:ln>
                <a:solidFill>
                  <a:schemeClr val="bg1"/>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a:t>
            </a:r>
          </a:p>
        </p:txBody>
      </p:sp>
      <p:sp>
        <p:nvSpPr>
          <p:cNvPr id="17" name="文本框 16">
            <a:extLst>
              <a:ext uri="{FF2B5EF4-FFF2-40B4-BE49-F238E27FC236}">
                <a16:creationId xmlns:a16="http://schemas.microsoft.com/office/drawing/2014/main" id="{D096FB67-F983-4DC0-A0B3-F199F6E67800}"/>
              </a:ext>
            </a:extLst>
          </p:cNvPr>
          <p:cNvSpPr txBox="1"/>
          <p:nvPr/>
        </p:nvSpPr>
        <p:spPr>
          <a:xfrm flipH="1">
            <a:off x="1662186" y="2322649"/>
            <a:ext cx="2122414"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0">
                <a:ln>
                  <a:noFill/>
                </a:ln>
                <a:solidFill>
                  <a:schemeClr val="bg1"/>
                </a:solidFill>
                <a:effectLst/>
                <a:uLnTx/>
                <a:uFillTx/>
                <a:latin typeface="方正硬笔行书繁体" panose="03000509000000000000" pitchFamily="65" charset="-122"/>
                <a:ea typeface="方正硬笔行书繁体" panose="03000509000000000000" pitchFamily="65" charset="-122"/>
                <a:cs typeface="+mn-cs"/>
              </a:rPr>
              <a:t>知晓是非</a:t>
            </a:r>
          </a:p>
        </p:txBody>
      </p:sp>
      <p:sp>
        <p:nvSpPr>
          <p:cNvPr id="18" name="Content Placeholder 2">
            <a:extLst>
              <a:ext uri="{FF2B5EF4-FFF2-40B4-BE49-F238E27FC236}">
                <a16:creationId xmlns:a16="http://schemas.microsoft.com/office/drawing/2014/main" id="{401DE29C-5B9D-4E3C-8619-A5ACA9A23431}"/>
              </a:ext>
            </a:extLst>
          </p:cNvPr>
          <p:cNvSpPr txBox="1"/>
          <p:nvPr/>
        </p:nvSpPr>
        <p:spPr>
          <a:xfrm flipH="1">
            <a:off x="1281186" y="3549196"/>
            <a:ext cx="6240976" cy="76654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609402" rtl="0" eaLnBrk="1" fontAlgn="auto" latinLnBrk="0" hangingPunct="1">
              <a:lnSpc>
                <a:spcPct val="150000"/>
              </a:lnSpc>
              <a:spcBef>
                <a:spcPct val="20000"/>
              </a:spcBef>
              <a:spcAft>
                <a:spcPts val="0"/>
              </a:spcAft>
              <a:buClrTx/>
              <a:buSzTx/>
              <a:buFont typeface="Arial" panose="020B0604020202020204" pitchFamily="34" charset="0"/>
              <a:buChar char="•"/>
              <a:tabLst/>
              <a:defRPr/>
            </a:pPr>
            <a:r>
              <a:rPr kumimoji="0" lang="zh-CN" altLang="en-US" sz="1400" b="0" i="0" u="none" strike="noStrike" kern="1200" cap="none" spc="300" normalizeH="0" baseline="0" noProof="0">
                <a:ln>
                  <a:noFill/>
                </a:ln>
                <a:solidFill>
                  <a:schemeClr val="bg1"/>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a:t>
            </a:r>
          </a:p>
        </p:txBody>
      </p:sp>
      <p:pic>
        <p:nvPicPr>
          <p:cNvPr id="7" name="稻壳儿佳誉设计原创 盗卖必究">
            <a:extLst>
              <a:ext uri="{FF2B5EF4-FFF2-40B4-BE49-F238E27FC236}">
                <a16:creationId xmlns:a16="http://schemas.microsoft.com/office/drawing/2014/main" id="{6941AE80-6965-46E0-B24B-C84732DDB69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8495"/>
          <a:stretch/>
        </p:blipFill>
        <p:spPr>
          <a:xfrm flipH="1">
            <a:off x="1" y="4806190"/>
            <a:ext cx="3986329" cy="2051810"/>
          </a:xfrm>
          <a:prstGeom prst="rect">
            <a:avLst/>
          </a:prstGeom>
        </p:spPr>
      </p:pic>
      <p:pic>
        <p:nvPicPr>
          <p:cNvPr id="15" name="wps稻壳儿佳誉设计原创">
            <a:extLst>
              <a:ext uri="{FF2B5EF4-FFF2-40B4-BE49-F238E27FC236}">
                <a16:creationId xmlns:a16="http://schemas.microsoft.com/office/drawing/2014/main" id="{AFDAB09B-40B7-42A3-995C-6A15A3A98A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23728" y="254532"/>
            <a:ext cx="3027603" cy="4736363"/>
          </a:xfrm>
          <a:prstGeom prst="rect">
            <a:avLst/>
          </a:prstGeom>
        </p:spPr>
      </p:pic>
      <p:pic>
        <p:nvPicPr>
          <p:cNvPr id="25" name="wps稻壳儿佳誉设计原创" descr="#活动##元素##素材##电商节日素材#...">
            <a:extLst>
              <a:ext uri="{FF2B5EF4-FFF2-40B4-BE49-F238E27FC236}">
                <a16:creationId xmlns:a16="http://schemas.microsoft.com/office/drawing/2014/main" id="{DC06F50D-297A-42A2-BF69-0F1598CD12C3}"/>
              </a:ext>
            </a:extLst>
          </p:cNvPr>
          <p:cNvPicPr>
            <a:picLocks noChangeAspect="1" noChangeArrowheads="1"/>
          </p:cNvPicPr>
          <p:nvPr/>
        </p:nvPicPr>
        <p:blipFill rotWithShape="1">
          <a:blip r:embed="rId6" cstate="print">
            <a:duotone>
              <a:schemeClr val="bg2">
                <a:shade val="45000"/>
                <a:satMod val="135000"/>
              </a:schemeClr>
              <a:prstClr val="white"/>
            </a:duoton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30890" b="32345"/>
          <a:stretch/>
        </p:blipFill>
        <p:spPr bwMode="auto">
          <a:xfrm flipH="1">
            <a:off x="638126" y="2189972"/>
            <a:ext cx="1082923" cy="39814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41525735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0C1BE45-CED1-41A9-901D-648AD4F45243}"/>
              </a:ext>
            </a:extLst>
          </p:cNvPr>
          <p:cNvSpPr/>
          <p:nvPr/>
        </p:nvSpPr>
        <p:spPr>
          <a:xfrm>
            <a:off x="0" y="0"/>
            <a:ext cx="12192000" cy="6858000"/>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wps稻壳儿佳誉设计原创">
            <a:extLst>
              <a:ext uri="{FF2B5EF4-FFF2-40B4-BE49-F238E27FC236}">
                <a16:creationId xmlns:a16="http://schemas.microsoft.com/office/drawing/2014/main" id="{108C29E1-DD3F-44B5-B3AD-161A38E64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6775" y="3152775"/>
            <a:ext cx="3705225" cy="3705225"/>
          </a:xfrm>
          <a:prstGeom prst="rect">
            <a:avLst/>
          </a:prstGeom>
        </p:spPr>
      </p:pic>
      <p:sp>
        <p:nvSpPr>
          <p:cNvPr id="10" name="wps稻壳儿佳誉设计原创">
            <a:extLst>
              <a:ext uri="{FF2B5EF4-FFF2-40B4-BE49-F238E27FC236}">
                <a16:creationId xmlns:a16="http://schemas.microsoft.com/office/drawing/2014/main" id="{0CE4AB17-52CC-42DC-BFB0-B8F717F6BF8B}"/>
              </a:ext>
            </a:extLst>
          </p:cNvPr>
          <p:cNvSpPr txBox="1"/>
          <p:nvPr/>
        </p:nvSpPr>
        <p:spPr>
          <a:xfrm>
            <a:off x="4840988" y="941555"/>
            <a:ext cx="1851790" cy="2215991"/>
          </a:xfrm>
          <a:prstGeom prst="rect">
            <a:avLst/>
          </a:prstGeom>
          <a:noFill/>
        </p:spPr>
        <p:txBody>
          <a:bodyPr wrap="non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800" normalizeH="0" baseline="0" noProof="0" dirty="0">
                <a:ln>
                  <a:noFill/>
                </a:ln>
                <a:solidFill>
                  <a:schemeClr val="bg1"/>
                </a:solidFill>
                <a:effectLst/>
                <a:uLnTx/>
                <a:uFillTx/>
                <a:latin typeface="康煕字典體(Demo)" pitchFamily="2" charset="-120"/>
                <a:ea typeface="康煕字典體(Demo)" pitchFamily="2" charset="-120"/>
              </a:rPr>
              <a:t>憶</a:t>
            </a:r>
          </a:p>
        </p:txBody>
      </p:sp>
      <p:sp>
        <p:nvSpPr>
          <p:cNvPr id="5" name="椭圆 4">
            <a:extLst>
              <a:ext uri="{FF2B5EF4-FFF2-40B4-BE49-F238E27FC236}">
                <a16:creationId xmlns:a16="http://schemas.microsoft.com/office/drawing/2014/main" id="{0B12F51A-BF7F-45DF-9586-98762CBD678A}"/>
              </a:ext>
            </a:extLst>
          </p:cNvPr>
          <p:cNvSpPr/>
          <p:nvPr/>
        </p:nvSpPr>
        <p:spPr>
          <a:xfrm>
            <a:off x="5802411" y="3119446"/>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sp>
        <p:nvSpPr>
          <p:cNvPr id="18" name="椭圆 17">
            <a:extLst>
              <a:ext uri="{FF2B5EF4-FFF2-40B4-BE49-F238E27FC236}">
                <a16:creationId xmlns:a16="http://schemas.microsoft.com/office/drawing/2014/main" id="{1AA97AA8-97A2-4021-8CEB-16212CDCB04F}"/>
              </a:ext>
            </a:extLst>
          </p:cNvPr>
          <p:cNvSpPr/>
          <p:nvPr/>
        </p:nvSpPr>
        <p:spPr>
          <a:xfrm>
            <a:off x="5802411" y="3423480"/>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sp>
        <p:nvSpPr>
          <p:cNvPr id="19" name="椭圆 18">
            <a:extLst>
              <a:ext uri="{FF2B5EF4-FFF2-40B4-BE49-F238E27FC236}">
                <a16:creationId xmlns:a16="http://schemas.microsoft.com/office/drawing/2014/main" id="{F3BC7B27-9B7F-4C51-A7FA-8CCA929B2842}"/>
              </a:ext>
            </a:extLst>
          </p:cNvPr>
          <p:cNvSpPr/>
          <p:nvPr/>
        </p:nvSpPr>
        <p:spPr>
          <a:xfrm>
            <a:off x="5802411" y="3760855"/>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sp>
        <p:nvSpPr>
          <p:cNvPr id="20" name="椭圆 19">
            <a:extLst>
              <a:ext uri="{FF2B5EF4-FFF2-40B4-BE49-F238E27FC236}">
                <a16:creationId xmlns:a16="http://schemas.microsoft.com/office/drawing/2014/main" id="{DEAC4330-C014-40E0-BC8B-F7D1DA99AA74}"/>
              </a:ext>
            </a:extLst>
          </p:cNvPr>
          <p:cNvSpPr/>
          <p:nvPr/>
        </p:nvSpPr>
        <p:spPr>
          <a:xfrm>
            <a:off x="5802411" y="4074415"/>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sp>
        <p:nvSpPr>
          <p:cNvPr id="21" name="椭圆 20">
            <a:extLst>
              <a:ext uri="{FF2B5EF4-FFF2-40B4-BE49-F238E27FC236}">
                <a16:creationId xmlns:a16="http://schemas.microsoft.com/office/drawing/2014/main" id="{B660B804-EF53-4CBB-92CC-99B0D23BC962}"/>
              </a:ext>
            </a:extLst>
          </p:cNvPr>
          <p:cNvSpPr/>
          <p:nvPr/>
        </p:nvSpPr>
        <p:spPr>
          <a:xfrm>
            <a:off x="5802411" y="4411788"/>
            <a:ext cx="247000" cy="247000"/>
          </a:xfrm>
          <a:prstGeom prst="ellipse">
            <a:avLst/>
          </a:prstGeom>
          <a:solidFill>
            <a:srgbClr val="947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sp>
        <p:nvSpPr>
          <p:cNvPr id="22" name="文本框 21">
            <a:extLst>
              <a:ext uri="{FF2B5EF4-FFF2-40B4-BE49-F238E27FC236}">
                <a16:creationId xmlns:a16="http://schemas.microsoft.com/office/drawing/2014/main" id="{7B01D541-9544-4AF2-94A7-ADDB532E2961}"/>
              </a:ext>
            </a:extLst>
          </p:cNvPr>
          <p:cNvSpPr txBox="1"/>
          <p:nvPr/>
        </p:nvSpPr>
        <p:spPr>
          <a:xfrm>
            <a:off x="5718563" y="3106746"/>
            <a:ext cx="400053" cy="1558755"/>
          </a:xfrm>
          <a:prstGeom prst="rect">
            <a:avLst/>
          </a:prstGeom>
          <a:noFill/>
        </p:spPr>
        <p:txBody>
          <a:bodyPr vert="eaVert" wrap="square" lIns="91412" tIns="45706" rIns="91412" bIns="45706" rtlCol="0">
            <a:spAutoFit/>
          </a:bodyPr>
          <a:lstStyle/>
          <a:p>
            <a:pPr lvl="0" algn="dist" defTabSz="609402"/>
            <a:r>
              <a:rPr lang="zh-CN" altLang="en-US" sz="140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rPr>
              <a:t>孤帆远影空 </a:t>
            </a:r>
          </a:p>
        </p:txBody>
      </p:sp>
      <p:sp>
        <p:nvSpPr>
          <p:cNvPr id="24" name="文本框 23">
            <a:extLst>
              <a:ext uri="{FF2B5EF4-FFF2-40B4-BE49-F238E27FC236}">
                <a16:creationId xmlns:a16="http://schemas.microsoft.com/office/drawing/2014/main" id="{0E3E6628-CC51-4732-8383-37C2B654B55B}"/>
              </a:ext>
            </a:extLst>
          </p:cNvPr>
          <p:cNvSpPr txBox="1"/>
          <p:nvPr/>
        </p:nvSpPr>
        <p:spPr>
          <a:xfrm>
            <a:off x="5386852" y="2923458"/>
            <a:ext cx="430831" cy="2899475"/>
          </a:xfrm>
          <a:prstGeom prst="rect">
            <a:avLst/>
          </a:prstGeom>
          <a:noFill/>
        </p:spPr>
        <p:txBody>
          <a:bodyPr vert="eaVert" wrap="square" lIns="91412" tIns="45706" rIns="91412" bIns="45706" rtlCol="0">
            <a:spAutoFit/>
          </a:bodyPr>
          <a:lstStyle/>
          <a:p>
            <a:pPr lvl="0" algn="dist" defTabSz="609402"/>
            <a:r>
              <a:rPr lang="zh-CN" altLang="en-US" sz="160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rPr>
              <a:t>历经千帆，方知质朴为真</a:t>
            </a:r>
            <a:endParaRPr lang="en-US" altLang="zh-CN" sz="160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pic>
        <p:nvPicPr>
          <p:cNvPr id="26" name="wps稻壳儿佳誉设计原创">
            <a:extLst>
              <a:ext uri="{FF2B5EF4-FFF2-40B4-BE49-F238E27FC236}">
                <a16:creationId xmlns:a16="http://schemas.microsoft.com/office/drawing/2014/main" id="{DE06EC05-0170-4CED-896A-098662A28C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58669">
            <a:off x="3709374" y="1646062"/>
            <a:ext cx="1163032" cy="603775"/>
          </a:xfrm>
          <a:prstGeom prst="rect">
            <a:avLst/>
          </a:prstGeom>
        </p:spPr>
      </p:pic>
    </p:spTree>
    <p:extLst>
      <p:ext uri="{BB962C8B-B14F-4D97-AF65-F5344CB8AC3E}">
        <p14:creationId xmlns:p14="http://schemas.microsoft.com/office/powerpoint/2010/main" val="1110571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矩形 210">
            <a:extLst>
              <a:ext uri="{FF2B5EF4-FFF2-40B4-BE49-F238E27FC236}">
                <a16:creationId xmlns:a16="http://schemas.microsoft.com/office/drawing/2014/main" id="{8DF4A5A4-B54A-4568-8930-6B7ABBAB312D}"/>
              </a:ext>
            </a:extLst>
          </p:cNvPr>
          <p:cNvSpPr/>
          <p:nvPr/>
        </p:nvSpPr>
        <p:spPr>
          <a:xfrm>
            <a:off x="0" y="0"/>
            <a:ext cx="12192000" cy="6858000"/>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a:extLst>
              <a:ext uri="{FF2B5EF4-FFF2-40B4-BE49-F238E27FC236}">
                <a16:creationId xmlns:a16="http://schemas.microsoft.com/office/drawing/2014/main" id="{3CBAEAF5-6672-484F-A5F8-9CCCA2873700}"/>
              </a:ext>
            </a:extLst>
          </p:cNvPr>
          <p:cNvSpPr/>
          <p:nvPr/>
        </p:nvSpPr>
        <p:spPr>
          <a:xfrm>
            <a:off x="1116913" y="4075283"/>
            <a:ext cx="1626321" cy="932455"/>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25" name="组合 24">
            <a:extLst>
              <a:ext uri="{FF2B5EF4-FFF2-40B4-BE49-F238E27FC236}">
                <a16:creationId xmlns:a16="http://schemas.microsoft.com/office/drawing/2014/main" id="{784BFFD5-91B9-4F17-9084-280BAFE756A0}"/>
              </a:ext>
            </a:extLst>
          </p:cNvPr>
          <p:cNvGrpSpPr/>
          <p:nvPr/>
        </p:nvGrpSpPr>
        <p:grpSpPr>
          <a:xfrm>
            <a:off x="10983362" y="5974229"/>
            <a:ext cx="849881" cy="648704"/>
            <a:chOff x="7630815" y="599098"/>
            <a:chExt cx="2067277" cy="1577929"/>
          </a:xfrm>
        </p:grpSpPr>
        <p:sp>
          <p:nvSpPr>
            <p:cNvPr id="28" name="Freeform 210">
              <a:extLst>
                <a:ext uri="{FF2B5EF4-FFF2-40B4-BE49-F238E27FC236}">
                  <a16:creationId xmlns:a16="http://schemas.microsoft.com/office/drawing/2014/main" id="{0798CB8C-A7F5-4352-ABB4-4CC386B2B757}"/>
                </a:ext>
              </a:extLst>
            </p:cNvPr>
            <p:cNvSpPr>
              <a:spLocks/>
            </p:cNvSpPr>
            <p:nvPr/>
          </p:nvSpPr>
          <p:spPr bwMode="auto">
            <a:xfrm>
              <a:off x="9316916" y="715854"/>
              <a:ext cx="73832" cy="194022"/>
            </a:xfrm>
            <a:custGeom>
              <a:avLst/>
              <a:gdLst>
                <a:gd name="T0" fmla="*/ 17 w 70"/>
                <a:gd name="T1" fmla="*/ 175 h 187"/>
                <a:gd name="T2" fmla="*/ 18 w 70"/>
                <a:gd name="T3" fmla="*/ 173 h 187"/>
                <a:gd name="T4" fmla="*/ 70 w 70"/>
                <a:gd name="T5" fmla="*/ 0 h 187"/>
                <a:gd name="T6" fmla="*/ 0 w 70"/>
                <a:gd name="T7" fmla="*/ 187 h 187"/>
                <a:gd name="T8" fmla="*/ 17 w 70"/>
                <a:gd name="T9" fmla="*/ 175 h 187"/>
              </a:gdLst>
              <a:ahLst/>
              <a:cxnLst>
                <a:cxn ang="0">
                  <a:pos x="T0" y="T1"/>
                </a:cxn>
                <a:cxn ang="0">
                  <a:pos x="T2" y="T3"/>
                </a:cxn>
                <a:cxn ang="0">
                  <a:pos x="T4" y="T5"/>
                </a:cxn>
                <a:cxn ang="0">
                  <a:pos x="T6" y="T7"/>
                </a:cxn>
                <a:cxn ang="0">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11">
              <a:extLst>
                <a:ext uri="{FF2B5EF4-FFF2-40B4-BE49-F238E27FC236}">
                  <a16:creationId xmlns:a16="http://schemas.microsoft.com/office/drawing/2014/main" id="{04BD9E43-F45C-4A0B-AD44-3619D660E595}"/>
                </a:ext>
              </a:extLst>
            </p:cNvPr>
            <p:cNvSpPr>
              <a:spLocks/>
            </p:cNvSpPr>
            <p:nvPr/>
          </p:nvSpPr>
          <p:spPr bwMode="auto">
            <a:xfrm>
              <a:off x="9392464" y="750194"/>
              <a:ext cx="12020" cy="164833"/>
            </a:xfrm>
            <a:custGeom>
              <a:avLst/>
              <a:gdLst>
                <a:gd name="T0" fmla="*/ 3 w 11"/>
                <a:gd name="T1" fmla="*/ 159 h 159"/>
                <a:gd name="T2" fmla="*/ 6 w 11"/>
                <a:gd name="T3" fmla="*/ 0 h 159"/>
                <a:gd name="T4" fmla="*/ 1 w 11"/>
                <a:gd name="T5" fmla="*/ 94 h 159"/>
                <a:gd name="T6" fmla="*/ 3 w 11"/>
                <a:gd name="T7" fmla="*/ 159 h 159"/>
              </a:gdLst>
              <a:ahLst/>
              <a:cxnLst>
                <a:cxn ang="0">
                  <a:pos x="T0" y="T1"/>
                </a:cxn>
                <a:cxn ang="0">
                  <a:pos x="T2" y="T3"/>
                </a:cxn>
                <a:cxn ang="0">
                  <a:pos x="T4" y="T5"/>
                </a:cxn>
                <a:cxn ang="0">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12">
              <a:extLst>
                <a:ext uri="{FF2B5EF4-FFF2-40B4-BE49-F238E27FC236}">
                  <a16:creationId xmlns:a16="http://schemas.microsoft.com/office/drawing/2014/main" id="{3449971C-B34A-42F5-A925-DB57F5EAB1AA}"/>
                </a:ext>
              </a:extLst>
            </p:cNvPr>
            <p:cNvSpPr>
              <a:spLocks/>
            </p:cNvSpPr>
            <p:nvPr/>
          </p:nvSpPr>
          <p:spPr bwMode="auto">
            <a:xfrm>
              <a:off x="9273991" y="721006"/>
              <a:ext cx="108172" cy="212909"/>
            </a:xfrm>
            <a:custGeom>
              <a:avLst/>
              <a:gdLst>
                <a:gd name="T0" fmla="*/ 0 w 104"/>
                <a:gd name="T1" fmla="*/ 204 h 204"/>
                <a:gd name="T2" fmla="*/ 32 w 104"/>
                <a:gd name="T3" fmla="*/ 186 h 204"/>
                <a:gd name="T4" fmla="*/ 104 w 104"/>
                <a:gd name="T5" fmla="*/ 0 h 204"/>
                <a:gd name="T6" fmla="*/ 69 w 104"/>
                <a:gd name="T7" fmla="*/ 94 h 204"/>
                <a:gd name="T8" fmla="*/ 0 w 104"/>
                <a:gd name="T9" fmla="*/ 204 h 204"/>
              </a:gdLst>
              <a:ahLst/>
              <a:cxnLst>
                <a:cxn ang="0">
                  <a:pos x="T0" y="T1"/>
                </a:cxn>
                <a:cxn ang="0">
                  <a:pos x="T2" y="T3"/>
                </a:cxn>
                <a:cxn ang="0">
                  <a:pos x="T4" y="T5"/>
                </a:cxn>
                <a:cxn ang="0">
                  <a:pos x="T6" y="T7"/>
                </a:cxn>
                <a:cxn ang="0">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13">
              <a:extLst>
                <a:ext uri="{FF2B5EF4-FFF2-40B4-BE49-F238E27FC236}">
                  <a16:creationId xmlns:a16="http://schemas.microsoft.com/office/drawing/2014/main" id="{C9C9C427-11E3-46E4-A9F3-2A43CD216621}"/>
                </a:ext>
              </a:extLst>
            </p:cNvPr>
            <p:cNvSpPr>
              <a:spLocks/>
            </p:cNvSpPr>
            <p:nvPr/>
          </p:nvSpPr>
          <p:spPr bwMode="auto">
            <a:xfrm>
              <a:off x="9347822" y="739892"/>
              <a:ext cx="46360" cy="144229"/>
            </a:xfrm>
            <a:custGeom>
              <a:avLst/>
              <a:gdLst>
                <a:gd name="T0" fmla="*/ 26 w 45"/>
                <a:gd name="T1" fmla="*/ 117 h 138"/>
                <a:gd name="T2" fmla="*/ 45 w 45"/>
                <a:gd name="T3" fmla="*/ 0 h 138"/>
                <a:gd name="T4" fmla="*/ 0 w 45"/>
                <a:gd name="T5" fmla="*/ 138 h 138"/>
                <a:gd name="T6" fmla="*/ 26 w 45"/>
                <a:gd name="T7" fmla="*/ 117 h 138"/>
              </a:gdLst>
              <a:ahLst/>
              <a:cxnLst>
                <a:cxn ang="0">
                  <a:pos x="T0" y="T1"/>
                </a:cxn>
                <a:cxn ang="0">
                  <a:pos x="T2" y="T3"/>
                </a:cxn>
                <a:cxn ang="0">
                  <a:pos x="T4" y="T5"/>
                </a:cxn>
                <a:cxn ang="0">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4">
              <a:extLst>
                <a:ext uri="{FF2B5EF4-FFF2-40B4-BE49-F238E27FC236}">
                  <a16:creationId xmlns:a16="http://schemas.microsoft.com/office/drawing/2014/main" id="{8FF47D24-85D8-4B4C-A0E2-C9CAD5A2A301}"/>
                </a:ext>
              </a:extLst>
            </p:cNvPr>
            <p:cNvSpPr>
              <a:spLocks/>
            </p:cNvSpPr>
            <p:nvPr/>
          </p:nvSpPr>
          <p:spPr bwMode="auto">
            <a:xfrm>
              <a:off x="9177839" y="1586377"/>
              <a:ext cx="109888" cy="118474"/>
            </a:xfrm>
            <a:custGeom>
              <a:avLst/>
              <a:gdLst>
                <a:gd name="T0" fmla="*/ 0 w 105"/>
                <a:gd name="T1" fmla="*/ 113 h 113"/>
                <a:gd name="T2" fmla="*/ 105 w 105"/>
                <a:gd name="T3" fmla="*/ 0 h 113"/>
                <a:gd name="T4" fmla="*/ 89 w 105"/>
                <a:gd name="T5" fmla="*/ 20 h 113"/>
                <a:gd name="T6" fmla="*/ 0 w 105"/>
                <a:gd name="T7" fmla="*/ 113 h 113"/>
              </a:gdLst>
              <a:ahLst/>
              <a:cxnLst>
                <a:cxn ang="0">
                  <a:pos x="T0" y="T1"/>
                </a:cxn>
                <a:cxn ang="0">
                  <a:pos x="T2" y="T3"/>
                </a:cxn>
                <a:cxn ang="0">
                  <a:pos x="T4" y="T5"/>
                </a:cxn>
                <a:cxn ang="0">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15">
              <a:extLst>
                <a:ext uri="{FF2B5EF4-FFF2-40B4-BE49-F238E27FC236}">
                  <a16:creationId xmlns:a16="http://schemas.microsoft.com/office/drawing/2014/main" id="{9D7A18D5-4D7A-44D4-9C9F-64D0065B5A58}"/>
                </a:ext>
              </a:extLst>
            </p:cNvPr>
            <p:cNvSpPr>
              <a:spLocks/>
            </p:cNvSpPr>
            <p:nvPr/>
          </p:nvSpPr>
          <p:spPr bwMode="auto">
            <a:xfrm>
              <a:off x="9425088" y="1200050"/>
              <a:ext cx="207758" cy="109888"/>
            </a:xfrm>
            <a:custGeom>
              <a:avLst/>
              <a:gdLst>
                <a:gd name="T0" fmla="*/ 138 w 199"/>
                <a:gd name="T1" fmla="*/ 36 h 107"/>
                <a:gd name="T2" fmla="*/ 199 w 199"/>
                <a:gd name="T3" fmla="*/ 0 h 107"/>
                <a:gd name="T4" fmla="*/ 142 w 199"/>
                <a:gd name="T5" fmla="*/ 20 h 107"/>
                <a:gd name="T6" fmla="*/ 6 w 199"/>
                <a:gd name="T7" fmla="*/ 76 h 107"/>
                <a:gd name="T8" fmla="*/ 0 w 199"/>
                <a:gd name="T9" fmla="*/ 107 h 107"/>
                <a:gd name="T10" fmla="*/ 138 w 199"/>
                <a:gd name="T11" fmla="*/ 36 h 107"/>
              </a:gdLst>
              <a:ahLst/>
              <a:cxnLst>
                <a:cxn ang="0">
                  <a:pos x="T0" y="T1"/>
                </a:cxn>
                <a:cxn ang="0">
                  <a:pos x="T2" y="T3"/>
                </a:cxn>
                <a:cxn ang="0">
                  <a:pos x="T4" y="T5"/>
                </a:cxn>
                <a:cxn ang="0">
                  <a:pos x="T6" y="T7"/>
                </a:cxn>
                <a:cxn ang="0">
                  <a:pos x="T8" y="T9"/>
                </a:cxn>
                <a:cxn ang="0">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16">
              <a:extLst>
                <a:ext uri="{FF2B5EF4-FFF2-40B4-BE49-F238E27FC236}">
                  <a16:creationId xmlns:a16="http://schemas.microsoft.com/office/drawing/2014/main" id="{26A1EA55-5BE8-4568-B6ED-8D684BC4CB54}"/>
                </a:ext>
              </a:extLst>
            </p:cNvPr>
            <p:cNvSpPr>
              <a:spLocks/>
            </p:cNvSpPr>
            <p:nvPr/>
          </p:nvSpPr>
          <p:spPr bwMode="auto">
            <a:xfrm>
              <a:off x="9073101" y="1308222"/>
              <a:ext cx="518536" cy="520253"/>
            </a:xfrm>
            <a:custGeom>
              <a:avLst/>
              <a:gdLst>
                <a:gd name="T0" fmla="*/ 285 w 496"/>
                <a:gd name="T1" fmla="*/ 264 h 501"/>
                <a:gd name="T2" fmla="*/ 208 w 496"/>
                <a:gd name="T3" fmla="*/ 364 h 501"/>
                <a:gd name="T4" fmla="*/ 131 w 496"/>
                <a:gd name="T5" fmla="*/ 447 h 501"/>
                <a:gd name="T6" fmla="*/ 49 w 496"/>
                <a:gd name="T7" fmla="*/ 486 h 501"/>
                <a:gd name="T8" fmla="*/ 0 w 496"/>
                <a:gd name="T9" fmla="*/ 498 h 501"/>
                <a:gd name="T10" fmla="*/ 45 w 496"/>
                <a:gd name="T11" fmla="*/ 500 h 501"/>
                <a:gd name="T12" fmla="*/ 67 w 496"/>
                <a:gd name="T13" fmla="*/ 501 h 501"/>
                <a:gd name="T14" fmla="*/ 143 w 496"/>
                <a:gd name="T15" fmla="*/ 482 h 501"/>
                <a:gd name="T16" fmla="*/ 225 w 496"/>
                <a:gd name="T17" fmla="*/ 413 h 501"/>
                <a:gd name="T18" fmla="*/ 339 w 496"/>
                <a:gd name="T19" fmla="*/ 238 h 501"/>
                <a:gd name="T20" fmla="*/ 456 w 496"/>
                <a:gd name="T21" fmla="*/ 62 h 501"/>
                <a:gd name="T22" fmla="*/ 496 w 496"/>
                <a:gd name="T23" fmla="*/ 0 h 501"/>
                <a:gd name="T24" fmla="*/ 439 w 496"/>
                <a:gd name="T25" fmla="*/ 66 h 501"/>
                <a:gd name="T26" fmla="*/ 285 w 496"/>
                <a:gd name="T27" fmla="*/ 26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17">
              <a:extLst>
                <a:ext uri="{FF2B5EF4-FFF2-40B4-BE49-F238E27FC236}">
                  <a16:creationId xmlns:a16="http://schemas.microsoft.com/office/drawing/2014/main" id="{3998E756-8FFD-409D-8880-57D3C961BEBC}"/>
                </a:ext>
              </a:extLst>
            </p:cNvPr>
            <p:cNvSpPr>
              <a:spLocks/>
            </p:cNvSpPr>
            <p:nvPr/>
          </p:nvSpPr>
          <p:spPr bwMode="auto">
            <a:xfrm>
              <a:off x="8806966" y="1883418"/>
              <a:ext cx="528838" cy="187154"/>
            </a:xfrm>
            <a:custGeom>
              <a:avLst/>
              <a:gdLst>
                <a:gd name="T0" fmla="*/ 4 w 505"/>
                <a:gd name="T1" fmla="*/ 0 h 180"/>
                <a:gd name="T2" fmla="*/ 0 w 505"/>
                <a:gd name="T3" fmla="*/ 2 h 180"/>
                <a:gd name="T4" fmla="*/ 272 w 505"/>
                <a:gd name="T5" fmla="*/ 84 h 180"/>
                <a:gd name="T6" fmla="*/ 425 w 505"/>
                <a:gd name="T7" fmla="*/ 123 h 180"/>
                <a:gd name="T8" fmla="*/ 505 w 505"/>
                <a:gd name="T9" fmla="*/ 180 h 180"/>
                <a:gd name="T10" fmla="*/ 426 w 505"/>
                <a:gd name="T11" fmla="*/ 109 h 180"/>
                <a:gd name="T12" fmla="*/ 335 w 505"/>
                <a:gd name="T13" fmla="*/ 68 h 180"/>
                <a:gd name="T14" fmla="*/ 273 w 505"/>
                <a:gd name="T15" fmla="*/ 60 h 180"/>
                <a:gd name="T16" fmla="*/ 120 w 505"/>
                <a:gd name="T17" fmla="*/ 46 h 180"/>
                <a:gd name="T18" fmla="*/ 6 w 505"/>
                <a:gd name="T19" fmla="*/ 1 h 180"/>
                <a:gd name="T20" fmla="*/ 6 w 505"/>
                <a:gd name="T21" fmla="*/ 0 h 180"/>
                <a:gd name="T22" fmla="*/ 4 w 505"/>
                <a:gd name="T2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18">
              <a:extLst>
                <a:ext uri="{FF2B5EF4-FFF2-40B4-BE49-F238E27FC236}">
                  <a16:creationId xmlns:a16="http://schemas.microsoft.com/office/drawing/2014/main" id="{7CC8D45E-30FB-4226-B281-3F9CD38E28C7}"/>
                </a:ext>
              </a:extLst>
            </p:cNvPr>
            <p:cNvSpPr>
              <a:spLocks/>
            </p:cNvSpPr>
            <p:nvPr/>
          </p:nvSpPr>
          <p:spPr bwMode="auto">
            <a:xfrm>
              <a:off x="8861910" y="1133087"/>
              <a:ext cx="283307" cy="726294"/>
            </a:xfrm>
            <a:custGeom>
              <a:avLst/>
              <a:gdLst>
                <a:gd name="T0" fmla="*/ 93 w 270"/>
                <a:gd name="T1" fmla="*/ 663 h 698"/>
                <a:gd name="T2" fmla="*/ 245 w 270"/>
                <a:gd name="T3" fmla="*/ 463 h 698"/>
                <a:gd name="T4" fmla="*/ 246 w 270"/>
                <a:gd name="T5" fmla="*/ 459 h 698"/>
                <a:gd name="T6" fmla="*/ 171 w 270"/>
                <a:gd name="T7" fmla="*/ 130 h 698"/>
                <a:gd name="T8" fmla="*/ 145 w 270"/>
                <a:gd name="T9" fmla="*/ 101 h 698"/>
                <a:gd name="T10" fmla="*/ 142 w 270"/>
                <a:gd name="T11" fmla="*/ 100 h 698"/>
                <a:gd name="T12" fmla="*/ 142 w 270"/>
                <a:gd name="T13" fmla="*/ 98 h 698"/>
                <a:gd name="T14" fmla="*/ 102 w 270"/>
                <a:gd name="T15" fmla="*/ 62 h 698"/>
                <a:gd name="T16" fmla="*/ 34 w 270"/>
                <a:gd name="T17" fmla="*/ 16 h 698"/>
                <a:gd name="T18" fmla="*/ 3 w 270"/>
                <a:gd name="T19" fmla="*/ 0 h 698"/>
                <a:gd name="T20" fmla="*/ 39 w 270"/>
                <a:gd name="T21" fmla="*/ 28 h 698"/>
                <a:gd name="T22" fmla="*/ 115 w 270"/>
                <a:gd name="T23" fmla="*/ 104 h 698"/>
                <a:gd name="T24" fmla="*/ 181 w 270"/>
                <a:gd name="T25" fmla="*/ 194 h 698"/>
                <a:gd name="T26" fmla="*/ 216 w 270"/>
                <a:gd name="T27" fmla="*/ 417 h 698"/>
                <a:gd name="T28" fmla="*/ 0 w 270"/>
                <a:gd name="T29" fmla="*/ 698 h 698"/>
                <a:gd name="T30" fmla="*/ 31 w 270"/>
                <a:gd name="T31" fmla="*/ 694 h 698"/>
                <a:gd name="T32" fmla="*/ 45 w 270"/>
                <a:gd name="T33" fmla="*/ 689 h 698"/>
                <a:gd name="T34" fmla="*/ 45 w 270"/>
                <a:gd name="T35" fmla="*/ 688 h 698"/>
                <a:gd name="T36" fmla="*/ 93 w 270"/>
                <a:gd name="T37" fmla="*/ 66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19">
              <a:extLst>
                <a:ext uri="{FF2B5EF4-FFF2-40B4-BE49-F238E27FC236}">
                  <a16:creationId xmlns:a16="http://schemas.microsoft.com/office/drawing/2014/main" id="{FC01F9DB-6950-443D-AEEE-D74EACC3630E}"/>
                </a:ext>
              </a:extLst>
            </p:cNvPr>
            <p:cNvSpPr>
              <a:spLocks/>
            </p:cNvSpPr>
            <p:nvPr/>
          </p:nvSpPr>
          <p:spPr bwMode="auto">
            <a:xfrm>
              <a:off x="8970081" y="1809588"/>
              <a:ext cx="61812" cy="17170"/>
            </a:xfrm>
            <a:custGeom>
              <a:avLst/>
              <a:gdLst>
                <a:gd name="T0" fmla="*/ 38 w 59"/>
                <a:gd name="T1" fmla="*/ 6 h 17"/>
                <a:gd name="T2" fmla="*/ 6 w 59"/>
                <a:gd name="T3" fmla="*/ 13 h 17"/>
                <a:gd name="T4" fmla="*/ 0 w 59"/>
                <a:gd name="T5" fmla="*/ 17 h 17"/>
                <a:gd name="T6" fmla="*/ 33 w 59"/>
                <a:gd name="T7" fmla="*/ 14 h 17"/>
                <a:gd name="T8" fmla="*/ 59 w 59"/>
                <a:gd name="T9" fmla="*/ 0 h 17"/>
                <a:gd name="T10" fmla="*/ 38 w 59"/>
                <a:gd name="T11" fmla="*/ 6 h 17"/>
              </a:gdLst>
              <a:ahLst/>
              <a:cxnLst>
                <a:cxn ang="0">
                  <a:pos x="T0" y="T1"/>
                </a:cxn>
                <a:cxn ang="0">
                  <a:pos x="T2" y="T3"/>
                </a:cxn>
                <a:cxn ang="0">
                  <a:pos x="T4" y="T5"/>
                </a:cxn>
                <a:cxn ang="0">
                  <a:pos x="T6" y="T7"/>
                </a:cxn>
                <a:cxn ang="0">
                  <a:pos x="T8" y="T9"/>
                </a:cxn>
                <a:cxn ang="0">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20">
              <a:extLst>
                <a:ext uri="{FF2B5EF4-FFF2-40B4-BE49-F238E27FC236}">
                  <a16:creationId xmlns:a16="http://schemas.microsoft.com/office/drawing/2014/main" id="{AB73D156-EF62-47E9-AF72-6F27087BDD9B}"/>
                </a:ext>
              </a:extLst>
            </p:cNvPr>
            <p:cNvSpPr>
              <a:spLocks/>
            </p:cNvSpPr>
            <p:nvPr/>
          </p:nvSpPr>
          <p:spPr bwMode="auto">
            <a:xfrm>
              <a:off x="9548712" y="1194900"/>
              <a:ext cx="109888" cy="84134"/>
            </a:xfrm>
            <a:custGeom>
              <a:avLst/>
              <a:gdLst>
                <a:gd name="T0" fmla="*/ 0 w 106"/>
                <a:gd name="T1" fmla="*/ 81 h 81"/>
                <a:gd name="T2" fmla="*/ 106 w 106"/>
                <a:gd name="T3" fmla="*/ 0 h 81"/>
                <a:gd name="T4" fmla="*/ 0 w 106"/>
                <a:gd name="T5" fmla="*/ 81 h 81"/>
              </a:gdLst>
              <a:ahLst/>
              <a:cxnLst>
                <a:cxn ang="0">
                  <a:pos x="T0" y="T1"/>
                </a:cxn>
                <a:cxn ang="0">
                  <a:pos x="T2" y="T3"/>
                </a:cxn>
                <a:cxn ang="0">
                  <a:pos x="T4" y="T5"/>
                </a:cxn>
              </a:cxnLst>
              <a:rect l="0" t="0" r="r" b="b"/>
              <a:pathLst>
                <a:path w="106" h="81">
                  <a:moveTo>
                    <a:pt x="0" y="81"/>
                  </a:moveTo>
                  <a:cubicBezTo>
                    <a:pt x="35" y="54"/>
                    <a:pt x="72" y="28"/>
                    <a:pt x="106" y="0"/>
                  </a:cubicBezTo>
                  <a:cubicBezTo>
                    <a:pt x="70" y="26"/>
                    <a:pt x="35" y="53"/>
                    <a:pt x="0" y="8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21">
              <a:extLst>
                <a:ext uri="{FF2B5EF4-FFF2-40B4-BE49-F238E27FC236}">
                  <a16:creationId xmlns:a16="http://schemas.microsoft.com/office/drawing/2014/main" id="{886BC8AC-B999-4CFA-833C-3366A2CC8885}"/>
                </a:ext>
              </a:extLst>
            </p:cNvPr>
            <p:cNvSpPr>
              <a:spLocks/>
            </p:cNvSpPr>
            <p:nvPr/>
          </p:nvSpPr>
          <p:spPr bwMode="auto">
            <a:xfrm>
              <a:off x="9402766" y="1186314"/>
              <a:ext cx="257551" cy="207758"/>
            </a:xfrm>
            <a:custGeom>
              <a:avLst/>
              <a:gdLst>
                <a:gd name="T0" fmla="*/ 13 w 247"/>
                <a:gd name="T1" fmla="*/ 156 h 199"/>
                <a:gd name="T2" fmla="*/ 0 w 247"/>
                <a:gd name="T3" fmla="*/ 199 h 199"/>
                <a:gd name="T4" fmla="*/ 39 w 247"/>
                <a:gd name="T5" fmla="*/ 164 h 199"/>
                <a:gd name="T6" fmla="*/ 126 w 247"/>
                <a:gd name="T7" fmla="*/ 93 h 199"/>
                <a:gd name="T8" fmla="*/ 247 w 247"/>
                <a:gd name="T9" fmla="*/ 0 h 199"/>
                <a:gd name="T10" fmla="*/ 246 w 247"/>
                <a:gd name="T11" fmla="*/ 1 h 199"/>
                <a:gd name="T12" fmla="*/ 195 w 247"/>
                <a:gd name="T13" fmla="*/ 34 h 199"/>
                <a:gd name="T14" fmla="*/ 13 w 247"/>
                <a:gd name="T15" fmla="*/ 156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22">
              <a:extLst>
                <a:ext uri="{FF2B5EF4-FFF2-40B4-BE49-F238E27FC236}">
                  <a16:creationId xmlns:a16="http://schemas.microsoft.com/office/drawing/2014/main" id="{C4308013-BB16-488E-BBB3-658E9EC9F5AE}"/>
                </a:ext>
              </a:extLst>
            </p:cNvPr>
            <p:cNvSpPr>
              <a:spLocks/>
            </p:cNvSpPr>
            <p:nvPr/>
          </p:nvSpPr>
          <p:spPr bwMode="auto">
            <a:xfrm>
              <a:off x="8769190" y="1093597"/>
              <a:ext cx="271287" cy="788106"/>
            </a:xfrm>
            <a:custGeom>
              <a:avLst/>
              <a:gdLst>
                <a:gd name="T0" fmla="*/ 148 w 260"/>
                <a:gd name="T1" fmla="*/ 668 h 757"/>
                <a:gd name="T2" fmla="*/ 248 w 260"/>
                <a:gd name="T3" fmla="*/ 478 h 757"/>
                <a:gd name="T4" fmla="*/ 231 w 260"/>
                <a:gd name="T5" fmla="*/ 270 h 757"/>
                <a:gd name="T6" fmla="*/ 39 w 260"/>
                <a:gd name="T7" fmla="*/ 7 h 757"/>
                <a:gd name="T8" fmla="*/ 29 w 260"/>
                <a:gd name="T9" fmla="*/ 0 h 757"/>
                <a:gd name="T10" fmla="*/ 110 w 260"/>
                <a:gd name="T11" fmla="*/ 92 h 757"/>
                <a:gd name="T12" fmla="*/ 204 w 260"/>
                <a:gd name="T13" fmla="*/ 477 h 757"/>
                <a:gd name="T14" fmla="*/ 177 w 260"/>
                <a:gd name="T15" fmla="*/ 568 h 757"/>
                <a:gd name="T16" fmla="*/ 126 w 260"/>
                <a:gd name="T17" fmla="*/ 645 h 757"/>
                <a:gd name="T18" fmla="*/ 0 w 260"/>
                <a:gd name="T19" fmla="*/ 757 h 757"/>
                <a:gd name="T20" fmla="*/ 84 w 260"/>
                <a:gd name="T21" fmla="*/ 722 h 757"/>
                <a:gd name="T22" fmla="*/ 148 w 260"/>
                <a:gd name="T23" fmla="*/ 66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23">
              <a:extLst>
                <a:ext uri="{FF2B5EF4-FFF2-40B4-BE49-F238E27FC236}">
                  <a16:creationId xmlns:a16="http://schemas.microsoft.com/office/drawing/2014/main" id="{1FFF656A-4889-43C5-996A-D18C53A4D235}"/>
                </a:ext>
              </a:extLst>
            </p:cNvPr>
            <p:cNvSpPr>
              <a:spLocks/>
            </p:cNvSpPr>
            <p:nvPr/>
          </p:nvSpPr>
          <p:spPr bwMode="auto">
            <a:xfrm>
              <a:off x="9224198" y="707270"/>
              <a:ext cx="154531" cy="250683"/>
            </a:xfrm>
            <a:custGeom>
              <a:avLst/>
              <a:gdLst>
                <a:gd name="T0" fmla="*/ 0 w 148"/>
                <a:gd name="T1" fmla="*/ 241 h 241"/>
                <a:gd name="T2" fmla="*/ 36 w 148"/>
                <a:gd name="T3" fmla="*/ 223 h 241"/>
                <a:gd name="T4" fmla="*/ 36 w 148"/>
                <a:gd name="T5" fmla="*/ 222 h 241"/>
                <a:gd name="T6" fmla="*/ 148 w 148"/>
                <a:gd name="T7" fmla="*/ 0 h 241"/>
                <a:gd name="T8" fmla="*/ 88 w 148"/>
                <a:gd name="T9" fmla="*/ 120 h 241"/>
                <a:gd name="T10" fmla="*/ 0 w 148"/>
                <a:gd name="T11" fmla="*/ 241 h 241"/>
              </a:gdLst>
              <a:ahLst/>
              <a:cxnLst>
                <a:cxn ang="0">
                  <a:pos x="T0" y="T1"/>
                </a:cxn>
                <a:cxn ang="0">
                  <a:pos x="T2" y="T3"/>
                </a:cxn>
                <a:cxn ang="0">
                  <a:pos x="T4" y="T5"/>
                </a:cxn>
                <a:cxn ang="0">
                  <a:pos x="T6" y="T7"/>
                </a:cxn>
                <a:cxn ang="0">
                  <a:pos x="T8" y="T9"/>
                </a:cxn>
                <a:cxn ang="0">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24">
              <a:extLst>
                <a:ext uri="{FF2B5EF4-FFF2-40B4-BE49-F238E27FC236}">
                  <a16:creationId xmlns:a16="http://schemas.microsoft.com/office/drawing/2014/main" id="{92AAC2D5-56DE-4D0C-ADEC-308561453713}"/>
                </a:ext>
              </a:extLst>
            </p:cNvPr>
            <p:cNvSpPr>
              <a:spLocks/>
            </p:cNvSpPr>
            <p:nvPr/>
          </p:nvSpPr>
          <p:spPr bwMode="auto">
            <a:xfrm>
              <a:off x="8770908" y="188857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25">
              <a:extLst>
                <a:ext uri="{FF2B5EF4-FFF2-40B4-BE49-F238E27FC236}">
                  <a16:creationId xmlns:a16="http://schemas.microsoft.com/office/drawing/2014/main" id="{CE1CC4C2-13DE-4FD7-90AA-15AD075F489A}"/>
                </a:ext>
              </a:extLst>
            </p:cNvPr>
            <p:cNvSpPr>
              <a:spLocks/>
            </p:cNvSpPr>
            <p:nvPr/>
          </p:nvSpPr>
          <p:spPr bwMode="auto">
            <a:xfrm>
              <a:off x="7958764" y="1040369"/>
              <a:ext cx="455007" cy="776087"/>
            </a:xfrm>
            <a:custGeom>
              <a:avLst/>
              <a:gdLst>
                <a:gd name="T0" fmla="*/ 61 w 435"/>
                <a:gd name="T1" fmla="*/ 400 h 745"/>
                <a:gd name="T2" fmla="*/ 170 w 435"/>
                <a:gd name="T3" fmla="*/ 584 h 745"/>
                <a:gd name="T4" fmla="*/ 340 w 435"/>
                <a:gd name="T5" fmla="*/ 719 h 745"/>
                <a:gd name="T6" fmla="*/ 435 w 435"/>
                <a:gd name="T7" fmla="*/ 745 h 745"/>
                <a:gd name="T8" fmla="*/ 313 w 435"/>
                <a:gd name="T9" fmla="*/ 698 h 745"/>
                <a:gd name="T10" fmla="*/ 159 w 435"/>
                <a:gd name="T11" fmla="*/ 547 h 745"/>
                <a:gd name="T12" fmla="*/ 47 w 435"/>
                <a:gd name="T13" fmla="*/ 332 h 745"/>
                <a:gd name="T14" fmla="*/ 19 w 435"/>
                <a:gd name="T15" fmla="*/ 210 h 745"/>
                <a:gd name="T16" fmla="*/ 10 w 435"/>
                <a:gd name="T17" fmla="*/ 78 h 745"/>
                <a:gd name="T18" fmla="*/ 0 w 435"/>
                <a:gd name="T19" fmla="*/ 0 h 745"/>
                <a:gd name="T20" fmla="*/ 6 w 435"/>
                <a:gd name="T21" fmla="*/ 171 h 745"/>
                <a:gd name="T22" fmla="*/ 25 w 435"/>
                <a:gd name="T23" fmla="*/ 296 h 745"/>
                <a:gd name="T24" fmla="*/ 61 w 435"/>
                <a:gd name="T25" fmla="*/ 400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26">
              <a:extLst>
                <a:ext uri="{FF2B5EF4-FFF2-40B4-BE49-F238E27FC236}">
                  <a16:creationId xmlns:a16="http://schemas.microsoft.com/office/drawing/2014/main" id="{85EE98D3-A94C-4070-926D-C4562ADDC9F0}"/>
                </a:ext>
              </a:extLst>
            </p:cNvPr>
            <p:cNvSpPr>
              <a:spLocks/>
            </p:cNvSpPr>
            <p:nvPr/>
          </p:nvSpPr>
          <p:spPr bwMode="auto">
            <a:xfrm>
              <a:off x="8175107" y="803422"/>
              <a:ext cx="197456" cy="230079"/>
            </a:xfrm>
            <a:custGeom>
              <a:avLst/>
              <a:gdLst>
                <a:gd name="T0" fmla="*/ 103 w 189"/>
                <a:gd name="T1" fmla="*/ 80 h 221"/>
                <a:gd name="T2" fmla="*/ 0 w 189"/>
                <a:gd name="T3" fmla="*/ 0 h 221"/>
                <a:gd name="T4" fmla="*/ 63 w 189"/>
                <a:gd name="T5" fmla="*/ 60 h 221"/>
                <a:gd name="T6" fmla="*/ 124 w 189"/>
                <a:gd name="T7" fmla="*/ 182 h 221"/>
                <a:gd name="T8" fmla="*/ 130 w 189"/>
                <a:gd name="T9" fmla="*/ 185 h 221"/>
                <a:gd name="T10" fmla="*/ 189 w 189"/>
                <a:gd name="T11" fmla="*/ 221 h 221"/>
                <a:gd name="T12" fmla="*/ 103 w 189"/>
                <a:gd name="T13" fmla="*/ 80 h 221"/>
              </a:gdLst>
              <a:ahLst/>
              <a:cxnLst>
                <a:cxn ang="0">
                  <a:pos x="T0" y="T1"/>
                </a:cxn>
                <a:cxn ang="0">
                  <a:pos x="T2" y="T3"/>
                </a:cxn>
                <a:cxn ang="0">
                  <a:pos x="T4" y="T5"/>
                </a:cxn>
                <a:cxn ang="0">
                  <a:pos x="T6" y="T7"/>
                </a:cxn>
                <a:cxn ang="0">
                  <a:pos x="T8" y="T9"/>
                </a:cxn>
                <a:cxn ang="0">
                  <a:pos x="T10" y="T11"/>
                </a:cxn>
                <a:cxn ang="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27">
              <a:extLst>
                <a:ext uri="{FF2B5EF4-FFF2-40B4-BE49-F238E27FC236}">
                  <a16:creationId xmlns:a16="http://schemas.microsoft.com/office/drawing/2014/main" id="{A2B95E67-35E5-4D1C-9B2B-C763DDD24C19}"/>
                </a:ext>
              </a:extLst>
            </p:cNvPr>
            <p:cNvSpPr>
              <a:spLocks/>
            </p:cNvSpPr>
            <p:nvPr/>
          </p:nvSpPr>
          <p:spPr bwMode="auto">
            <a:xfrm>
              <a:off x="8683341" y="1072992"/>
              <a:ext cx="94436" cy="808710"/>
            </a:xfrm>
            <a:custGeom>
              <a:avLst/>
              <a:gdLst>
                <a:gd name="T0" fmla="*/ 74 w 91"/>
                <a:gd name="T1" fmla="*/ 402 h 777"/>
                <a:gd name="T2" fmla="*/ 82 w 91"/>
                <a:gd name="T3" fmla="*/ 197 h 777"/>
                <a:gd name="T4" fmla="*/ 60 w 91"/>
                <a:gd name="T5" fmla="*/ 55 h 777"/>
                <a:gd name="T6" fmla="*/ 51 w 91"/>
                <a:gd name="T7" fmla="*/ 0 h 777"/>
                <a:gd name="T8" fmla="*/ 33 w 91"/>
                <a:gd name="T9" fmla="*/ 367 h 777"/>
                <a:gd name="T10" fmla="*/ 16 w 91"/>
                <a:gd name="T11" fmla="*/ 586 h 777"/>
                <a:gd name="T12" fmla="*/ 15 w 91"/>
                <a:gd name="T13" fmla="*/ 775 h 777"/>
                <a:gd name="T14" fmla="*/ 19 w 91"/>
                <a:gd name="T15" fmla="*/ 777 h 777"/>
                <a:gd name="T16" fmla="*/ 19 w 91"/>
                <a:gd name="T17" fmla="*/ 777 h 777"/>
                <a:gd name="T18" fmla="*/ 29 w 91"/>
                <a:gd name="T19" fmla="*/ 660 h 777"/>
                <a:gd name="T20" fmla="*/ 74 w 91"/>
                <a:gd name="T21" fmla="*/ 40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8">
              <a:extLst>
                <a:ext uri="{FF2B5EF4-FFF2-40B4-BE49-F238E27FC236}">
                  <a16:creationId xmlns:a16="http://schemas.microsoft.com/office/drawing/2014/main" id="{BA8B60BD-4B0D-49E8-BFA2-0989E22B4DDD}"/>
                </a:ext>
              </a:extLst>
            </p:cNvPr>
            <p:cNvSpPr>
              <a:spLocks/>
            </p:cNvSpPr>
            <p:nvPr/>
          </p:nvSpPr>
          <p:spPr bwMode="auto">
            <a:xfrm>
              <a:off x="8676473" y="1886852"/>
              <a:ext cx="44642" cy="254117"/>
            </a:xfrm>
            <a:custGeom>
              <a:avLst/>
              <a:gdLst>
                <a:gd name="T0" fmla="*/ 24 w 42"/>
                <a:gd name="T1" fmla="*/ 219 h 245"/>
                <a:gd name="T2" fmla="*/ 33 w 42"/>
                <a:gd name="T3" fmla="*/ 173 h 245"/>
                <a:gd name="T4" fmla="*/ 21 w 42"/>
                <a:gd name="T5" fmla="*/ 3 h 245"/>
                <a:gd name="T6" fmla="*/ 5 w 42"/>
                <a:gd name="T7" fmla="*/ 0 h 245"/>
                <a:gd name="T8" fmla="*/ 17 w 42"/>
                <a:gd name="T9" fmla="*/ 140 h 245"/>
                <a:gd name="T10" fmla="*/ 14 w 42"/>
                <a:gd name="T11" fmla="*/ 245 h 245"/>
                <a:gd name="T12" fmla="*/ 24 w 42"/>
                <a:gd name="T13" fmla="*/ 219 h 245"/>
              </a:gdLst>
              <a:ahLst/>
              <a:cxnLst>
                <a:cxn ang="0">
                  <a:pos x="T0" y="T1"/>
                </a:cxn>
                <a:cxn ang="0">
                  <a:pos x="T2" y="T3"/>
                </a:cxn>
                <a:cxn ang="0">
                  <a:pos x="T4" y="T5"/>
                </a:cxn>
                <a:cxn ang="0">
                  <a:pos x="T6" y="T7"/>
                </a:cxn>
                <a:cxn ang="0">
                  <a:pos x="T8" y="T9"/>
                </a:cxn>
                <a:cxn ang="0">
                  <a:pos x="T10" y="T11"/>
                </a:cxn>
                <a:cxn ang="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29">
              <a:extLst>
                <a:ext uri="{FF2B5EF4-FFF2-40B4-BE49-F238E27FC236}">
                  <a16:creationId xmlns:a16="http://schemas.microsoft.com/office/drawing/2014/main" id="{556A008F-0AC5-4300-B0F0-06DE227C0806}"/>
                </a:ext>
              </a:extLst>
            </p:cNvPr>
            <p:cNvSpPr>
              <a:spLocks/>
            </p:cNvSpPr>
            <p:nvPr/>
          </p:nvSpPr>
          <p:spPr bwMode="auto">
            <a:xfrm>
              <a:off x="8480734" y="1838776"/>
              <a:ext cx="157965" cy="30906"/>
            </a:xfrm>
            <a:custGeom>
              <a:avLst/>
              <a:gdLst>
                <a:gd name="T0" fmla="*/ 151 w 151"/>
                <a:gd name="T1" fmla="*/ 28 h 30"/>
                <a:gd name="T2" fmla="*/ 139 w 151"/>
                <a:gd name="T3" fmla="*/ 20 h 30"/>
                <a:gd name="T4" fmla="*/ 138 w 151"/>
                <a:gd name="T5" fmla="*/ 20 h 30"/>
                <a:gd name="T6" fmla="*/ 36 w 151"/>
                <a:gd name="T7" fmla="*/ 4 h 30"/>
                <a:gd name="T8" fmla="*/ 0 w 151"/>
                <a:gd name="T9" fmla="*/ 0 h 30"/>
                <a:gd name="T10" fmla="*/ 31 w 151"/>
                <a:gd name="T11" fmla="*/ 14 h 30"/>
                <a:gd name="T12" fmla="*/ 151 w 151"/>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30">
              <a:extLst>
                <a:ext uri="{FF2B5EF4-FFF2-40B4-BE49-F238E27FC236}">
                  <a16:creationId xmlns:a16="http://schemas.microsoft.com/office/drawing/2014/main" id="{64C6FBE8-8FE8-48D9-8862-DFCA3668FCF6}"/>
                </a:ext>
              </a:extLst>
            </p:cNvPr>
            <p:cNvSpPr>
              <a:spLocks/>
            </p:cNvSpPr>
            <p:nvPr/>
          </p:nvSpPr>
          <p:spPr bwMode="auto">
            <a:xfrm>
              <a:off x="8705662" y="1069558"/>
              <a:ext cx="140795" cy="812144"/>
            </a:xfrm>
            <a:custGeom>
              <a:avLst/>
              <a:gdLst>
                <a:gd name="T0" fmla="*/ 69 w 134"/>
                <a:gd name="T1" fmla="*/ 608 h 780"/>
                <a:gd name="T2" fmla="*/ 127 w 134"/>
                <a:gd name="T3" fmla="*/ 383 h 780"/>
                <a:gd name="T4" fmla="*/ 96 w 134"/>
                <a:gd name="T5" fmla="*/ 153 h 780"/>
                <a:gd name="T6" fmla="*/ 34 w 134"/>
                <a:gd name="T7" fmla="*/ 0 h 780"/>
                <a:gd name="T8" fmla="*/ 57 w 134"/>
                <a:gd name="T9" fmla="*/ 134 h 780"/>
                <a:gd name="T10" fmla="*/ 68 w 134"/>
                <a:gd name="T11" fmla="*/ 273 h 780"/>
                <a:gd name="T12" fmla="*/ 39 w 134"/>
                <a:gd name="T13" fmla="*/ 525 h 780"/>
                <a:gd name="T14" fmla="*/ 15 w 134"/>
                <a:gd name="T15" fmla="*/ 651 h 780"/>
                <a:gd name="T16" fmla="*/ 3 w 134"/>
                <a:gd name="T17" fmla="*/ 780 h 780"/>
                <a:gd name="T18" fmla="*/ 5 w 134"/>
                <a:gd name="T19" fmla="*/ 780 h 780"/>
                <a:gd name="T20" fmla="*/ 25 w 134"/>
                <a:gd name="T21" fmla="*/ 706 h 780"/>
                <a:gd name="T22" fmla="*/ 69 w 134"/>
                <a:gd name="T23" fmla="*/ 608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31">
              <a:extLst>
                <a:ext uri="{FF2B5EF4-FFF2-40B4-BE49-F238E27FC236}">
                  <a16:creationId xmlns:a16="http://schemas.microsoft.com/office/drawing/2014/main" id="{EA119045-0A4C-4B50-8643-EF754712A65E}"/>
                </a:ext>
              </a:extLst>
            </p:cNvPr>
            <p:cNvSpPr>
              <a:spLocks/>
            </p:cNvSpPr>
            <p:nvPr/>
          </p:nvSpPr>
          <p:spPr bwMode="auto">
            <a:xfrm>
              <a:off x="8329638" y="1814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32">
              <a:extLst>
                <a:ext uri="{FF2B5EF4-FFF2-40B4-BE49-F238E27FC236}">
                  <a16:creationId xmlns:a16="http://schemas.microsoft.com/office/drawing/2014/main" id="{4C28B92B-C506-449B-A289-B2A2294D63BA}"/>
                </a:ext>
              </a:extLst>
            </p:cNvPr>
            <p:cNvSpPr>
              <a:spLocks/>
            </p:cNvSpPr>
            <p:nvPr/>
          </p:nvSpPr>
          <p:spPr bwMode="auto">
            <a:xfrm>
              <a:off x="8121879" y="1855946"/>
              <a:ext cx="382893" cy="260985"/>
            </a:xfrm>
            <a:custGeom>
              <a:avLst/>
              <a:gdLst>
                <a:gd name="T0" fmla="*/ 252 w 366"/>
                <a:gd name="T1" fmla="*/ 77 h 251"/>
                <a:gd name="T2" fmla="*/ 212 w 366"/>
                <a:gd name="T3" fmla="*/ 121 h 251"/>
                <a:gd name="T4" fmla="*/ 163 w 366"/>
                <a:gd name="T5" fmla="*/ 164 h 251"/>
                <a:gd name="T6" fmla="*/ 0 w 366"/>
                <a:gd name="T7" fmla="*/ 251 h 251"/>
                <a:gd name="T8" fmla="*/ 232 w 366"/>
                <a:gd name="T9" fmla="*/ 149 h 251"/>
                <a:gd name="T10" fmla="*/ 366 w 366"/>
                <a:gd name="T11" fmla="*/ 8 h 251"/>
                <a:gd name="T12" fmla="*/ 348 w 366"/>
                <a:gd name="T13" fmla="*/ 0 h 251"/>
                <a:gd name="T14" fmla="*/ 252 w 366"/>
                <a:gd name="T15" fmla="*/ 77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33">
              <a:extLst>
                <a:ext uri="{FF2B5EF4-FFF2-40B4-BE49-F238E27FC236}">
                  <a16:creationId xmlns:a16="http://schemas.microsoft.com/office/drawing/2014/main" id="{C5058E22-AEC8-4980-A3DD-38F1A10895CF}"/>
                </a:ext>
              </a:extLst>
            </p:cNvPr>
            <p:cNvSpPr>
              <a:spLocks/>
            </p:cNvSpPr>
            <p:nvPr/>
          </p:nvSpPr>
          <p:spPr bwMode="auto">
            <a:xfrm>
              <a:off x="8226617" y="980273"/>
              <a:ext cx="20604" cy="176852"/>
            </a:xfrm>
            <a:custGeom>
              <a:avLst/>
              <a:gdLst>
                <a:gd name="T0" fmla="*/ 0 w 21"/>
                <a:gd name="T1" fmla="*/ 0 h 170"/>
                <a:gd name="T2" fmla="*/ 8 w 21"/>
                <a:gd name="T3" fmla="*/ 57 h 170"/>
                <a:gd name="T4" fmla="*/ 15 w 21"/>
                <a:gd name="T5" fmla="*/ 170 h 170"/>
                <a:gd name="T6" fmla="*/ 17 w 21"/>
                <a:gd name="T7" fmla="*/ 146 h 170"/>
                <a:gd name="T8" fmla="*/ 0 w 21"/>
                <a:gd name="T9" fmla="*/ 0 h 170"/>
              </a:gdLst>
              <a:ahLst/>
              <a:cxnLst>
                <a:cxn ang="0">
                  <a:pos x="T0" y="T1"/>
                </a:cxn>
                <a:cxn ang="0">
                  <a:pos x="T2" y="T3"/>
                </a:cxn>
                <a:cxn ang="0">
                  <a:pos x="T4" y="T5"/>
                </a:cxn>
                <a:cxn ang="0">
                  <a:pos x="T6" y="T7"/>
                </a:cxn>
                <a:cxn ang="0">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34">
              <a:extLst>
                <a:ext uri="{FF2B5EF4-FFF2-40B4-BE49-F238E27FC236}">
                  <a16:creationId xmlns:a16="http://schemas.microsoft.com/office/drawing/2014/main" id="{6E18D438-0B8E-41F1-BD0A-04AFEC7AE942}"/>
                </a:ext>
              </a:extLst>
            </p:cNvPr>
            <p:cNvSpPr>
              <a:spLocks/>
            </p:cNvSpPr>
            <p:nvPr/>
          </p:nvSpPr>
          <p:spPr bwMode="auto">
            <a:xfrm>
              <a:off x="8563151" y="1881702"/>
              <a:ext cx="103020" cy="243815"/>
            </a:xfrm>
            <a:custGeom>
              <a:avLst/>
              <a:gdLst>
                <a:gd name="T0" fmla="*/ 45 w 98"/>
                <a:gd name="T1" fmla="*/ 89 h 233"/>
                <a:gd name="T2" fmla="*/ 42 w 98"/>
                <a:gd name="T3" fmla="*/ 24 h 233"/>
                <a:gd name="T4" fmla="*/ 61 w 98"/>
                <a:gd name="T5" fmla="*/ 0 h 233"/>
                <a:gd name="T6" fmla="*/ 61 w 98"/>
                <a:gd name="T7" fmla="*/ 0 h 233"/>
                <a:gd name="T8" fmla="*/ 4 w 98"/>
                <a:gd name="T9" fmla="*/ 66 h 233"/>
                <a:gd name="T10" fmla="*/ 50 w 98"/>
                <a:gd name="T11" fmla="*/ 144 h 233"/>
                <a:gd name="T12" fmla="*/ 98 w 98"/>
                <a:gd name="T13" fmla="*/ 233 h 233"/>
                <a:gd name="T14" fmla="*/ 80 w 98"/>
                <a:gd name="T15" fmla="*/ 163 h 233"/>
                <a:gd name="T16" fmla="*/ 45 w 98"/>
                <a:gd name="T17" fmla="*/ 8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35">
              <a:extLst>
                <a:ext uri="{FF2B5EF4-FFF2-40B4-BE49-F238E27FC236}">
                  <a16:creationId xmlns:a16="http://schemas.microsoft.com/office/drawing/2014/main" id="{7BE04666-CEBD-4D59-87DC-757173DEC7A9}"/>
                </a:ext>
              </a:extLst>
            </p:cNvPr>
            <p:cNvSpPr>
              <a:spLocks/>
            </p:cNvSpPr>
            <p:nvPr/>
          </p:nvSpPr>
          <p:spPr bwMode="auto">
            <a:xfrm>
              <a:off x="7979368" y="1838776"/>
              <a:ext cx="413799" cy="262702"/>
            </a:xfrm>
            <a:custGeom>
              <a:avLst/>
              <a:gdLst>
                <a:gd name="T0" fmla="*/ 328 w 396"/>
                <a:gd name="T1" fmla="*/ 25 h 251"/>
                <a:gd name="T2" fmla="*/ 396 w 396"/>
                <a:gd name="T3" fmla="*/ 0 h 251"/>
                <a:gd name="T4" fmla="*/ 174 w 396"/>
                <a:gd name="T5" fmla="*/ 112 h 251"/>
                <a:gd name="T6" fmla="*/ 64 w 396"/>
                <a:gd name="T7" fmla="*/ 203 h 251"/>
                <a:gd name="T8" fmla="*/ 0 w 396"/>
                <a:gd name="T9" fmla="*/ 251 h 251"/>
                <a:gd name="T10" fmla="*/ 227 w 396"/>
                <a:gd name="T11" fmla="*/ 83 h 251"/>
                <a:gd name="T12" fmla="*/ 328 w 396"/>
                <a:gd name="T13" fmla="*/ 25 h 251"/>
              </a:gdLst>
              <a:ahLst/>
              <a:cxnLst>
                <a:cxn ang="0">
                  <a:pos x="T0" y="T1"/>
                </a:cxn>
                <a:cxn ang="0">
                  <a:pos x="T2" y="T3"/>
                </a:cxn>
                <a:cxn ang="0">
                  <a:pos x="T4" y="T5"/>
                </a:cxn>
                <a:cxn ang="0">
                  <a:pos x="T6" y="T7"/>
                </a:cxn>
                <a:cxn ang="0">
                  <a:pos x="T8" y="T9"/>
                </a:cxn>
                <a:cxn ang="0">
                  <a:pos x="T10" y="T11"/>
                </a:cxn>
                <a:cxn ang="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36">
              <a:extLst>
                <a:ext uri="{FF2B5EF4-FFF2-40B4-BE49-F238E27FC236}">
                  <a16:creationId xmlns:a16="http://schemas.microsoft.com/office/drawing/2014/main" id="{65672420-3E3B-4F2C-AB1D-4F56ACFDA9A5}"/>
                </a:ext>
              </a:extLst>
            </p:cNvPr>
            <p:cNvSpPr>
              <a:spLocks/>
            </p:cNvSpPr>
            <p:nvPr/>
          </p:nvSpPr>
          <p:spPr bwMode="auto">
            <a:xfrm>
              <a:off x="7914122" y="1816456"/>
              <a:ext cx="436120" cy="140794"/>
            </a:xfrm>
            <a:custGeom>
              <a:avLst/>
              <a:gdLst>
                <a:gd name="T0" fmla="*/ 307 w 417"/>
                <a:gd name="T1" fmla="*/ 41 h 136"/>
                <a:gd name="T2" fmla="*/ 417 w 417"/>
                <a:gd name="T3" fmla="*/ 3 h 136"/>
                <a:gd name="T4" fmla="*/ 403 w 417"/>
                <a:gd name="T5" fmla="*/ 0 h 136"/>
                <a:gd name="T6" fmla="*/ 197 w 417"/>
                <a:gd name="T7" fmla="*/ 83 h 136"/>
                <a:gd name="T8" fmla="*/ 7 w 417"/>
                <a:gd name="T9" fmla="*/ 128 h 136"/>
                <a:gd name="T10" fmla="*/ 6 w 417"/>
                <a:gd name="T11" fmla="*/ 127 h 136"/>
                <a:gd name="T12" fmla="*/ 0 w 417"/>
                <a:gd name="T13" fmla="*/ 128 h 136"/>
                <a:gd name="T14" fmla="*/ 35 w 417"/>
                <a:gd name="T15" fmla="*/ 136 h 136"/>
                <a:gd name="T16" fmla="*/ 35 w 417"/>
                <a:gd name="T17" fmla="*/ 136 h 136"/>
                <a:gd name="T18" fmla="*/ 224 w 417"/>
                <a:gd name="T19" fmla="*/ 91 h 136"/>
                <a:gd name="T20" fmla="*/ 307 w 417"/>
                <a:gd name="T21" fmla="*/ 4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37">
              <a:extLst>
                <a:ext uri="{FF2B5EF4-FFF2-40B4-BE49-F238E27FC236}">
                  <a16:creationId xmlns:a16="http://schemas.microsoft.com/office/drawing/2014/main" id="{A686A4BE-D279-42AF-AD3D-FDBBF3F8CD50}"/>
                </a:ext>
              </a:extLst>
            </p:cNvPr>
            <p:cNvSpPr>
              <a:spLocks/>
            </p:cNvSpPr>
            <p:nvPr/>
          </p:nvSpPr>
          <p:spPr bwMode="auto">
            <a:xfrm>
              <a:off x="7845442" y="1804436"/>
              <a:ext cx="429252" cy="120190"/>
            </a:xfrm>
            <a:custGeom>
              <a:avLst/>
              <a:gdLst>
                <a:gd name="T0" fmla="*/ 165 w 411"/>
                <a:gd name="T1" fmla="*/ 18 h 116"/>
                <a:gd name="T2" fmla="*/ 0 w 411"/>
                <a:gd name="T3" fmla="*/ 116 h 116"/>
                <a:gd name="T4" fmla="*/ 211 w 411"/>
                <a:gd name="T5" fmla="*/ 46 h 116"/>
                <a:gd name="T6" fmla="*/ 411 w 411"/>
                <a:gd name="T7" fmla="*/ 8 h 116"/>
                <a:gd name="T8" fmla="*/ 302 w 411"/>
                <a:gd name="T9" fmla="*/ 0 h 116"/>
                <a:gd name="T10" fmla="*/ 165 w 411"/>
                <a:gd name="T11" fmla="*/ 18 h 116"/>
              </a:gdLst>
              <a:ahLst/>
              <a:cxnLst>
                <a:cxn ang="0">
                  <a:pos x="T0" y="T1"/>
                </a:cxn>
                <a:cxn ang="0">
                  <a:pos x="T2" y="T3"/>
                </a:cxn>
                <a:cxn ang="0">
                  <a:pos x="T4" y="T5"/>
                </a:cxn>
                <a:cxn ang="0">
                  <a:pos x="T6" y="T7"/>
                </a:cxn>
                <a:cxn ang="0">
                  <a:pos x="T8" y="T9"/>
                </a:cxn>
                <a:cxn ang="0">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38">
              <a:extLst>
                <a:ext uri="{FF2B5EF4-FFF2-40B4-BE49-F238E27FC236}">
                  <a16:creationId xmlns:a16="http://schemas.microsoft.com/office/drawing/2014/main" id="{6A383DDB-955B-4E88-845B-A88EA94D52E5}"/>
                </a:ext>
              </a:extLst>
            </p:cNvPr>
            <p:cNvSpPr>
              <a:spLocks/>
            </p:cNvSpPr>
            <p:nvPr/>
          </p:nvSpPr>
          <p:spPr bwMode="auto">
            <a:xfrm>
              <a:off x="7826554" y="1818172"/>
              <a:ext cx="437837" cy="127058"/>
            </a:xfrm>
            <a:custGeom>
              <a:avLst/>
              <a:gdLst>
                <a:gd name="T0" fmla="*/ 387 w 418"/>
                <a:gd name="T1" fmla="*/ 5 h 122"/>
                <a:gd name="T2" fmla="*/ 418 w 418"/>
                <a:gd name="T3" fmla="*/ 0 h 122"/>
                <a:gd name="T4" fmla="*/ 214 w 418"/>
                <a:gd name="T5" fmla="*/ 42 h 122"/>
                <a:gd name="T6" fmla="*/ 4 w 418"/>
                <a:gd name="T7" fmla="*/ 108 h 122"/>
                <a:gd name="T8" fmla="*/ 0 w 418"/>
                <a:gd name="T9" fmla="*/ 109 h 122"/>
                <a:gd name="T10" fmla="*/ 67 w 418"/>
                <a:gd name="T11" fmla="*/ 122 h 122"/>
                <a:gd name="T12" fmla="*/ 287 w 418"/>
                <a:gd name="T13" fmla="*/ 42 h 122"/>
                <a:gd name="T14" fmla="*/ 387 w 418"/>
                <a:gd name="T15" fmla="*/ 5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39">
              <a:extLst>
                <a:ext uri="{FF2B5EF4-FFF2-40B4-BE49-F238E27FC236}">
                  <a16:creationId xmlns:a16="http://schemas.microsoft.com/office/drawing/2014/main" id="{52BADAD0-1C27-47F8-90DF-C3EE4F73FF45}"/>
                </a:ext>
              </a:extLst>
            </p:cNvPr>
            <p:cNvSpPr>
              <a:spLocks/>
            </p:cNvSpPr>
            <p:nvPr/>
          </p:nvSpPr>
          <p:spPr bwMode="auto">
            <a:xfrm>
              <a:off x="7981085" y="1838776"/>
              <a:ext cx="449856" cy="264419"/>
            </a:xfrm>
            <a:custGeom>
              <a:avLst/>
              <a:gdLst>
                <a:gd name="T0" fmla="*/ 274 w 430"/>
                <a:gd name="T1" fmla="*/ 88 h 254"/>
                <a:gd name="T2" fmla="*/ 357 w 430"/>
                <a:gd name="T3" fmla="*/ 32 h 254"/>
                <a:gd name="T4" fmla="*/ 430 w 430"/>
                <a:gd name="T5" fmla="*/ 0 h 254"/>
                <a:gd name="T6" fmla="*/ 408 w 430"/>
                <a:gd name="T7" fmla="*/ 0 h 254"/>
                <a:gd name="T8" fmla="*/ 323 w 430"/>
                <a:gd name="T9" fmla="*/ 31 h 254"/>
                <a:gd name="T10" fmla="*/ 209 w 430"/>
                <a:gd name="T11" fmla="*/ 99 h 254"/>
                <a:gd name="T12" fmla="*/ 0 w 430"/>
                <a:gd name="T13" fmla="*/ 254 h 254"/>
                <a:gd name="T14" fmla="*/ 132 w 430"/>
                <a:gd name="T15" fmla="*/ 192 h 254"/>
                <a:gd name="T16" fmla="*/ 274 w 430"/>
                <a:gd name="T17" fmla="*/ 8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40">
              <a:extLst>
                <a:ext uri="{FF2B5EF4-FFF2-40B4-BE49-F238E27FC236}">
                  <a16:creationId xmlns:a16="http://schemas.microsoft.com/office/drawing/2014/main" id="{ACAD3689-7DF8-4DD4-88C1-C18FA0C0362D}"/>
                </a:ext>
              </a:extLst>
            </p:cNvPr>
            <p:cNvSpPr>
              <a:spLocks/>
            </p:cNvSpPr>
            <p:nvPr/>
          </p:nvSpPr>
          <p:spPr bwMode="auto">
            <a:xfrm>
              <a:off x="8195711" y="1876550"/>
              <a:ext cx="394912" cy="252400"/>
            </a:xfrm>
            <a:custGeom>
              <a:avLst/>
              <a:gdLst>
                <a:gd name="T0" fmla="*/ 339 w 376"/>
                <a:gd name="T1" fmla="*/ 0 h 242"/>
                <a:gd name="T2" fmla="*/ 339 w 376"/>
                <a:gd name="T3" fmla="*/ 1 h 242"/>
                <a:gd name="T4" fmla="*/ 252 w 376"/>
                <a:gd name="T5" fmla="*/ 72 h 242"/>
                <a:gd name="T6" fmla="*/ 182 w 376"/>
                <a:gd name="T7" fmla="*/ 155 h 242"/>
                <a:gd name="T8" fmla="*/ 0 w 376"/>
                <a:gd name="T9" fmla="*/ 242 h 242"/>
                <a:gd name="T10" fmla="*/ 190 w 376"/>
                <a:gd name="T11" fmla="*/ 176 h 242"/>
                <a:gd name="T12" fmla="*/ 376 w 376"/>
                <a:gd name="T13" fmla="*/ 4 h 242"/>
                <a:gd name="T14" fmla="*/ 339 w 376"/>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41">
              <a:extLst>
                <a:ext uri="{FF2B5EF4-FFF2-40B4-BE49-F238E27FC236}">
                  <a16:creationId xmlns:a16="http://schemas.microsoft.com/office/drawing/2014/main" id="{DA85FB51-52A5-484C-BF6D-7BAB0475975B}"/>
                </a:ext>
              </a:extLst>
            </p:cNvPr>
            <p:cNvSpPr>
              <a:spLocks/>
            </p:cNvSpPr>
            <p:nvPr/>
          </p:nvSpPr>
          <p:spPr bwMode="auto">
            <a:xfrm>
              <a:off x="7987953" y="1845644"/>
              <a:ext cx="494498" cy="276439"/>
            </a:xfrm>
            <a:custGeom>
              <a:avLst/>
              <a:gdLst>
                <a:gd name="T0" fmla="*/ 473 w 473"/>
                <a:gd name="T1" fmla="*/ 8 h 265"/>
                <a:gd name="T2" fmla="*/ 454 w 473"/>
                <a:gd name="T3" fmla="*/ 0 h 265"/>
                <a:gd name="T4" fmla="*/ 416 w 473"/>
                <a:gd name="T5" fmla="*/ 26 h 265"/>
                <a:gd name="T6" fmla="*/ 339 w 473"/>
                <a:gd name="T7" fmla="*/ 96 h 265"/>
                <a:gd name="T8" fmla="*/ 275 w 473"/>
                <a:gd name="T9" fmla="*/ 163 h 265"/>
                <a:gd name="T10" fmla="*/ 129 w 473"/>
                <a:gd name="T11" fmla="*/ 247 h 265"/>
                <a:gd name="T12" fmla="*/ 56 w 473"/>
                <a:gd name="T13" fmla="*/ 257 h 265"/>
                <a:gd name="T14" fmla="*/ 0 w 473"/>
                <a:gd name="T15" fmla="*/ 254 h 265"/>
                <a:gd name="T16" fmla="*/ 89 w 473"/>
                <a:gd name="T17" fmla="*/ 265 h 265"/>
                <a:gd name="T18" fmla="*/ 319 w 473"/>
                <a:gd name="T19" fmla="*/ 146 h 265"/>
                <a:gd name="T20" fmla="*/ 473 w 473"/>
                <a:gd name="T21" fmla="*/ 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42">
              <a:extLst>
                <a:ext uri="{FF2B5EF4-FFF2-40B4-BE49-F238E27FC236}">
                  <a16:creationId xmlns:a16="http://schemas.microsoft.com/office/drawing/2014/main" id="{334F672A-FB50-49EE-80CC-559C83115F53}"/>
                </a:ext>
              </a:extLst>
            </p:cNvPr>
            <p:cNvSpPr>
              <a:spLocks/>
            </p:cNvSpPr>
            <p:nvPr/>
          </p:nvSpPr>
          <p:spPr bwMode="auto">
            <a:xfrm>
              <a:off x="7831706" y="1788984"/>
              <a:ext cx="429252" cy="135644"/>
            </a:xfrm>
            <a:custGeom>
              <a:avLst/>
              <a:gdLst>
                <a:gd name="T0" fmla="*/ 185 w 410"/>
                <a:gd name="T1" fmla="*/ 26 h 131"/>
                <a:gd name="T2" fmla="*/ 410 w 410"/>
                <a:gd name="T3" fmla="*/ 16 h 131"/>
                <a:gd name="T4" fmla="*/ 364 w 410"/>
                <a:gd name="T5" fmla="*/ 5 h 131"/>
                <a:gd name="T6" fmla="*/ 346 w 410"/>
                <a:gd name="T7" fmla="*/ 0 h 131"/>
                <a:gd name="T8" fmla="*/ 344 w 410"/>
                <a:gd name="T9" fmla="*/ 0 h 131"/>
                <a:gd name="T10" fmla="*/ 72 w 410"/>
                <a:gd name="T11" fmla="*/ 69 h 131"/>
                <a:gd name="T12" fmla="*/ 0 w 410"/>
                <a:gd name="T13" fmla="*/ 131 h 131"/>
                <a:gd name="T14" fmla="*/ 0 w 410"/>
                <a:gd name="T15" fmla="*/ 131 h 131"/>
                <a:gd name="T16" fmla="*/ 185 w 410"/>
                <a:gd name="T17" fmla="*/ 2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43">
              <a:extLst>
                <a:ext uri="{FF2B5EF4-FFF2-40B4-BE49-F238E27FC236}">
                  <a16:creationId xmlns:a16="http://schemas.microsoft.com/office/drawing/2014/main" id="{DFAD6B04-CAC5-4DBE-A49A-C52D4FDCFB2E}"/>
                </a:ext>
              </a:extLst>
            </p:cNvPr>
            <p:cNvSpPr>
              <a:spLocks/>
            </p:cNvSpPr>
            <p:nvPr/>
          </p:nvSpPr>
          <p:spPr bwMode="auto">
            <a:xfrm>
              <a:off x="7970783" y="1821606"/>
              <a:ext cx="425818" cy="154531"/>
            </a:xfrm>
            <a:custGeom>
              <a:avLst/>
              <a:gdLst>
                <a:gd name="T0" fmla="*/ 189 w 408"/>
                <a:gd name="T1" fmla="*/ 108 h 149"/>
                <a:gd name="T2" fmla="*/ 408 w 408"/>
                <a:gd name="T3" fmla="*/ 7 h 149"/>
                <a:gd name="T4" fmla="*/ 373 w 408"/>
                <a:gd name="T5" fmla="*/ 0 h 149"/>
                <a:gd name="T6" fmla="*/ 371 w 408"/>
                <a:gd name="T7" fmla="*/ 2 h 149"/>
                <a:gd name="T8" fmla="*/ 241 w 408"/>
                <a:gd name="T9" fmla="*/ 49 h 149"/>
                <a:gd name="T10" fmla="*/ 164 w 408"/>
                <a:gd name="T11" fmla="*/ 95 h 149"/>
                <a:gd name="T12" fmla="*/ 0 w 408"/>
                <a:gd name="T13" fmla="*/ 135 h 149"/>
                <a:gd name="T14" fmla="*/ 169 w 408"/>
                <a:gd name="T15" fmla="*/ 124 h 149"/>
                <a:gd name="T16" fmla="*/ 189 w 408"/>
                <a:gd name="T1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44">
              <a:extLst>
                <a:ext uri="{FF2B5EF4-FFF2-40B4-BE49-F238E27FC236}">
                  <a16:creationId xmlns:a16="http://schemas.microsoft.com/office/drawing/2014/main" id="{5ADEADA6-2635-4536-B901-E278FE0B8349}"/>
                </a:ext>
              </a:extLst>
            </p:cNvPr>
            <p:cNvSpPr>
              <a:spLocks/>
            </p:cNvSpPr>
            <p:nvPr/>
          </p:nvSpPr>
          <p:spPr bwMode="auto">
            <a:xfrm>
              <a:off x="7929575" y="1747776"/>
              <a:ext cx="247249" cy="91002"/>
            </a:xfrm>
            <a:custGeom>
              <a:avLst/>
              <a:gdLst>
                <a:gd name="T0" fmla="*/ 144 w 237"/>
                <a:gd name="T1" fmla="*/ 0 h 89"/>
                <a:gd name="T2" fmla="*/ 141 w 237"/>
                <a:gd name="T3" fmla="*/ 2 h 89"/>
                <a:gd name="T4" fmla="*/ 0 w 237"/>
                <a:gd name="T5" fmla="*/ 89 h 89"/>
                <a:gd name="T6" fmla="*/ 237 w 237"/>
                <a:gd name="T7" fmla="*/ 35 h 89"/>
                <a:gd name="T8" fmla="*/ 144 w 237"/>
                <a:gd name="T9" fmla="*/ 0 h 89"/>
              </a:gdLst>
              <a:ahLst/>
              <a:cxnLst>
                <a:cxn ang="0">
                  <a:pos x="T0" y="T1"/>
                </a:cxn>
                <a:cxn ang="0">
                  <a:pos x="T2" y="T3"/>
                </a:cxn>
                <a:cxn ang="0">
                  <a:pos x="T4" y="T5"/>
                </a:cxn>
                <a:cxn ang="0">
                  <a:pos x="T6" y="T7"/>
                </a:cxn>
                <a:cxn ang="0">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45">
              <a:extLst>
                <a:ext uri="{FF2B5EF4-FFF2-40B4-BE49-F238E27FC236}">
                  <a16:creationId xmlns:a16="http://schemas.microsoft.com/office/drawing/2014/main" id="{9A9DDD2F-A596-4027-A8B2-24594736BE8A}"/>
                </a:ext>
              </a:extLst>
            </p:cNvPr>
            <p:cNvSpPr>
              <a:spLocks/>
            </p:cNvSpPr>
            <p:nvPr/>
          </p:nvSpPr>
          <p:spPr bwMode="auto">
            <a:xfrm>
              <a:off x="9337520" y="1332260"/>
              <a:ext cx="257551" cy="441271"/>
            </a:xfrm>
            <a:custGeom>
              <a:avLst/>
              <a:gdLst>
                <a:gd name="T0" fmla="*/ 246 w 246"/>
                <a:gd name="T1" fmla="*/ 0 h 424"/>
                <a:gd name="T2" fmla="*/ 237 w 246"/>
                <a:gd name="T3" fmla="*/ 16 h 424"/>
                <a:gd name="T4" fmla="*/ 153 w 246"/>
                <a:gd name="T5" fmla="*/ 164 h 424"/>
                <a:gd name="T6" fmla="*/ 0 w 246"/>
                <a:gd name="T7" fmla="*/ 424 h 424"/>
                <a:gd name="T8" fmla="*/ 8 w 246"/>
                <a:gd name="T9" fmla="*/ 418 h 424"/>
                <a:gd name="T10" fmla="*/ 61 w 246"/>
                <a:gd name="T11" fmla="*/ 371 h 424"/>
                <a:gd name="T12" fmla="*/ 190 w 246"/>
                <a:gd name="T13" fmla="*/ 130 h 424"/>
                <a:gd name="T14" fmla="*/ 246 w 246"/>
                <a:gd name="T15" fmla="*/ 0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46">
              <a:extLst>
                <a:ext uri="{FF2B5EF4-FFF2-40B4-BE49-F238E27FC236}">
                  <a16:creationId xmlns:a16="http://schemas.microsoft.com/office/drawing/2014/main" id="{68B52091-D146-41FC-9973-A7D1FB0E8D62}"/>
                </a:ext>
              </a:extLst>
            </p:cNvPr>
            <p:cNvSpPr>
              <a:spLocks/>
            </p:cNvSpPr>
            <p:nvPr/>
          </p:nvSpPr>
          <p:spPr bwMode="auto">
            <a:xfrm>
              <a:off x="9478315" y="1236108"/>
              <a:ext cx="192305" cy="406931"/>
            </a:xfrm>
            <a:custGeom>
              <a:avLst/>
              <a:gdLst>
                <a:gd name="T0" fmla="*/ 84 w 184"/>
                <a:gd name="T1" fmla="*/ 236 h 391"/>
                <a:gd name="T2" fmla="*/ 0 w 184"/>
                <a:gd name="T3" fmla="*/ 391 h 391"/>
                <a:gd name="T4" fmla="*/ 36 w 184"/>
                <a:gd name="T5" fmla="*/ 350 h 391"/>
                <a:gd name="T6" fmla="*/ 146 w 184"/>
                <a:gd name="T7" fmla="*/ 140 h 391"/>
                <a:gd name="T8" fmla="*/ 184 w 184"/>
                <a:gd name="T9" fmla="*/ 0 h 391"/>
                <a:gd name="T10" fmla="*/ 130 w 184"/>
                <a:gd name="T11" fmla="*/ 110 h 391"/>
                <a:gd name="T12" fmla="*/ 84 w 184"/>
                <a:gd name="T13" fmla="*/ 236 h 391"/>
              </a:gdLst>
              <a:ahLst/>
              <a:cxnLst>
                <a:cxn ang="0">
                  <a:pos x="T0" y="T1"/>
                </a:cxn>
                <a:cxn ang="0">
                  <a:pos x="T2" y="T3"/>
                </a:cxn>
                <a:cxn ang="0">
                  <a:pos x="T4" y="T5"/>
                </a:cxn>
                <a:cxn ang="0">
                  <a:pos x="T6" y="T7"/>
                </a:cxn>
                <a:cxn ang="0">
                  <a:pos x="T8" y="T9"/>
                </a:cxn>
                <a:cxn ang="0">
                  <a:pos x="T10" y="T11"/>
                </a:cxn>
                <a:cxn ang="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47">
              <a:extLst>
                <a:ext uri="{FF2B5EF4-FFF2-40B4-BE49-F238E27FC236}">
                  <a16:creationId xmlns:a16="http://schemas.microsoft.com/office/drawing/2014/main" id="{499900CF-CEE1-46CF-91F2-F8E97D52FBC6}"/>
                </a:ext>
              </a:extLst>
            </p:cNvPr>
            <p:cNvSpPr>
              <a:spLocks/>
            </p:cNvSpPr>
            <p:nvPr/>
          </p:nvSpPr>
          <p:spPr bwMode="auto">
            <a:xfrm>
              <a:off x="8597491" y="1878268"/>
              <a:ext cx="78982" cy="278155"/>
            </a:xfrm>
            <a:custGeom>
              <a:avLst/>
              <a:gdLst>
                <a:gd name="T0" fmla="*/ 55 w 76"/>
                <a:gd name="T1" fmla="*/ 121 h 267"/>
                <a:gd name="T2" fmla="*/ 61 w 76"/>
                <a:gd name="T3" fmla="*/ 2 h 267"/>
                <a:gd name="T4" fmla="*/ 58 w 76"/>
                <a:gd name="T5" fmla="*/ 0 h 267"/>
                <a:gd name="T6" fmla="*/ 56 w 76"/>
                <a:gd name="T7" fmla="*/ 1 h 267"/>
                <a:gd name="T8" fmla="*/ 43 w 76"/>
                <a:gd name="T9" fmla="*/ 2 h 267"/>
                <a:gd name="T10" fmla="*/ 27 w 76"/>
                <a:gd name="T11" fmla="*/ 112 h 267"/>
                <a:gd name="T12" fmla="*/ 63 w 76"/>
                <a:gd name="T13" fmla="*/ 189 h 267"/>
                <a:gd name="T14" fmla="*/ 73 w 76"/>
                <a:gd name="T15" fmla="*/ 258 h 267"/>
                <a:gd name="T16" fmla="*/ 75 w 76"/>
                <a:gd name="T17" fmla="*/ 267 h 267"/>
                <a:gd name="T18" fmla="*/ 73 w 76"/>
                <a:gd name="T19" fmla="*/ 194 h 267"/>
                <a:gd name="T20" fmla="*/ 55 w 76"/>
                <a:gd name="T21" fmla="*/ 1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48">
              <a:extLst>
                <a:ext uri="{FF2B5EF4-FFF2-40B4-BE49-F238E27FC236}">
                  <a16:creationId xmlns:a16="http://schemas.microsoft.com/office/drawing/2014/main" id="{A677F8C7-5C2D-4291-9A9B-29600A66B768}"/>
                </a:ext>
              </a:extLst>
            </p:cNvPr>
            <p:cNvSpPr>
              <a:spLocks/>
            </p:cNvSpPr>
            <p:nvPr/>
          </p:nvSpPr>
          <p:spPr bwMode="auto">
            <a:xfrm>
              <a:off x="9026742" y="1177730"/>
              <a:ext cx="661048" cy="640444"/>
            </a:xfrm>
            <a:custGeom>
              <a:avLst/>
              <a:gdLst>
                <a:gd name="T0" fmla="*/ 469 w 632"/>
                <a:gd name="T1" fmla="*/ 129 h 614"/>
                <a:gd name="T2" fmla="*/ 386 w 632"/>
                <a:gd name="T3" fmla="*/ 218 h 614"/>
                <a:gd name="T4" fmla="*/ 306 w 632"/>
                <a:gd name="T5" fmla="*/ 322 h 614"/>
                <a:gd name="T6" fmla="*/ 217 w 632"/>
                <a:gd name="T7" fmla="*/ 445 h 614"/>
                <a:gd name="T8" fmla="*/ 104 w 632"/>
                <a:gd name="T9" fmla="*/ 545 h 614"/>
                <a:gd name="T10" fmla="*/ 0 w 632"/>
                <a:gd name="T11" fmla="*/ 614 h 614"/>
                <a:gd name="T12" fmla="*/ 67 w 632"/>
                <a:gd name="T13" fmla="*/ 597 h 614"/>
                <a:gd name="T14" fmla="*/ 119 w 632"/>
                <a:gd name="T15" fmla="*/ 572 h 614"/>
                <a:gd name="T16" fmla="*/ 203 w 632"/>
                <a:gd name="T17" fmla="*/ 502 h 614"/>
                <a:gd name="T18" fmla="*/ 279 w 632"/>
                <a:gd name="T19" fmla="*/ 417 h 614"/>
                <a:gd name="T20" fmla="*/ 356 w 632"/>
                <a:gd name="T21" fmla="*/ 325 h 614"/>
                <a:gd name="T22" fmla="*/ 499 w 632"/>
                <a:gd name="T23" fmla="*/ 139 h 614"/>
                <a:gd name="T24" fmla="*/ 632 w 632"/>
                <a:gd name="T25" fmla="*/ 0 h 614"/>
                <a:gd name="T26" fmla="*/ 563 w 632"/>
                <a:gd name="T27" fmla="*/ 56 h 614"/>
                <a:gd name="T28" fmla="*/ 469 w 632"/>
                <a:gd name="T29" fmla="*/ 129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49">
              <a:extLst>
                <a:ext uri="{FF2B5EF4-FFF2-40B4-BE49-F238E27FC236}">
                  <a16:creationId xmlns:a16="http://schemas.microsoft.com/office/drawing/2014/main" id="{56EAAAF1-D5EB-41C5-AD85-60DA1D395202}"/>
                </a:ext>
              </a:extLst>
            </p:cNvPr>
            <p:cNvSpPr>
              <a:spLocks/>
            </p:cNvSpPr>
            <p:nvPr/>
          </p:nvSpPr>
          <p:spPr bwMode="auto">
            <a:xfrm>
              <a:off x="9239651" y="1807870"/>
              <a:ext cx="288457" cy="161399"/>
            </a:xfrm>
            <a:custGeom>
              <a:avLst/>
              <a:gdLst>
                <a:gd name="T0" fmla="*/ 54 w 276"/>
                <a:gd name="T1" fmla="*/ 1 h 154"/>
                <a:gd name="T2" fmla="*/ 53 w 276"/>
                <a:gd name="T3" fmla="*/ 0 h 154"/>
                <a:gd name="T4" fmla="*/ 40 w 276"/>
                <a:gd name="T5" fmla="*/ 7 h 154"/>
                <a:gd name="T6" fmla="*/ 0 w 276"/>
                <a:gd name="T7" fmla="*/ 21 h 154"/>
                <a:gd name="T8" fmla="*/ 154 w 276"/>
                <a:gd name="T9" fmla="*/ 96 h 154"/>
                <a:gd name="T10" fmla="*/ 276 w 276"/>
                <a:gd name="T11" fmla="*/ 154 h 154"/>
                <a:gd name="T12" fmla="*/ 171 w 276"/>
                <a:gd name="T13" fmla="*/ 85 h 154"/>
                <a:gd name="T14" fmla="*/ 96 w 276"/>
                <a:gd name="T15" fmla="*/ 37 h 154"/>
                <a:gd name="T16" fmla="*/ 54 w 276"/>
                <a:gd name="T17" fmla="*/ 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50">
              <a:extLst>
                <a:ext uri="{FF2B5EF4-FFF2-40B4-BE49-F238E27FC236}">
                  <a16:creationId xmlns:a16="http://schemas.microsoft.com/office/drawing/2014/main" id="{A9DBCBE4-E25A-48BF-A836-1F6D9F8988B5}"/>
                </a:ext>
              </a:extLst>
            </p:cNvPr>
            <p:cNvSpPr>
              <a:spLocks/>
            </p:cNvSpPr>
            <p:nvPr/>
          </p:nvSpPr>
          <p:spPr bwMode="auto">
            <a:xfrm>
              <a:off x="8691926" y="1890286"/>
              <a:ext cx="108172" cy="286741"/>
            </a:xfrm>
            <a:custGeom>
              <a:avLst/>
              <a:gdLst>
                <a:gd name="T0" fmla="*/ 40 w 103"/>
                <a:gd name="T1" fmla="*/ 1 h 276"/>
                <a:gd name="T2" fmla="*/ 61 w 103"/>
                <a:gd name="T3" fmla="*/ 139 h 276"/>
                <a:gd name="T4" fmla="*/ 42 w 103"/>
                <a:gd name="T5" fmla="*/ 213 h 276"/>
                <a:gd name="T6" fmla="*/ 0 w 103"/>
                <a:gd name="T7" fmla="*/ 276 h 276"/>
                <a:gd name="T8" fmla="*/ 76 w 103"/>
                <a:gd name="T9" fmla="*/ 176 h 276"/>
                <a:gd name="T10" fmla="*/ 59 w 103"/>
                <a:gd name="T11" fmla="*/ 0 h 276"/>
                <a:gd name="T12" fmla="*/ 40 w 103"/>
                <a:gd name="T13" fmla="*/ 1 h 276"/>
              </a:gdLst>
              <a:ahLst/>
              <a:cxnLst>
                <a:cxn ang="0">
                  <a:pos x="T0" y="T1"/>
                </a:cxn>
                <a:cxn ang="0">
                  <a:pos x="T2" y="T3"/>
                </a:cxn>
                <a:cxn ang="0">
                  <a:pos x="T4" y="T5"/>
                </a:cxn>
                <a:cxn ang="0">
                  <a:pos x="T6" y="T7"/>
                </a:cxn>
                <a:cxn ang="0">
                  <a:pos x="T8" y="T9"/>
                </a:cxn>
                <a:cxn ang="0">
                  <a:pos x="T10" y="T11"/>
                </a:cxn>
                <a:cxn ang="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1">
              <a:extLst>
                <a:ext uri="{FF2B5EF4-FFF2-40B4-BE49-F238E27FC236}">
                  <a16:creationId xmlns:a16="http://schemas.microsoft.com/office/drawing/2014/main" id="{69EAB973-78CF-4DAC-92A0-5B65F79EEF92}"/>
                </a:ext>
              </a:extLst>
            </p:cNvPr>
            <p:cNvSpPr>
              <a:spLocks/>
            </p:cNvSpPr>
            <p:nvPr/>
          </p:nvSpPr>
          <p:spPr bwMode="auto">
            <a:xfrm>
              <a:off x="8781210" y="1890286"/>
              <a:ext cx="568330" cy="212909"/>
            </a:xfrm>
            <a:custGeom>
              <a:avLst/>
              <a:gdLst>
                <a:gd name="T0" fmla="*/ 275 w 544"/>
                <a:gd name="T1" fmla="*/ 134 h 204"/>
                <a:gd name="T2" fmla="*/ 119 w 544"/>
                <a:gd name="T3" fmla="*/ 123 h 204"/>
                <a:gd name="T4" fmla="*/ 13 w 544"/>
                <a:gd name="T5" fmla="*/ 0 h 204"/>
                <a:gd name="T6" fmla="*/ 0 w 544"/>
                <a:gd name="T7" fmla="*/ 6 h 204"/>
                <a:gd name="T8" fmla="*/ 32 w 544"/>
                <a:gd name="T9" fmla="*/ 64 h 204"/>
                <a:gd name="T10" fmla="*/ 95 w 544"/>
                <a:gd name="T11" fmla="*/ 124 h 204"/>
                <a:gd name="T12" fmla="*/ 156 w 544"/>
                <a:gd name="T13" fmla="*/ 162 h 204"/>
                <a:gd name="T14" fmla="*/ 242 w 544"/>
                <a:gd name="T15" fmla="*/ 174 h 204"/>
                <a:gd name="T16" fmla="*/ 421 w 544"/>
                <a:gd name="T17" fmla="*/ 165 h 204"/>
                <a:gd name="T18" fmla="*/ 544 w 544"/>
                <a:gd name="T19" fmla="*/ 204 h 204"/>
                <a:gd name="T20" fmla="*/ 442 w 544"/>
                <a:gd name="T21" fmla="*/ 148 h 204"/>
                <a:gd name="T22" fmla="*/ 275 w 544"/>
                <a:gd name="T23" fmla="*/ 13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52">
              <a:extLst>
                <a:ext uri="{FF2B5EF4-FFF2-40B4-BE49-F238E27FC236}">
                  <a16:creationId xmlns:a16="http://schemas.microsoft.com/office/drawing/2014/main" id="{4B741C0E-167B-45A0-8C57-FF1A484A914F}"/>
                </a:ext>
              </a:extLst>
            </p:cNvPr>
            <p:cNvSpPr>
              <a:spLocks/>
            </p:cNvSpPr>
            <p:nvPr/>
          </p:nvSpPr>
          <p:spPr bwMode="auto">
            <a:xfrm>
              <a:off x="8915136" y="1833626"/>
              <a:ext cx="582066" cy="144229"/>
            </a:xfrm>
            <a:custGeom>
              <a:avLst/>
              <a:gdLst>
                <a:gd name="T0" fmla="*/ 79 w 557"/>
                <a:gd name="T1" fmla="*/ 3 h 139"/>
                <a:gd name="T2" fmla="*/ 79 w 557"/>
                <a:gd name="T3" fmla="*/ 0 h 139"/>
                <a:gd name="T4" fmla="*/ 38 w 557"/>
                <a:gd name="T5" fmla="*/ 17 h 139"/>
                <a:gd name="T6" fmla="*/ 8 w 557"/>
                <a:gd name="T7" fmla="*/ 17 h 139"/>
                <a:gd name="T8" fmla="*/ 0 w 557"/>
                <a:gd name="T9" fmla="*/ 20 h 139"/>
                <a:gd name="T10" fmla="*/ 231 w 557"/>
                <a:gd name="T11" fmla="*/ 72 h 139"/>
                <a:gd name="T12" fmla="*/ 254 w 557"/>
                <a:gd name="T13" fmla="*/ 83 h 139"/>
                <a:gd name="T14" fmla="*/ 256 w 557"/>
                <a:gd name="T15" fmla="*/ 84 h 139"/>
                <a:gd name="T16" fmla="*/ 261 w 557"/>
                <a:gd name="T17" fmla="*/ 86 h 139"/>
                <a:gd name="T18" fmla="*/ 281 w 557"/>
                <a:gd name="T19" fmla="*/ 97 h 139"/>
                <a:gd name="T20" fmla="*/ 557 w 557"/>
                <a:gd name="T21" fmla="*/ 139 h 139"/>
                <a:gd name="T22" fmla="*/ 401 w 557"/>
                <a:gd name="T23" fmla="*/ 104 h 139"/>
                <a:gd name="T24" fmla="*/ 79 w 557"/>
                <a:gd name="T25"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53">
              <a:extLst>
                <a:ext uri="{FF2B5EF4-FFF2-40B4-BE49-F238E27FC236}">
                  <a16:creationId xmlns:a16="http://schemas.microsoft.com/office/drawing/2014/main" id="{8667AD89-8047-48CA-AD6D-B829BC00F1DA}"/>
                </a:ext>
              </a:extLst>
            </p:cNvPr>
            <p:cNvSpPr>
              <a:spLocks/>
            </p:cNvSpPr>
            <p:nvPr/>
          </p:nvSpPr>
          <p:spPr bwMode="auto">
            <a:xfrm>
              <a:off x="9107441" y="1831908"/>
              <a:ext cx="439554" cy="152814"/>
            </a:xfrm>
            <a:custGeom>
              <a:avLst/>
              <a:gdLst>
                <a:gd name="T0" fmla="*/ 118 w 420"/>
                <a:gd name="T1" fmla="*/ 0 h 147"/>
                <a:gd name="T2" fmla="*/ 79 w 420"/>
                <a:gd name="T3" fmla="*/ 4 h 147"/>
                <a:gd name="T4" fmla="*/ 0 w 420"/>
                <a:gd name="T5" fmla="*/ 1 h 147"/>
                <a:gd name="T6" fmla="*/ 25 w 420"/>
                <a:gd name="T7" fmla="*/ 15 h 147"/>
                <a:gd name="T8" fmla="*/ 73 w 420"/>
                <a:gd name="T9" fmla="*/ 32 h 147"/>
                <a:gd name="T10" fmla="*/ 191 w 420"/>
                <a:gd name="T11" fmla="*/ 67 h 147"/>
                <a:gd name="T12" fmla="*/ 277 w 420"/>
                <a:gd name="T13" fmla="*/ 91 h 147"/>
                <a:gd name="T14" fmla="*/ 420 w 420"/>
                <a:gd name="T15" fmla="*/ 147 h 147"/>
                <a:gd name="T16" fmla="*/ 270 w 420"/>
                <a:gd name="T17" fmla="*/ 74 h 147"/>
                <a:gd name="T18" fmla="*/ 118 w 420"/>
                <a:gd name="T1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54">
              <a:extLst>
                <a:ext uri="{FF2B5EF4-FFF2-40B4-BE49-F238E27FC236}">
                  <a16:creationId xmlns:a16="http://schemas.microsoft.com/office/drawing/2014/main" id="{48742ADC-DB03-4A8D-A657-11C6F0B4F0DE}"/>
                </a:ext>
              </a:extLst>
            </p:cNvPr>
            <p:cNvSpPr>
              <a:spLocks/>
            </p:cNvSpPr>
            <p:nvPr/>
          </p:nvSpPr>
          <p:spPr bwMode="auto">
            <a:xfrm>
              <a:off x="9047346" y="693534"/>
              <a:ext cx="329665" cy="398345"/>
            </a:xfrm>
            <a:custGeom>
              <a:avLst/>
              <a:gdLst>
                <a:gd name="T0" fmla="*/ 156 w 315"/>
                <a:gd name="T1" fmla="*/ 186 h 382"/>
                <a:gd name="T2" fmla="*/ 82 w 315"/>
                <a:gd name="T3" fmla="*/ 246 h 382"/>
                <a:gd name="T4" fmla="*/ 27 w 315"/>
                <a:gd name="T5" fmla="*/ 323 h 382"/>
                <a:gd name="T6" fmla="*/ 0 w 315"/>
                <a:gd name="T7" fmla="*/ 382 h 382"/>
                <a:gd name="T8" fmla="*/ 0 w 315"/>
                <a:gd name="T9" fmla="*/ 381 h 382"/>
                <a:gd name="T10" fmla="*/ 83 w 315"/>
                <a:gd name="T11" fmla="*/ 301 h 382"/>
                <a:gd name="T12" fmla="*/ 136 w 315"/>
                <a:gd name="T13" fmla="*/ 237 h 382"/>
                <a:gd name="T14" fmla="*/ 214 w 315"/>
                <a:gd name="T15" fmla="*/ 158 h 382"/>
                <a:gd name="T16" fmla="*/ 315 w 315"/>
                <a:gd name="T17" fmla="*/ 0 h 382"/>
                <a:gd name="T18" fmla="*/ 314 w 315"/>
                <a:gd name="T19" fmla="*/ 1 h 382"/>
                <a:gd name="T20" fmla="*/ 246 w 315"/>
                <a:gd name="T21" fmla="*/ 100 h 382"/>
                <a:gd name="T22" fmla="*/ 156 w 315"/>
                <a:gd name="T23" fmla="*/ 18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55">
              <a:extLst>
                <a:ext uri="{FF2B5EF4-FFF2-40B4-BE49-F238E27FC236}">
                  <a16:creationId xmlns:a16="http://schemas.microsoft.com/office/drawing/2014/main" id="{AAC0ED77-A594-4115-A9FF-19F6283000AE}"/>
                </a:ext>
              </a:extLst>
            </p:cNvPr>
            <p:cNvSpPr>
              <a:spLocks/>
            </p:cNvSpPr>
            <p:nvPr/>
          </p:nvSpPr>
          <p:spPr bwMode="auto">
            <a:xfrm>
              <a:off x="8968364" y="688382"/>
              <a:ext cx="400063" cy="317647"/>
            </a:xfrm>
            <a:custGeom>
              <a:avLst/>
              <a:gdLst>
                <a:gd name="T0" fmla="*/ 1 w 382"/>
                <a:gd name="T1" fmla="*/ 238 h 304"/>
                <a:gd name="T2" fmla="*/ 0 w 382"/>
                <a:gd name="T3" fmla="*/ 239 h 304"/>
                <a:gd name="T4" fmla="*/ 26 w 382"/>
                <a:gd name="T5" fmla="*/ 304 h 304"/>
                <a:gd name="T6" fmla="*/ 118 w 382"/>
                <a:gd name="T7" fmla="*/ 199 h 304"/>
                <a:gd name="T8" fmla="*/ 382 w 382"/>
                <a:gd name="T9" fmla="*/ 0 h 304"/>
                <a:gd name="T10" fmla="*/ 189 w 382"/>
                <a:gd name="T11" fmla="*/ 90 h 304"/>
                <a:gd name="T12" fmla="*/ 1 w 382"/>
                <a:gd name="T13" fmla="*/ 238 h 304"/>
              </a:gdLst>
              <a:ahLst/>
              <a:cxnLst>
                <a:cxn ang="0">
                  <a:pos x="T0" y="T1"/>
                </a:cxn>
                <a:cxn ang="0">
                  <a:pos x="T2" y="T3"/>
                </a:cxn>
                <a:cxn ang="0">
                  <a:pos x="T4" y="T5"/>
                </a:cxn>
                <a:cxn ang="0">
                  <a:pos x="T6" y="T7"/>
                </a:cxn>
                <a:cxn ang="0">
                  <a:pos x="T8" y="T9"/>
                </a:cxn>
                <a:cxn ang="0">
                  <a:pos x="T10" y="T11"/>
                </a:cxn>
                <a:cxn ang="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56">
              <a:extLst>
                <a:ext uri="{FF2B5EF4-FFF2-40B4-BE49-F238E27FC236}">
                  <a16:creationId xmlns:a16="http://schemas.microsoft.com/office/drawing/2014/main" id="{6414279F-EF8A-4075-A0D8-69EA4BC19184}"/>
                </a:ext>
              </a:extLst>
            </p:cNvPr>
            <p:cNvSpPr>
              <a:spLocks/>
            </p:cNvSpPr>
            <p:nvPr/>
          </p:nvSpPr>
          <p:spPr bwMode="auto">
            <a:xfrm>
              <a:off x="8152785" y="806856"/>
              <a:ext cx="106454" cy="691954"/>
            </a:xfrm>
            <a:custGeom>
              <a:avLst/>
              <a:gdLst>
                <a:gd name="T0" fmla="*/ 37 w 101"/>
                <a:gd name="T1" fmla="*/ 107 h 664"/>
                <a:gd name="T2" fmla="*/ 50 w 101"/>
                <a:gd name="T3" fmla="*/ 224 h 664"/>
                <a:gd name="T4" fmla="*/ 57 w 101"/>
                <a:gd name="T5" fmla="*/ 348 h 664"/>
                <a:gd name="T6" fmla="*/ 71 w 101"/>
                <a:gd name="T7" fmla="*/ 558 h 664"/>
                <a:gd name="T8" fmla="*/ 101 w 101"/>
                <a:gd name="T9" fmla="*/ 664 h 664"/>
                <a:gd name="T10" fmla="*/ 72 w 101"/>
                <a:gd name="T11" fmla="*/ 499 h 664"/>
                <a:gd name="T12" fmla="*/ 79 w 101"/>
                <a:gd name="T13" fmla="*/ 389 h 664"/>
                <a:gd name="T14" fmla="*/ 79 w 101"/>
                <a:gd name="T15" fmla="*/ 351 h 664"/>
                <a:gd name="T16" fmla="*/ 71 w 101"/>
                <a:gd name="T17" fmla="*/ 224 h 664"/>
                <a:gd name="T18" fmla="*/ 60 w 101"/>
                <a:gd name="T19" fmla="*/ 150 h 664"/>
                <a:gd name="T20" fmla="*/ 56 w 101"/>
                <a:gd name="T21" fmla="*/ 144 h 664"/>
                <a:gd name="T22" fmla="*/ 54 w 101"/>
                <a:gd name="T23" fmla="*/ 143 h 664"/>
                <a:gd name="T24" fmla="*/ 58 w 101"/>
                <a:gd name="T25" fmla="*/ 136 h 664"/>
                <a:gd name="T26" fmla="*/ 45 w 101"/>
                <a:gd name="T27" fmla="*/ 87 h 664"/>
                <a:gd name="T28" fmla="*/ 0 w 101"/>
                <a:gd name="T29" fmla="*/ 0 h 664"/>
                <a:gd name="T30" fmla="*/ 7 w 101"/>
                <a:gd name="T31" fmla="*/ 14 h 664"/>
                <a:gd name="T32" fmla="*/ 37 w 101"/>
                <a:gd name="T33" fmla="*/ 107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57">
              <a:extLst>
                <a:ext uri="{FF2B5EF4-FFF2-40B4-BE49-F238E27FC236}">
                  <a16:creationId xmlns:a16="http://schemas.microsoft.com/office/drawing/2014/main" id="{1B7911E4-813B-4DAE-8A13-5D1AABDC87D7}"/>
                </a:ext>
              </a:extLst>
            </p:cNvPr>
            <p:cNvSpPr>
              <a:spLocks/>
            </p:cNvSpPr>
            <p:nvPr/>
          </p:nvSpPr>
          <p:spPr bwMode="auto">
            <a:xfrm>
              <a:off x="8151069" y="796554"/>
              <a:ext cx="101304" cy="169984"/>
            </a:xfrm>
            <a:custGeom>
              <a:avLst/>
              <a:gdLst>
                <a:gd name="T0" fmla="*/ 67 w 97"/>
                <a:gd name="T1" fmla="*/ 146 h 164"/>
                <a:gd name="T2" fmla="*/ 97 w 97"/>
                <a:gd name="T3" fmla="*/ 164 h 164"/>
                <a:gd name="T4" fmla="*/ 58 w 97"/>
                <a:gd name="T5" fmla="*/ 74 h 164"/>
                <a:gd name="T6" fmla="*/ 0 w 97"/>
                <a:gd name="T7" fmla="*/ 0 h 164"/>
                <a:gd name="T8" fmla="*/ 53 w 97"/>
                <a:gd name="T9" fmla="*/ 92 h 164"/>
                <a:gd name="T10" fmla="*/ 67 w 97"/>
                <a:gd name="T11" fmla="*/ 146 h 164"/>
              </a:gdLst>
              <a:ahLst/>
              <a:cxnLst>
                <a:cxn ang="0">
                  <a:pos x="T0" y="T1"/>
                </a:cxn>
                <a:cxn ang="0">
                  <a:pos x="T2" y="T3"/>
                </a:cxn>
                <a:cxn ang="0">
                  <a:pos x="T4" y="T5"/>
                </a:cxn>
                <a:cxn ang="0">
                  <a:pos x="T6" y="T7"/>
                </a:cxn>
                <a:cxn ang="0">
                  <a:pos x="T8" y="T9"/>
                </a:cxn>
                <a:cxn ang="0">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58">
              <a:extLst>
                <a:ext uri="{FF2B5EF4-FFF2-40B4-BE49-F238E27FC236}">
                  <a16:creationId xmlns:a16="http://schemas.microsoft.com/office/drawing/2014/main" id="{81ED214F-CC3A-429F-8FD8-76D97508B76F}"/>
                </a:ext>
              </a:extLst>
            </p:cNvPr>
            <p:cNvSpPr>
              <a:spLocks/>
            </p:cNvSpPr>
            <p:nvPr/>
          </p:nvSpPr>
          <p:spPr bwMode="auto">
            <a:xfrm>
              <a:off x="8152785" y="818875"/>
              <a:ext cx="132210" cy="748615"/>
            </a:xfrm>
            <a:custGeom>
              <a:avLst/>
              <a:gdLst>
                <a:gd name="T0" fmla="*/ 51 w 125"/>
                <a:gd name="T1" fmla="*/ 349 h 720"/>
                <a:gd name="T2" fmla="*/ 45 w 125"/>
                <a:gd name="T3" fmla="*/ 230 h 720"/>
                <a:gd name="T4" fmla="*/ 34 w 125"/>
                <a:gd name="T5" fmla="*/ 115 h 720"/>
                <a:gd name="T6" fmla="*/ 0 w 125"/>
                <a:gd name="T7" fmla="*/ 0 h 720"/>
                <a:gd name="T8" fmla="*/ 31 w 125"/>
                <a:gd name="T9" fmla="*/ 259 h 720"/>
                <a:gd name="T10" fmla="*/ 48 w 125"/>
                <a:gd name="T11" fmla="*/ 505 h 720"/>
                <a:gd name="T12" fmla="*/ 122 w 125"/>
                <a:gd name="T13" fmla="*/ 715 h 720"/>
                <a:gd name="T14" fmla="*/ 125 w 125"/>
                <a:gd name="T15" fmla="*/ 720 h 720"/>
                <a:gd name="T16" fmla="*/ 65 w 125"/>
                <a:gd name="T17" fmla="*/ 549 h 720"/>
                <a:gd name="T18" fmla="*/ 51 w 125"/>
                <a:gd name="T19" fmla="*/ 34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59">
              <a:extLst>
                <a:ext uri="{FF2B5EF4-FFF2-40B4-BE49-F238E27FC236}">
                  <a16:creationId xmlns:a16="http://schemas.microsoft.com/office/drawing/2014/main" id="{88B9BD15-23D6-4E13-9AC7-702AEBA68CAE}"/>
                </a:ext>
              </a:extLst>
            </p:cNvPr>
            <p:cNvSpPr>
              <a:spLocks/>
            </p:cNvSpPr>
            <p:nvPr/>
          </p:nvSpPr>
          <p:spPr bwMode="auto">
            <a:xfrm>
              <a:off x="8166521" y="803422"/>
              <a:ext cx="130493" cy="185437"/>
            </a:xfrm>
            <a:custGeom>
              <a:avLst/>
              <a:gdLst>
                <a:gd name="T0" fmla="*/ 48 w 124"/>
                <a:gd name="T1" fmla="*/ 66 h 178"/>
                <a:gd name="T2" fmla="*/ 89 w 124"/>
                <a:gd name="T3" fmla="*/ 161 h 178"/>
                <a:gd name="T4" fmla="*/ 124 w 124"/>
                <a:gd name="T5" fmla="*/ 178 h 178"/>
                <a:gd name="T6" fmla="*/ 69 w 124"/>
                <a:gd name="T7" fmla="*/ 67 h 178"/>
                <a:gd name="T8" fmla="*/ 0 w 124"/>
                <a:gd name="T9" fmla="*/ 0 h 178"/>
                <a:gd name="T10" fmla="*/ 48 w 124"/>
                <a:gd name="T11" fmla="*/ 66 h 178"/>
              </a:gdLst>
              <a:ahLst/>
              <a:cxnLst>
                <a:cxn ang="0">
                  <a:pos x="T0" y="T1"/>
                </a:cxn>
                <a:cxn ang="0">
                  <a:pos x="T2" y="T3"/>
                </a:cxn>
                <a:cxn ang="0">
                  <a:pos x="T4" y="T5"/>
                </a:cxn>
                <a:cxn ang="0">
                  <a:pos x="T6" y="T7"/>
                </a:cxn>
                <a:cxn ang="0">
                  <a:pos x="T8" y="T9"/>
                </a:cxn>
                <a:cxn ang="0">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60">
              <a:extLst>
                <a:ext uri="{FF2B5EF4-FFF2-40B4-BE49-F238E27FC236}">
                  <a16:creationId xmlns:a16="http://schemas.microsoft.com/office/drawing/2014/main" id="{47E7FCAC-13C1-4241-B403-72D67A1E139B}"/>
                </a:ext>
              </a:extLst>
            </p:cNvPr>
            <p:cNvSpPr>
              <a:spLocks/>
            </p:cNvSpPr>
            <p:nvPr/>
          </p:nvSpPr>
          <p:spPr bwMode="auto">
            <a:xfrm>
              <a:off x="8151069" y="829177"/>
              <a:ext cx="331383" cy="939203"/>
            </a:xfrm>
            <a:custGeom>
              <a:avLst/>
              <a:gdLst>
                <a:gd name="T0" fmla="*/ 317 w 317"/>
                <a:gd name="T1" fmla="*/ 902 h 902"/>
                <a:gd name="T2" fmla="*/ 237 w 317"/>
                <a:gd name="T3" fmla="*/ 843 h 902"/>
                <a:gd name="T4" fmla="*/ 177 w 317"/>
                <a:gd name="T5" fmla="*/ 779 h 902"/>
                <a:gd name="T6" fmla="*/ 168 w 317"/>
                <a:gd name="T7" fmla="*/ 768 h 902"/>
                <a:gd name="T8" fmla="*/ 104 w 317"/>
                <a:gd name="T9" fmla="*/ 679 h 902"/>
                <a:gd name="T10" fmla="*/ 61 w 317"/>
                <a:gd name="T11" fmla="*/ 574 h 902"/>
                <a:gd name="T12" fmla="*/ 40 w 317"/>
                <a:gd name="T13" fmla="*/ 450 h 902"/>
                <a:gd name="T14" fmla="*/ 30 w 317"/>
                <a:gd name="T15" fmla="*/ 328 h 902"/>
                <a:gd name="T16" fmla="*/ 27 w 317"/>
                <a:gd name="T17" fmla="*/ 205 h 902"/>
                <a:gd name="T18" fmla="*/ 3 w 317"/>
                <a:gd name="T19" fmla="*/ 0 h 902"/>
                <a:gd name="T20" fmla="*/ 1 w 317"/>
                <a:gd name="T21" fmla="*/ 255 h 902"/>
                <a:gd name="T22" fmla="*/ 317 w 317"/>
                <a:gd name="T23" fmla="*/ 90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61">
              <a:extLst>
                <a:ext uri="{FF2B5EF4-FFF2-40B4-BE49-F238E27FC236}">
                  <a16:creationId xmlns:a16="http://schemas.microsoft.com/office/drawing/2014/main" id="{040B11CB-6FFF-4C96-AA96-A31C5576E9E4}"/>
                </a:ext>
              </a:extLst>
            </p:cNvPr>
            <p:cNvSpPr>
              <a:spLocks/>
            </p:cNvSpPr>
            <p:nvPr/>
          </p:nvSpPr>
          <p:spPr bwMode="auto">
            <a:xfrm>
              <a:off x="7914122" y="872102"/>
              <a:ext cx="554594" cy="949505"/>
            </a:xfrm>
            <a:custGeom>
              <a:avLst/>
              <a:gdLst>
                <a:gd name="T0" fmla="*/ 28 w 530"/>
                <a:gd name="T1" fmla="*/ 47 h 912"/>
                <a:gd name="T2" fmla="*/ 58 w 530"/>
                <a:gd name="T3" fmla="*/ 106 h 912"/>
                <a:gd name="T4" fmla="*/ 96 w 530"/>
                <a:gd name="T5" fmla="*/ 255 h 912"/>
                <a:gd name="T6" fmla="*/ 149 w 530"/>
                <a:gd name="T7" fmla="*/ 503 h 912"/>
                <a:gd name="T8" fmla="*/ 197 w 530"/>
                <a:gd name="T9" fmla="*/ 612 h 912"/>
                <a:gd name="T10" fmla="*/ 249 w 530"/>
                <a:gd name="T11" fmla="*/ 716 h 912"/>
                <a:gd name="T12" fmla="*/ 407 w 530"/>
                <a:gd name="T13" fmla="*/ 861 h 912"/>
                <a:gd name="T14" fmla="*/ 489 w 530"/>
                <a:gd name="T15" fmla="*/ 897 h 912"/>
                <a:gd name="T16" fmla="*/ 530 w 530"/>
                <a:gd name="T17" fmla="*/ 912 h 912"/>
                <a:gd name="T18" fmla="*/ 394 w 530"/>
                <a:gd name="T19" fmla="*/ 848 h 912"/>
                <a:gd name="T20" fmla="*/ 198 w 530"/>
                <a:gd name="T21" fmla="*/ 569 h 912"/>
                <a:gd name="T22" fmla="*/ 141 w 530"/>
                <a:gd name="T23" fmla="*/ 377 h 912"/>
                <a:gd name="T24" fmla="*/ 113 w 530"/>
                <a:gd name="T25" fmla="*/ 240 h 912"/>
                <a:gd name="T26" fmla="*/ 63 w 530"/>
                <a:gd name="T27" fmla="*/ 84 h 912"/>
                <a:gd name="T28" fmla="*/ 0 w 530"/>
                <a:gd name="T29" fmla="*/ 0 h 912"/>
                <a:gd name="T30" fmla="*/ 13 w 530"/>
                <a:gd name="T31" fmla="*/ 19 h 912"/>
                <a:gd name="T32" fmla="*/ 28 w 530"/>
                <a:gd name="T3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62">
              <a:extLst>
                <a:ext uri="{FF2B5EF4-FFF2-40B4-BE49-F238E27FC236}">
                  <a16:creationId xmlns:a16="http://schemas.microsoft.com/office/drawing/2014/main" id="{D8D3A185-D640-4E97-A03D-CDACB883DCC8}"/>
                </a:ext>
              </a:extLst>
            </p:cNvPr>
            <p:cNvSpPr>
              <a:spLocks/>
            </p:cNvSpPr>
            <p:nvPr/>
          </p:nvSpPr>
          <p:spPr bwMode="auto">
            <a:xfrm>
              <a:off x="8183692" y="805139"/>
              <a:ext cx="248967" cy="278155"/>
            </a:xfrm>
            <a:custGeom>
              <a:avLst/>
              <a:gdLst>
                <a:gd name="T0" fmla="*/ 97 w 238"/>
                <a:gd name="T1" fmla="*/ 73 h 268"/>
                <a:gd name="T2" fmla="*/ 191 w 238"/>
                <a:gd name="T3" fmla="*/ 228 h 268"/>
                <a:gd name="T4" fmla="*/ 204 w 238"/>
                <a:gd name="T5" fmla="*/ 238 h 268"/>
                <a:gd name="T6" fmla="*/ 235 w 238"/>
                <a:gd name="T7" fmla="*/ 268 h 268"/>
                <a:gd name="T8" fmla="*/ 238 w 238"/>
                <a:gd name="T9" fmla="*/ 240 h 268"/>
                <a:gd name="T10" fmla="*/ 203 w 238"/>
                <a:gd name="T11" fmla="*/ 168 h 268"/>
                <a:gd name="T12" fmla="*/ 143 w 238"/>
                <a:gd name="T13" fmla="*/ 96 h 268"/>
                <a:gd name="T14" fmla="*/ 12 w 238"/>
                <a:gd name="T15" fmla="*/ 4 h 268"/>
                <a:gd name="T16" fmla="*/ 0 w 238"/>
                <a:gd name="T17" fmla="*/ 0 h 268"/>
                <a:gd name="T18" fmla="*/ 97 w 238"/>
                <a:gd name="T19" fmla="*/ 7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63">
              <a:extLst>
                <a:ext uri="{FF2B5EF4-FFF2-40B4-BE49-F238E27FC236}">
                  <a16:creationId xmlns:a16="http://schemas.microsoft.com/office/drawing/2014/main" id="{CD103088-BC4A-4C2B-AD81-9C935979542B}"/>
                </a:ext>
              </a:extLst>
            </p:cNvPr>
            <p:cNvSpPr>
              <a:spLocks/>
            </p:cNvSpPr>
            <p:nvPr/>
          </p:nvSpPr>
          <p:spPr bwMode="auto">
            <a:xfrm>
              <a:off x="7926141" y="854932"/>
              <a:ext cx="214626" cy="259268"/>
            </a:xfrm>
            <a:custGeom>
              <a:avLst/>
              <a:gdLst>
                <a:gd name="T0" fmla="*/ 100 w 204"/>
                <a:gd name="T1" fmla="*/ 57 h 250"/>
                <a:gd name="T2" fmla="*/ 161 w 204"/>
                <a:gd name="T3" fmla="*/ 160 h 250"/>
                <a:gd name="T4" fmla="*/ 203 w 204"/>
                <a:gd name="T5" fmla="*/ 250 h 250"/>
                <a:gd name="T6" fmla="*/ 203 w 204"/>
                <a:gd name="T7" fmla="*/ 184 h 250"/>
                <a:gd name="T8" fmla="*/ 204 w 204"/>
                <a:gd name="T9" fmla="*/ 144 h 250"/>
                <a:gd name="T10" fmla="*/ 105 w 204"/>
                <a:gd name="T11" fmla="*/ 41 h 250"/>
                <a:gd name="T12" fmla="*/ 0 w 204"/>
                <a:gd name="T13" fmla="*/ 0 h 250"/>
                <a:gd name="T14" fmla="*/ 100 w 204"/>
                <a:gd name="T15" fmla="*/ 5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64">
              <a:extLst>
                <a:ext uri="{FF2B5EF4-FFF2-40B4-BE49-F238E27FC236}">
                  <a16:creationId xmlns:a16="http://schemas.microsoft.com/office/drawing/2014/main" id="{17B04B8D-E444-4275-8C9B-46A086408992}"/>
                </a:ext>
              </a:extLst>
            </p:cNvPr>
            <p:cNvSpPr>
              <a:spLocks/>
            </p:cNvSpPr>
            <p:nvPr/>
          </p:nvSpPr>
          <p:spPr bwMode="auto">
            <a:xfrm>
              <a:off x="8223183" y="818875"/>
              <a:ext cx="224928" cy="221494"/>
            </a:xfrm>
            <a:custGeom>
              <a:avLst/>
              <a:gdLst>
                <a:gd name="T0" fmla="*/ 168 w 214"/>
                <a:gd name="T1" fmla="*/ 150 h 213"/>
                <a:gd name="T2" fmla="*/ 202 w 214"/>
                <a:gd name="T3" fmla="*/ 213 h 213"/>
                <a:gd name="T4" fmla="*/ 214 w 214"/>
                <a:gd name="T5" fmla="*/ 167 h 213"/>
                <a:gd name="T6" fmla="*/ 212 w 214"/>
                <a:gd name="T7" fmla="*/ 166 h 213"/>
                <a:gd name="T8" fmla="*/ 76 w 214"/>
                <a:gd name="T9" fmla="*/ 41 h 213"/>
                <a:gd name="T10" fmla="*/ 0 w 214"/>
                <a:gd name="T11" fmla="*/ 0 h 213"/>
                <a:gd name="T12" fmla="*/ 111 w 214"/>
                <a:gd name="T13" fmla="*/ 81 h 213"/>
                <a:gd name="T14" fmla="*/ 168 w 214"/>
                <a:gd name="T15" fmla="*/ 150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65">
              <a:extLst>
                <a:ext uri="{FF2B5EF4-FFF2-40B4-BE49-F238E27FC236}">
                  <a16:creationId xmlns:a16="http://schemas.microsoft.com/office/drawing/2014/main" id="{74A72BC5-328E-4DD1-B213-E921DC9F34B1}"/>
                </a:ext>
              </a:extLst>
            </p:cNvPr>
            <p:cNvSpPr>
              <a:spLocks/>
            </p:cNvSpPr>
            <p:nvPr/>
          </p:nvSpPr>
          <p:spPr bwMode="auto">
            <a:xfrm>
              <a:off x="7984519" y="1838776"/>
              <a:ext cx="475611" cy="278155"/>
            </a:xfrm>
            <a:custGeom>
              <a:avLst/>
              <a:gdLst>
                <a:gd name="T0" fmla="*/ 450 w 454"/>
                <a:gd name="T1" fmla="*/ 1 h 267"/>
                <a:gd name="T2" fmla="*/ 365 w 454"/>
                <a:gd name="T3" fmla="*/ 46 h 267"/>
                <a:gd name="T4" fmla="*/ 267 w 454"/>
                <a:gd name="T5" fmla="*/ 140 h 267"/>
                <a:gd name="T6" fmla="*/ 157 w 454"/>
                <a:gd name="T7" fmla="*/ 220 h 267"/>
                <a:gd name="T8" fmla="*/ 89 w 454"/>
                <a:gd name="T9" fmla="*/ 255 h 267"/>
                <a:gd name="T10" fmla="*/ 6 w 454"/>
                <a:gd name="T11" fmla="*/ 258 h 267"/>
                <a:gd name="T12" fmla="*/ 4 w 454"/>
                <a:gd name="T13" fmla="*/ 262 h 267"/>
                <a:gd name="T14" fmla="*/ 122 w 454"/>
                <a:gd name="T15" fmla="*/ 246 h 267"/>
                <a:gd name="T16" fmla="*/ 233 w 454"/>
                <a:gd name="T17" fmla="*/ 173 h 267"/>
                <a:gd name="T18" fmla="*/ 331 w 454"/>
                <a:gd name="T19" fmla="*/ 86 h 267"/>
                <a:gd name="T20" fmla="*/ 384 w 454"/>
                <a:gd name="T21" fmla="*/ 37 h 267"/>
                <a:gd name="T22" fmla="*/ 450 w 454"/>
                <a:gd name="T23" fmla="*/ 5 h 267"/>
                <a:gd name="T24" fmla="*/ 450 w 454"/>
                <a:gd name="T25" fmla="*/ 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66">
              <a:extLst>
                <a:ext uri="{FF2B5EF4-FFF2-40B4-BE49-F238E27FC236}">
                  <a16:creationId xmlns:a16="http://schemas.microsoft.com/office/drawing/2014/main" id="{57387B73-2EF3-4B72-9A41-01613EDE549F}"/>
                </a:ext>
              </a:extLst>
            </p:cNvPr>
            <p:cNvSpPr>
              <a:spLocks/>
            </p:cNvSpPr>
            <p:nvPr/>
          </p:nvSpPr>
          <p:spPr bwMode="auto">
            <a:xfrm>
              <a:off x="7989670" y="1842210"/>
              <a:ext cx="468743" cy="285023"/>
            </a:xfrm>
            <a:custGeom>
              <a:avLst/>
              <a:gdLst>
                <a:gd name="T0" fmla="*/ 446 w 449"/>
                <a:gd name="T1" fmla="*/ 0 h 274"/>
                <a:gd name="T2" fmla="*/ 259 w 449"/>
                <a:gd name="T3" fmla="*/ 109 h 274"/>
                <a:gd name="T4" fmla="*/ 155 w 449"/>
                <a:gd name="T5" fmla="*/ 202 h 274"/>
                <a:gd name="T6" fmla="*/ 7 w 449"/>
                <a:gd name="T7" fmla="*/ 257 h 274"/>
                <a:gd name="T8" fmla="*/ 2 w 449"/>
                <a:gd name="T9" fmla="*/ 260 h 274"/>
                <a:gd name="T10" fmla="*/ 194 w 449"/>
                <a:gd name="T11" fmla="*/ 174 h 274"/>
                <a:gd name="T12" fmla="*/ 300 w 449"/>
                <a:gd name="T13" fmla="*/ 76 h 274"/>
                <a:gd name="T14" fmla="*/ 443 w 449"/>
                <a:gd name="T15" fmla="*/ 2 h 274"/>
                <a:gd name="T16" fmla="*/ 446 w 449"/>
                <a:gd name="T1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267">
              <a:extLst>
                <a:ext uri="{FF2B5EF4-FFF2-40B4-BE49-F238E27FC236}">
                  <a16:creationId xmlns:a16="http://schemas.microsoft.com/office/drawing/2014/main" id="{3C0C986D-5F74-4EA8-80CB-E57889C87F3B}"/>
                </a:ext>
              </a:extLst>
            </p:cNvPr>
            <p:cNvSpPr>
              <a:spLocks/>
            </p:cNvSpPr>
            <p:nvPr/>
          </p:nvSpPr>
          <p:spPr bwMode="auto">
            <a:xfrm>
              <a:off x="8121879" y="1869682"/>
              <a:ext cx="410365" cy="254117"/>
            </a:xfrm>
            <a:custGeom>
              <a:avLst/>
              <a:gdLst>
                <a:gd name="T0" fmla="*/ 386 w 392"/>
                <a:gd name="T1" fmla="*/ 1 h 244"/>
                <a:gd name="T2" fmla="*/ 242 w 392"/>
                <a:gd name="T3" fmla="*/ 138 h 244"/>
                <a:gd name="T4" fmla="*/ 6 w 392"/>
                <a:gd name="T5" fmla="*/ 241 h 244"/>
                <a:gd name="T6" fmla="*/ 3 w 392"/>
                <a:gd name="T7" fmla="*/ 244 h 244"/>
                <a:gd name="T8" fmla="*/ 207 w 392"/>
                <a:gd name="T9" fmla="*/ 171 h 244"/>
                <a:gd name="T10" fmla="*/ 291 w 392"/>
                <a:gd name="T11" fmla="*/ 92 h 244"/>
                <a:gd name="T12" fmla="*/ 389 w 392"/>
                <a:gd name="T13" fmla="*/ 3 h 244"/>
                <a:gd name="T14" fmla="*/ 386 w 392"/>
                <a:gd name="T15" fmla="*/ 1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68">
              <a:extLst>
                <a:ext uri="{FF2B5EF4-FFF2-40B4-BE49-F238E27FC236}">
                  <a16:creationId xmlns:a16="http://schemas.microsoft.com/office/drawing/2014/main" id="{4427A1BD-7507-41CD-AC36-F470AC439D82}"/>
                </a:ext>
              </a:extLst>
            </p:cNvPr>
            <p:cNvSpPr>
              <a:spLocks/>
            </p:cNvSpPr>
            <p:nvPr/>
          </p:nvSpPr>
          <p:spPr bwMode="auto">
            <a:xfrm>
              <a:off x="8829286" y="1881702"/>
              <a:ext cx="388044" cy="97870"/>
            </a:xfrm>
            <a:custGeom>
              <a:avLst/>
              <a:gdLst>
                <a:gd name="T0" fmla="*/ 2 w 371"/>
                <a:gd name="T1" fmla="*/ 3 h 93"/>
                <a:gd name="T2" fmla="*/ 147 w 371"/>
                <a:gd name="T3" fmla="*/ 39 h 93"/>
                <a:gd name="T4" fmla="*/ 255 w 371"/>
                <a:gd name="T5" fmla="*/ 50 h 93"/>
                <a:gd name="T6" fmla="*/ 364 w 371"/>
                <a:gd name="T7" fmla="*/ 92 h 93"/>
                <a:gd name="T8" fmla="*/ 368 w 371"/>
                <a:gd name="T9" fmla="*/ 89 h 93"/>
                <a:gd name="T10" fmla="*/ 285 w 371"/>
                <a:gd name="T11" fmla="*/ 54 h 93"/>
                <a:gd name="T12" fmla="*/ 190 w 371"/>
                <a:gd name="T13" fmla="*/ 37 h 93"/>
                <a:gd name="T14" fmla="*/ 7 w 371"/>
                <a:gd name="T15" fmla="*/ 1 h 93"/>
                <a:gd name="T16" fmla="*/ 2 w 371"/>
                <a:gd name="T17"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69">
              <a:extLst>
                <a:ext uri="{FF2B5EF4-FFF2-40B4-BE49-F238E27FC236}">
                  <a16:creationId xmlns:a16="http://schemas.microsoft.com/office/drawing/2014/main" id="{348A774D-F8B5-4E34-A287-42005BFD8646}"/>
                </a:ext>
              </a:extLst>
            </p:cNvPr>
            <p:cNvSpPr>
              <a:spLocks/>
            </p:cNvSpPr>
            <p:nvPr/>
          </p:nvSpPr>
          <p:spPr bwMode="auto">
            <a:xfrm>
              <a:off x="8858476" y="1873116"/>
              <a:ext cx="405214" cy="135644"/>
            </a:xfrm>
            <a:custGeom>
              <a:avLst/>
              <a:gdLst>
                <a:gd name="T0" fmla="*/ 1 w 388"/>
                <a:gd name="T1" fmla="*/ 3 h 130"/>
                <a:gd name="T2" fmla="*/ 186 w 388"/>
                <a:gd name="T3" fmla="*/ 34 h 130"/>
                <a:gd name="T4" fmla="*/ 288 w 388"/>
                <a:gd name="T5" fmla="*/ 68 h 130"/>
                <a:gd name="T6" fmla="*/ 382 w 388"/>
                <a:gd name="T7" fmla="*/ 130 h 130"/>
                <a:gd name="T8" fmla="*/ 387 w 388"/>
                <a:gd name="T9" fmla="*/ 128 h 130"/>
                <a:gd name="T10" fmla="*/ 293 w 388"/>
                <a:gd name="T11" fmla="*/ 66 h 130"/>
                <a:gd name="T12" fmla="*/ 203 w 388"/>
                <a:gd name="T13" fmla="*/ 34 h 130"/>
                <a:gd name="T14" fmla="*/ 6 w 388"/>
                <a:gd name="T15" fmla="*/ 1 h 130"/>
                <a:gd name="T16" fmla="*/ 1 w 388"/>
                <a:gd name="T17"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70">
              <a:extLst>
                <a:ext uri="{FF2B5EF4-FFF2-40B4-BE49-F238E27FC236}">
                  <a16:creationId xmlns:a16="http://schemas.microsoft.com/office/drawing/2014/main" id="{B72D4680-48DF-408C-8E71-0D69987C7DA6}"/>
                </a:ext>
              </a:extLst>
            </p:cNvPr>
            <p:cNvSpPr>
              <a:spLocks/>
            </p:cNvSpPr>
            <p:nvPr/>
          </p:nvSpPr>
          <p:spPr bwMode="auto">
            <a:xfrm>
              <a:off x="8903118" y="1862814"/>
              <a:ext cx="367439" cy="149380"/>
            </a:xfrm>
            <a:custGeom>
              <a:avLst/>
              <a:gdLst>
                <a:gd name="T0" fmla="*/ 2 w 352"/>
                <a:gd name="T1" fmla="*/ 4 h 143"/>
                <a:gd name="T2" fmla="*/ 75 w 352"/>
                <a:gd name="T3" fmla="*/ 21 h 143"/>
                <a:gd name="T4" fmla="*/ 181 w 352"/>
                <a:gd name="T5" fmla="*/ 42 h 143"/>
                <a:gd name="T6" fmla="*/ 264 w 352"/>
                <a:gd name="T7" fmla="*/ 87 h 143"/>
                <a:gd name="T8" fmla="*/ 345 w 352"/>
                <a:gd name="T9" fmla="*/ 142 h 143"/>
                <a:gd name="T10" fmla="*/ 350 w 352"/>
                <a:gd name="T11" fmla="*/ 139 h 143"/>
                <a:gd name="T12" fmla="*/ 279 w 352"/>
                <a:gd name="T13" fmla="*/ 92 h 143"/>
                <a:gd name="T14" fmla="*/ 192 w 352"/>
                <a:gd name="T15" fmla="*/ 42 h 143"/>
                <a:gd name="T16" fmla="*/ 109 w 352"/>
                <a:gd name="T17" fmla="*/ 19 h 143"/>
                <a:gd name="T18" fmla="*/ 7 w 352"/>
                <a:gd name="T19" fmla="*/ 1 h 143"/>
                <a:gd name="T20" fmla="*/ 2 w 352"/>
                <a:gd name="T21"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71">
              <a:extLst>
                <a:ext uri="{FF2B5EF4-FFF2-40B4-BE49-F238E27FC236}">
                  <a16:creationId xmlns:a16="http://schemas.microsoft.com/office/drawing/2014/main" id="{447FD404-469E-4CD1-8384-E62C80E2AB26}"/>
                </a:ext>
              </a:extLst>
            </p:cNvPr>
            <p:cNvSpPr>
              <a:spLocks/>
            </p:cNvSpPr>
            <p:nvPr/>
          </p:nvSpPr>
          <p:spPr bwMode="auto">
            <a:xfrm>
              <a:off x="8810400" y="1890286"/>
              <a:ext cx="516820" cy="199173"/>
            </a:xfrm>
            <a:custGeom>
              <a:avLst/>
              <a:gdLst>
                <a:gd name="T0" fmla="*/ 0 w 494"/>
                <a:gd name="T1" fmla="*/ 3 h 192"/>
                <a:gd name="T2" fmla="*/ 197 w 494"/>
                <a:gd name="T3" fmla="*/ 115 h 192"/>
                <a:gd name="T4" fmla="*/ 360 w 494"/>
                <a:gd name="T5" fmla="*/ 121 h 192"/>
                <a:gd name="T6" fmla="*/ 488 w 494"/>
                <a:gd name="T7" fmla="*/ 192 h 192"/>
                <a:gd name="T8" fmla="*/ 493 w 494"/>
                <a:gd name="T9" fmla="*/ 190 h 192"/>
                <a:gd name="T10" fmla="*/ 379 w 494"/>
                <a:gd name="T11" fmla="*/ 123 h 192"/>
                <a:gd name="T12" fmla="*/ 244 w 494"/>
                <a:gd name="T13" fmla="*/ 112 h 192"/>
                <a:gd name="T14" fmla="*/ 94 w 494"/>
                <a:gd name="T15" fmla="*/ 92 h 192"/>
                <a:gd name="T16" fmla="*/ 6 w 494"/>
                <a:gd name="T17" fmla="*/ 1 h 192"/>
                <a:gd name="T18" fmla="*/ 0 w 494"/>
                <a:gd name="T19" fmla="*/ 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72">
              <a:extLst>
                <a:ext uri="{FF2B5EF4-FFF2-40B4-BE49-F238E27FC236}">
                  <a16:creationId xmlns:a16="http://schemas.microsoft.com/office/drawing/2014/main" id="{6A7B4ED1-D182-4EF2-9DD8-9ED3CDE04F0F}"/>
                </a:ext>
              </a:extLst>
            </p:cNvPr>
            <p:cNvSpPr>
              <a:spLocks/>
            </p:cNvSpPr>
            <p:nvPr/>
          </p:nvSpPr>
          <p:spPr bwMode="auto">
            <a:xfrm>
              <a:off x="8817268" y="1890286"/>
              <a:ext cx="513386" cy="187154"/>
            </a:xfrm>
            <a:custGeom>
              <a:avLst/>
              <a:gdLst>
                <a:gd name="T0" fmla="*/ 0 w 491"/>
                <a:gd name="T1" fmla="*/ 2 h 181"/>
                <a:gd name="T2" fmla="*/ 67 w 491"/>
                <a:gd name="T3" fmla="*/ 66 h 181"/>
                <a:gd name="T4" fmla="*/ 204 w 491"/>
                <a:gd name="T5" fmla="*/ 88 h 181"/>
                <a:gd name="T6" fmla="*/ 368 w 491"/>
                <a:gd name="T7" fmla="*/ 110 h 181"/>
                <a:gd name="T8" fmla="*/ 487 w 491"/>
                <a:gd name="T9" fmla="*/ 181 h 181"/>
                <a:gd name="T10" fmla="*/ 489 w 491"/>
                <a:gd name="T11" fmla="*/ 179 h 181"/>
                <a:gd name="T12" fmla="*/ 382 w 491"/>
                <a:gd name="T13" fmla="*/ 113 h 181"/>
                <a:gd name="T14" fmla="*/ 257 w 491"/>
                <a:gd name="T15" fmla="*/ 88 h 181"/>
                <a:gd name="T16" fmla="*/ 105 w 491"/>
                <a:gd name="T17" fmla="*/ 76 h 181"/>
                <a:gd name="T18" fmla="*/ 43 w 491"/>
                <a:gd name="T19" fmla="*/ 50 h 181"/>
                <a:gd name="T20" fmla="*/ 3 w 491"/>
                <a:gd name="T21" fmla="*/ 2 h 181"/>
                <a:gd name="T22" fmla="*/ 0 w 491"/>
                <a:gd name="T23" fmla="*/ 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73">
              <a:extLst>
                <a:ext uri="{FF2B5EF4-FFF2-40B4-BE49-F238E27FC236}">
                  <a16:creationId xmlns:a16="http://schemas.microsoft.com/office/drawing/2014/main" id="{4E0FB8EA-6197-48E5-83C1-2ADCA84779C8}"/>
                </a:ext>
              </a:extLst>
            </p:cNvPr>
            <p:cNvSpPr>
              <a:spLocks/>
            </p:cNvSpPr>
            <p:nvPr/>
          </p:nvSpPr>
          <p:spPr bwMode="auto">
            <a:xfrm>
              <a:off x="9037044" y="1826758"/>
              <a:ext cx="477328" cy="149380"/>
            </a:xfrm>
            <a:custGeom>
              <a:avLst/>
              <a:gdLst>
                <a:gd name="T0" fmla="*/ 1 w 457"/>
                <a:gd name="T1" fmla="*/ 2 h 143"/>
                <a:gd name="T2" fmla="*/ 56 w 457"/>
                <a:gd name="T3" fmla="*/ 30 h 143"/>
                <a:gd name="T4" fmla="*/ 112 w 457"/>
                <a:gd name="T5" fmla="*/ 55 h 143"/>
                <a:gd name="T6" fmla="*/ 173 w 457"/>
                <a:gd name="T7" fmla="*/ 74 h 143"/>
                <a:gd name="T8" fmla="*/ 454 w 457"/>
                <a:gd name="T9" fmla="*/ 143 h 143"/>
                <a:gd name="T10" fmla="*/ 456 w 457"/>
                <a:gd name="T11" fmla="*/ 141 h 143"/>
                <a:gd name="T12" fmla="*/ 211 w 457"/>
                <a:gd name="T13" fmla="*/ 82 h 143"/>
                <a:gd name="T14" fmla="*/ 140 w 457"/>
                <a:gd name="T15" fmla="*/ 63 h 143"/>
                <a:gd name="T16" fmla="*/ 79 w 457"/>
                <a:gd name="T17" fmla="*/ 38 h 143"/>
                <a:gd name="T18" fmla="*/ 40 w 457"/>
                <a:gd name="T19" fmla="*/ 23 h 143"/>
                <a:gd name="T20" fmla="*/ 3 w 457"/>
                <a:gd name="T21" fmla="*/ 1 h 143"/>
                <a:gd name="T22" fmla="*/ 1 w 457"/>
                <a:gd name="T23"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74">
              <a:extLst>
                <a:ext uri="{FF2B5EF4-FFF2-40B4-BE49-F238E27FC236}">
                  <a16:creationId xmlns:a16="http://schemas.microsoft.com/office/drawing/2014/main" id="{63B380AD-2636-41AB-A5BA-1D8E2031AE58}"/>
                </a:ext>
              </a:extLst>
            </p:cNvPr>
            <p:cNvSpPr>
              <a:spLocks/>
            </p:cNvSpPr>
            <p:nvPr/>
          </p:nvSpPr>
          <p:spPr bwMode="auto">
            <a:xfrm>
              <a:off x="9057648" y="1826758"/>
              <a:ext cx="393195" cy="125342"/>
            </a:xfrm>
            <a:custGeom>
              <a:avLst/>
              <a:gdLst>
                <a:gd name="T0" fmla="*/ 2 w 375"/>
                <a:gd name="T1" fmla="*/ 2 h 120"/>
                <a:gd name="T2" fmla="*/ 88 w 375"/>
                <a:gd name="T3" fmla="*/ 39 h 120"/>
                <a:gd name="T4" fmla="*/ 183 w 375"/>
                <a:gd name="T5" fmla="*/ 69 h 120"/>
                <a:gd name="T6" fmla="*/ 372 w 375"/>
                <a:gd name="T7" fmla="*/ 120 h 120"/>
                <a:gd name="T8" fmla="*/ 374 w 375"/>
                <a:gd name="T9" fmla="*/ 118 h 120"/>
                <a:gd name="T10" fmla="*/ 185 w 375"/>
                <a:gd name="T11" fmla="*/ 67 h 120"/>
                <a:gd name="T12" fmla="*/ 96 w 375"/>
                <a:gd name="T13" fmla="*/ 40 h 120"/>
                <a:gd name="T14" fmla="*/ 4 w 375"/>
                <a:gd name="T15" fmla="*/ 1 h 120"/>
                <a:gd name="T16" fmla="*/ 2 w 375"/>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75">
              <a:extLst>
                <a:ext uri="{FF2B5EF4-FFF2-40B4-BE49-F238E27FC236}">
                  <a16:creationId xmlns:a16="http://schemas.microsoft.com/office/drawing/2014/main" id="{624E55C3-4E06-4BA5-970E-CACF66BE97CF}"/>
                </a:ext>
              </a:extLst>
            </p:cNvPr>
            <p:cNvSpPr>
              <a:spLocks/>
            </p:cNvSpPr>
            <p:nvPr/>
          </p:nvSpPr>
          <p:spPr bwMode="auto">
            <a:xfrm>
              <a:off x="8860192" y="599098"/>
              <a:ext cx="231796" cy="235230"/>
            </a:xfrm>
            <a:custGeom>
              <a:avLst/>
              <a:gdLst>
                <a:gd name="T0" fmla="*/ 8 w 221"/>
                <a:gd name="T1" fmla="*/ 222 h 226"/>
                <a:gd name="T2" fmla="*/ 201 w 221"/>
                <a:gd name="T3" fmla="*/ 5 h 226"/>
                <a:gd name="T4" fmla="*/ 195 w 221"/>
                <a:gd name="T5" fmla="*/ 3 h 226"/>
                <a:gd name="T6" fmla="*/ 183 w 221"/>
                <a:gd name="T7" fmla="*/ 210 h 226"/>
                <a:gd name="T8" fmla="*/ 190 w 221"/>
                <a:gd name="T9" fmla="*/ 210 h 226"/>
                <a:gd name="T10" fmla="*/ 202 w 221"/>
                <a:gd name="T11" fmla="*/ 4 h 226"/>
                <a:gd name="T12" fmla="*/ 196 w 221"/>
                <a:gd name="T13" fmla="*/ 2 h 226"/>
                <a:gd name="T14" fmla="*/ 1 w 221"/>
                <a:gd name="T15" fmla="*/ 223 h 226"/>
                <a:gd name="T16" fmla="*/ 8 w 221"/>
                <a:gd name="T17" fmla="*/ 22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76">
              <a:extLst>
                <a:ext uri="{FF2B5EF4-FFF2-40B4-BE49-F238E27FC236}">
                  <a16:creationId xmlns:a16="http://schemas.microsoft.com/office/drawing/2014/main" id="{C1649AE1-5EE8-49A6-A238-6C5BEB267E0C}"/>
                </a:ext>
              </a:extLst>
            </p:cNvPr>
            <p:cNvSpPr>
              <a:spLocks/>
            </p:cNvSpPr>
            <p:nvPr/>
          </p:nvSpPr>
          <p:spPr bwMode="auto">
            <a:xfrm>
              <a:off x="8870494" y="607684"/>
              <a:ext cx="197456" cy="262702"/>
            </a:xfrm>
            <a:custGeom>
              <a:avLst/>
              <a:gdLst>
                <a:gd name="T0" fmla="*/ 8 w 188"/>
                <a:gd name="T1" fmla="*/ 222 h 253"/>
                <a:gd name="T2" fmla="*/ 97 w 188"/>
                <a:gd name="T3" fmla="*/ 92 h 253"/>
                <a:gd name="T4" fmla="*/ 187 w 188"/>
                <a:gd name="T5" fmla="*/ 3 h 253"/>
                <a:gd name="T6" fmla="*/ 180 w 188"/>
                <a:gd name="T7" fmla="*/ 3 h 253"/>
                <a:gd name="T8" fmla="*/ 110 w 188"/>
                <a:gd name="T9" fmla="*/ 103 h 253"/>
                <a:gd name="T10" fmla="*/ 57 w 188"/>
                <a:gd name="T11" fmla="*/ 168 h 253"/>
                <a:gd name="T12" fmla="*/ 25 w 188"/>
                <a:gd name="T13" fmla="*/ 251 h 253"/>
                <a:gd name="T14" fmla="*/ 33 w 188"/>
                <a:gd name="T15" fmla="*/ 249 h 253"/>
                <a:gd name="T16" fmla="*/ 66 w 188"/>
                <a:gd name="T17" fmla="*/ 164 h 253"/>
                <a:gd name="T18" fmla="*/ 117 w 188"/>
                <a:gd name="T19" fmla="*/ 103 h 253"/>
                <a:gd name="T20" fmla="*/ 187 w 188"/>
                <a:gd name="T21" fmla="*/ 3 h 253"/>
                <a:gd name="T22" fmla="*/ 180 w 188"/>
                <a:gd name="T23" fmla="*/ 3 h 253"/>
                <a:gd name="T24" fmla="*/ 87 w 188"/>
                <a:gd name="T25" fmla="*/ 95 h 253"/>
                <a:gd name="T26" fmla="*/ 0 w 188"/>
                <a:gd name="T27" fmla="*/ 223 h 253"/>
                <a:gd name="T28" fmla="*/ 8 w 188"/>
                <a:gd name="T29"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77">
              <a:extLst>
                <a:ext uri="{FF2B5EF4-FFF2-40B4-BE49-F238E27FC236}">
                  <a16:creationId xmlns:a16="http://schemas.microsoft.com/office/drawing/2014/main" id="{A4E6684F-642D-46A6-842C-759960480146}"/>
                </a:ext>
              </a:extLst>
            </p:cNvPr>
            <p:cNvSpPr>
              <a:spLocks/>
            </p:cNvSpPr>
            <p:nvPr/>
          </p:nvSpPr>
          <p:spPr bwMode="auto">
            <a:xfrm>
              <a:off x="8923722" y="605966"/>
              <a:ext cx="142512" cy="302193"/>
            </a:xfrm>
            <a:custGeom>
              <a:avLst/>
              <a:gdLst>
                <a:gd name="T0" fmla="*/ 127 w 136"/>
                <a:gd name="T1" fmla="*/ 3 h 290"/>
                <a:gd name="T2" fmla="*/ 89 w 136"/>
                <a:gd name="T3" fmla="*/ 82 h 290"/>
                <a:gd name="T4" fmla="*/ 48 w 136"/>
                <a:gd name="T5" fmla="*/ 147 h 290"/>
                <a:gd name="T6" fmla="*/ 1 w 136"/>
                <a:gd name="T7" fmla="*/ 286 h 290"/>
                <a:gd name="T8" fmla="*/ 8 w 136"/>
                <a:gd name="T9" fmla="*/ 285 h 290"/>
                <a:gd name="T10" fmla="*/ 57 w 136"/>
                <a:gd name="T11" fmla="*/ 145 h 290"/>
                <a:gd name="T12" fmla="*/ 97 w 136"/>
                <a:gd name="T13" fmla="*/ 83 h 290"/>
                <a:gd name="T14" fmla="*/ 134 w 136"/>
                <a:gd name="T15" fmla="*/ 4 h 290"/>
                <a:gd name="T16" fmla="*/ 127 w 136"/>
                <a:gd name="T17" fmla="*/ 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78">
              <a:extLst>
                <a:ext uri="{FF2B5EF4-FFF2-40B4-BE49-F238E27FC236}">
                  <a16:creationId xmlns:a16="http://schemas.microsoft.com/office/drawing/2014/main" id="{775C256F-6A2A-4559-83E0-9E93EBBE7F55}"/>
                </a:ext>
              </a:extLst>
            </p:cNvPr>
            <p:cNvSpPr>
              <a:spLocks/>
            </p:cNvSpPr>
            <p:nvPr/>
          </p:nvSpPr>
          <p:spPr bwMode="auto">
            <a:xfrm>
              <a:off x="8940892" y="609400"/>
              <a:ext cx="121908" cy="305627"/>
            </a:xfrm>
            <a:custGeom>
              <a:avLst/>
              <a:gdLst>
                <a:gd name="T0" fmla="*/ 109 w 118"/>
                <a:gd name="T1" fmla="*/ 3 h 293"/>
                <a:gd name="T2" fmla="*/ 64 w 118"/>
                <a:gd name="T3" fmla="*/ 148 h 293"/>
                <a:gd name="T4" fmla="*/ 2 w 118"/>
                <a:gd name="T5" fmla="*/ 290 h 293"/>
                <a:gd name="T6" fmla="*/ 9 w 118"/>
                <a:gd name="T7" fmla="*/ 290 h 293"/>
                <a:gd name="T8" fmla="*/ 67 w 118"/>
                <a:gd name="T9" fmla="*/ 160 h 293"/>
                <a:gd name="T10" fmla="*/ 117 w 118"/>
                <a:gd name="T11" fmla="*/ 2 h 293"/>
                <a:gd name="T12" fmla="*/ 109 w 118"/>
                <a:gd name="T13" fmla="*/ 3 h 293"/>
              </a:gdLst>
              <a:ahLst/>
              <a:cxnLst>
                <a:cxn ang="0">
                  <a:pos x="T0" y="T1"/>
                </a:cxn>
                <a:cxn ang="0">
                  <a:pos x="T2" y="T3"/>
                </a:cxn>
                <a:cxn ang="0">
                  <a:pos x="T4" y="T5"/>
                </a:cxn>
                <a:cxn ang="0">
                  <a:pos x="T6" y="T7"/>
                </a:cxn>
                <a:cxn ang="0">
                  <a:pos x="T8" y="T9"/>
                </a:cxn>
                <a:cxn ang="0">
                  <a:pos x="T10" y="T11"/>
                </a:cxn>
                <a:cxn ang="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79">
              <a:extLst>
                <a:ext uri="{FF2B5EF4-FFF2-40B4-BE49-F238E27FC236}">
                  <a16:creationId xmlns:a16="http://schemas.microsoft.com/office/drawing/2014/main" id="{FA0A57F4-23DF-4FE1-90E9-76F4471AD70D}"/>
                </a:ext>
              </a:extLst>
            </p:cNvPr>
            <p:cNvSpPr>
              <a:spLocks/>
            </p:cNvSpPr>
            <p:nvPr/>
          </p:nvSpPr>
          <p:spPr bwMode="auto">
            <a:xfrm>
              <a:off x="9009572" y="607684"/>
              <a:ext cx="58378" cy="236947"/>
            </a:xfrm>
            <a:custGeom>
              <a:avLst/>
              <a:gdLst>
                <a:gd name="T0" fmla="*/ 46 w 55"/>
                <a:gd name="T1" fmla="*/ 3 h 228"/>
                <a:gd name="T2" fmla="*/ 2 w 55"/>
                <a:gd name="T3" fmla="*/ 225 h 228"/>
                <a:gd name="T4" fmla="*/ 9 w 55"/>
                <a:gd name="T5" fmla="*/ 225 h 228"/>
                <a:gd name="T6" fmla="*/ 54 w 55"/>
                <a:gd name="T7" fmla="*/ 3 h 228"/>
                <a:gd name="T8" fmla="*/ 46 w 55"/>
                <a:gd name="T9" fmla="*/ 3 h 228"/>
              </a:gdLst>
              <a:ahLst/>
              <a:cxnLst>
                <a:cxn ang="0">
                  <a:pos x="T0" y="T1"/>
                </a:cxn>
                <a:cxn ang="0">
                  <a:pos x="T2" y="T3"/>
                </a:cxn>
                <a:cxn ang="0">
                  <a:pos x="T4" y="T5"/>
                </a:cxn>
                <a:cxn ang="0">
                  <a:pos x="T6" y="T7"/>
                </a:cxn>
                <a:cxn ang="0">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80">
              <a:extLst>
                <a:ext uri="{FF2B5EF4-FFF2-40B4-BE49-F238E27FC236}">
                  <a16:creationId xmlns:a16="http://schemas.microsoft.com/office/drawing/2014/main" id="{9AC5F0EB-D18B-44EA-98FA-0FF79FEB3920}"/>
                </a:ext>
              </a:extLst>
            </p:cNvPr>
            <p:cNvSpPr>
              <a:spLocks/>
            </p:cNvSpPr>
            <p:nvPr/>
          </p:nvSpPr>
          <p:spPr bwMode="auto">
            <a:xfrm>
              <a:off x="7630815" y="1095313"/>
              <a:ext cx="693671" cy="697104"/>
            </a:xfrm>
            <a:custGeom>
              <a:avLst/>
              <a:gdLst>
                <a:gd name="T0" fmla="*/ 293 w 663"/>
                <a:gd name="T1" fmla="*/ 94 h 670"/>
                <a:gd name="T2" fmla="*/ 4 w 663"/>
                <a:gd name="T3" fmla="*/ 39 h 670"/>
                <a:gd name="T4" fmla="*/ 1 w 663"/>
                <a:gd name="T5" fmla="*/ 40 h 670"/>
                <a:gd name="T6" fmla="*/ 117 w 663"/>
                <a:gd name="T7" fmla="*/ 249 h 670"/>
                <a:gd name="T8" fmla="*/ 228 w 663"/>
                <a:gd name="T9" fmla="*/ 452 h 670"/>
                <a:gd name="T10" fmla="*/ 660 w 663"/>
                <a:gd name="T11" fmla="*/ 670 h 670"/>
                <a:gd name="T12" fmla="*/ 662 w 663"/>
                <a:gd name="T13" fmla="*/ 668 h 670"/>
                <a:gd name="T14" fmla="*/ 151 w 663"/>
                <a:gd name="T15" fmla="*/ 328 h 670"/>
                <a:gd name="T16" fmla="*/ 27 w 663"/>
                <a:gd name="T17" fmla="*/ 62 h 670"/>
                <a:gd name="T18" fmla="*/ 6 w 663"/>
                <a:gd name="T19" fmla="*/ 42 h 670"/>
                <a:gd name="T20" fmla="*/ 29 w 663"/>
                <a:gd name="T21" fmla="*/ 48 h 670"/>
                <a:gd name="T22" fmla="*/ 83 w 663"/>
                <a:gd name="T23" fmla="*/ 51 h 670"/>
                <a:gd name="T24" fmla="*/ 215 w 663"/>
                <a:gd name="T25" fmla="*/ 48 h 670"/>
                <a:gd name="T26" fmla="*/ 291 w 663"/>
                <a:gd name="T27" fmla="*/ 95 h 670"/>
                <a:gd name="T28" fmla="*/ 293 w 663"/>
                <a:gd name="T29" fmla="*/ 94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81">
              <a:extLst>
                <a:ext uri="{FF2B5EF4-FFF2-40B4-BE49-F238E27FC236}">
                  <a16:creationId xmlns:a16="http://schemas.microsoft.com/office/drawing/2014/main" id="{50B051F5-BA65-410C-B0DD-2C71A486B488}"/>
                </a:ext>
              </a:extLst>
            </p:cNvPr>
            <p:cNvSpPr>
              <a:spLocks/>
            </p:cNvSpPr>
            <p:nvPr/>
          </p:nvSpPr>
          <p:spPr bwMode="auto">
            <a:xfrm>
              <a:off x="7642835" y="1141672"/>
              <a:ext cx="619840" cy="626708"/>
            </a:xfrm>
            <a:custGeom>
              <a:avLst/>
              <a:gdLst>
                <a:gd name="T0" fmla="*/ 1 w 594"/>
                <a:gd name="T1" fmla="*/ 2 h 601"/>
                <a:gd name="T2" fmla="*/ 131 w 594"/>
                <a:gd name="T3" fmla="*/ 146 h 601"/>
                <a:gd name="T4" fmla="*/ 252 w 594"/>
                <a:gd name="T5" fmla="*/ 350 h 601"/>
                <a:gd name="T6" fmla="*/ 396 w 594"/>
                <a:gd name="T7" fmla="*/ 504 h 601"/>
                <a:gd name="T8" fmla="*/ 590 w 594"/>
                <a:gd name="T9" fmla="*/ 601 h 601"/>
                <a:gd name="T10" fmla="*/ 592 w 594"/>
                <a:gd name="T11" fmla="*/ 599 h 601"/>
                <a:gd name="T12" fmla="*/ 398 w 594"/>
                <a:gd name="T13" fmla="*/ 503 h 601"/>
                <a:gd name="T14" fmla="*/ 251 w 594"/>
                <a:gd name="T15" fmla="*/ 344 h 601"/>
                <a:gd name="T16" fmla="*/ 134 w 594"/>
                <a:gd name="T17" fmla="*/ 145 h 601"/>
                <a:gd name="T18" fmla="*/ 3 w 594"/>
                <a:gd name="T19" fmla="*/ 1 h 601"/>
                <a:gd name="T20" fmla="*/ 1 w 594"/>
                <a:gd name="T21" fmla="*/ 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282">
              <a:extLst>
                <a:ext uri="{FF2B5EF4-FFF2-40B4-BE49-F238E27FC236}">
                  <a16:creationId xmlns:a16="http://schemas.microsoft.com/office/drawing/2014/main" id="{1F25B64E-6AE0-4973-8F50-332D45655931}"/>
                </a:ext>
              </a:extLst>
            </p:cNvPr>
            <p:cNvSpPr>
              <a:spLocks/>
            </p:cNvSpPr>
            <p:nvPr/>
          </p:nvSpPr>
          <p:spPr bwMode="auto">
            <a:xfrm>
              <a:off x="7639401" y="1138238"/>
              <a:ext cx="595802" cy="609538"/>
            </a:xfrm>
            <a:custGeom>
              <a:avLst/>
              <a:gdLst>
                <a:gd name="T0" fmla="*/ 0 w 569"/>
                <a:gd name="T1" fmla="*/ 2 h 585"/>
                <a:gd name="T2" fmla="*/ 160 w 569"/>
                <a:gd name="T3" fmla="*/ 131 h 585"/>
                <a:gd name="T4" fmla="*/ 281 w 569"/>
                <a:gd name="T5" fmla="*/ 326 h 585"/>
                <a:gd name="T6" fmla="*/ 398 w 569"/>
                <a:gd name="T7" fmla="*/ 488 h 585"/>
                <a:gd name="T8" fmla="*/ 566 w 569"/>
                <a:gd name="T9" fmla="*/ 585 h 585"/>
                <a:gd name="T10" fmla="*/ 568 w 569"/>
                <a:gd name="T11" fmla="*/ 584 h 585"/>
                <a:gd name="T12" fmla="*/ 396 w 569"/>
                <a:gd name="T13" fmla="*/ 483 h 585"/>
                <a:gd name="T14" fmla="*/ 279 w 569"/>
                <a:gd name="T15" fmla="*/ 314 h 585"/>
                <a:gd name="T16" fmla="*/ 167 w 569"/>
                <a:gd name="T17" fmla="*/ 134 h 585"/>
                <a:gd name="T18" fmla="*/ 3 w 569"/>
                <a:gd name="T19" fmla="*/ 1 h 585"/>
                <a:gd name="T20" fmla="*/ 0 w 569"/>
                <a:gd name="T21" fmla="*/ 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283">
              <a:extLst>
                <a:ext uri="{FF2B5EF4-FFF2-40B4-BE49-F238E27FC236}">
                  <a16:creationId xmlns:a16="http://schemas.microsoft.com/office/drawing/2014/main" id="{7AF1C60F-E9E2-4C1B-92A6-71802B3D5D09}"/>
                </a:ext>
              </a:extLst>
            </p:cNvPr>
            <p:cNvSpPr>
              <a:spLocks/>
            </p:cNvSpPr>
            <p:nvPr/>
          </p:nvSpPr>
          <p:spPr bwMode="auto">
            <a:xfrm>
              <a:off x="7653137" y="1151974"/>
              <a:ext cx="631858" cy="630142"/>
            </a:xfrm>
            <a:custGeom>
              <a:avLst/>
              <a:gdLst>
                <a:gd name="T0" fmla="*/ 1 w 605"/>
                <a:gd name="T1" fmla="*/ 2 h 604"/>
                <a:gd name="T2" fmla="*/ 148 w 605"/>
                <a:gd name="T3" fmla="*/ 245 h 604"/>
                <a:gd name="T4" fmla="*/ 317 w 605"/>
                <a:gd name="T5" fmla="*/ 468 h 604"/>
                <a:gd name="T6" fmla="*/ 493 w 605"/>
                <a:gd name="T7" fmla="*/ 572 h 604"/>
                <a:gd name="T8" fmla="*/ 602 w 605"/>
                <a:gd name="T9" fmla="*/ 604 h 604"/>
                <a:gd name="T10" fmla="*/ 604 w 605"/>
                <a:gd name="T11" fmla="*/ 602 h 604"/>
                <a:gd name="T12" fmla="*/ 495 w 605"/>
                <a:gd name="T13" fmla="*/ 571 h 604"/>
                <a:gd name="T14" fmla="*/ 315 w 605"/>
                <a:gd name="T15" fmla="*/ 463 h 604"/>
                <a:gd name="T16" fmla="*/ 145 w 605"/>
                <a:gd name="T17" fmla="*/ 234 h 604"/>
                <a:gd name="T18" fmla="*/ 3 w 605"/>
                <a:gd name="T19" fmla="*/ 1 h 604"/>
                <a:gd name="T20" fmla="*/ 1 w 605"/>
                <a:gd name="T21" fmla="*/ 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284">
              <a:extLst>
                <a:ext uri="{FF2B5EF4-FFF2-40B4-BE49-F238E27FC236}">
                  <a16:creationId xmlns:a16="http://schemas.microsoft.com/office/drawing/2014/main" id="{FD9E7DFC-1A66-422D-A82C-D84E4182BA32}"/>
                </a:ext>
              </a:extLst>
            </p:cNvPr>
            <p:cNvSpPr>
              <a:spLocks/>
            </p:cNvSpPr>
            <p:nvPr/>
          </p:nvSpPr>
          <p:spPr bwMode="auto">
            <a:xfrm>
              <a:off x="7637683" y="1138238"/>
              <a:ext cx="472177" cy="523687"/>
            </a:xfrm>
            <a:custGeom>
              <a:avLst/>
              <a:gdLst>
                <a:gd name="T0" fmla="*/ 1 w 453"/>
                <a:gd name="T1" fmla="*/ 2 h 504"/>
                <a:gd name="T2" fmla="*/ 269 w 453"/>
                <a:gd name="T3" fmla="*/ 221 h 504"/>
                <a:gd name="T4" fmla="*/ 450 w 453"/>
                <a:gd name="T5" fmla="*/ 503 h 504"/>
                <a:gd name="T6" fmla="*/ 453 w 453"/>
                <a:gd name="T7" fmla="*/ 502 h 504"/>
                <a:gd name="T8" fmla="*/ 266 w 453"/>
                <a:gd name="T9" fmla="*/ 210 h 504"/>
                <a:gd name="T10" fmla="*/ 3 w 453"/>
                <a:gd name="T11" fmla="*/ 0 h 504"/>
                <a:gd name="T12" fmla="*/ 1 w 453"/>
                <a:gd name="T13" fmla="*/ 2 h 504"/>
              </a:gdLst>
              <a:ahLst/>
              <a:cxnLst>
                <a:cxn ang="0">
                  <a:pos x="T0" y="T1"/>
                </a:cxn>
                <a:cxn ang="0">
                  <a:pos x="T2" y="T3"/>
                </a:cxn>
                <a:cxn ang="0">
                  <a:pos x="T4" y="T5"/>
                </a:cxn>
                <a:cxn ang="0">
                  <a:pos x="T6" y="T7"/>
                </a:cxn>
                <a:cxn ang="0">
                  <a:pos x="T8" y="T9"/>
                </a:cxn>
                <a:cxn ang="0">
                  <a:pos x="T10" y="T11"/>
                </a:cxn>
                <a:cxn ang="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85">
              <a:extLst>
                <a:ext uri="{FF2B5EF4-FFF2-40B4-BE49-F238E27FC236}">
                  <a16:creationId xmlns:a16="http://schemas.microsoft.com/office/drawing/2014/main" id="{93AA1C72-29B2-48AF-9857-4FBDC25F218A}"/>
                </a:ext>
              </a:extLst>
            </p:cNvPr>
            <p:cNvSpPr>
              <a:spLocks/>
            </p:cNvSpPr>
            <p:nvPr/>
          </p:nvSpPr>
          <p:spPr bwMode="auto">
            <a:xfrm>
              <a:off x="7637683" y="1138238"/>
              <a:ext cx="338251" cy="278155"/>
            </a:xfrm>
            <a:custGeom>
              <a:avLst/>
              <a:gdLst>
                <a:gd name="T0" fmla="*/ 2 w 324"/>
                <a:gd name="T1" fmla="*/ 2 h 267"/>
                <a:gd name="T2" fmla="*/ 321 w 324"/>
                <a:gd name="T3" fmla="*/ 266 h 267"/>
                <a:gd name="T4" fmla="*/ 324 w 324"/>
                <a:gd name="T5" fmla="*/ 265 h 267"/>
                <a:gd name="T6" fmla="*/ 4 w 324"/>
                <a:gd name="T7" fmla="*/ 0 h 267"/>
                <a:gd name="T8" fmla="*/ 2 w 324"/>
                <a:gd name="T9" fmla="*/ 2 h 267"/>
              </a:gdLst>
              <a:ahLst/>
              <a:cxnLst>
                <a:cxn ang="0">
                  <a:pos x="T0" y="T1"/>
                </a:cxn>
                <a:cxn ang="0">
                  <a:pos x="T2" y="T3"/>
                </a:cxn>
                <a:cxn ang="0">
                  <a:pos x="T4" y="T5"/>
                </a:cxn>
                <a:cxn ang="0">
                  <a:pos x="T6" y="T7"/>
                </a:cxn>
                <a:cxn ang="0">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6">
              <a:extLst>
                <a:ext uri="{FF2B5EF4-FFF2-40B4-BE49-F238E27FC236}">
                  <a16:creationId xmlns:a16="http://schemas.microsoft.com/office/drawing/2014/main" id="{2377A491-3AD1-4F3E-929C-10E73BEA1536}"/>
                </a:ext>
              </a:extLst>
            </p:cNvPr>
            <p:cNvSpPr>
              <a:spLocks/>
            </p:cNvSpPr>
            <p:nvPr/>
          </p:nvSpPr>
          <p:spPr bwMode="auto">
            <a:xfrm>
              <a:off x="7639401" y="1138238"/>
              <a:ext cx="305627" cy="175135"/>
            </a:xfrm>
            <a:custGeom>
              <a:avLst/>
              <a:gdLst>
                <a:gd name="T0" fmla="*/ 2 w 293"/>
                <a:gd name="T1" fmla="*/ 2 h 167"/>
                <a:gd name="T2" fmla="*/ 289 w 293"/>
                <a:gd name="T3" fmla="*/ 166 h 167"/>
                <a:gd name="T4" fmla="*/ 292 w 293"/>
                <a:gd name="T5" fmla="*/ 165 h 167"/>
                <a:gd name="T6" fmla="*/ 3 w 293"/>
                <a:gd name="T7" fmla="*/ 0 h 167"/>
                <a:gd name="T8" fmla="*/ 2 w 293"/>
                <a:gd name="T9" fmla="*/ 2 h 167"/>
              </a:gdLst>
              <a:ahLst/>
              <a:cxnLst>
                <a:cxn ang="0">
                  <a:pos x="T0" y="T1"/>
                </a:cxn>
                <a:cxn ang="0">
                  <a:pos x="T2" y="T3"/>
                </a:cxn>
                <a:cxn ang="0">
                  <a:pos x="T4" y="T5"/>
                </a:cxn>
                <a:cxn ang="0">
                  <a:pos x="T6" y="T7"/>
                </a:cxn>
                <a:cxn ang="0">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87">
              <a:extLst>
                <a:ext uri="{FF2B5EF4-FFF2-40B4-BE49-F238E27FC236}">
                  <a16:creationId xmlns:a16="http://schemas.microsoft.com/office/drawing/2014/main" id="{5D3628AC-3607-4E54-9FE3-AB278E2CD676}"/>
                </a:ext>
              </a:extLst>
            </p:cNvPr>
            <p:cNvSpPr>
              <a:spLocks/>
            </p:cNvSpPr>
            <p:nvPr/>
          </p:nvSpPr>
          <p:spPr bwMode="auto">
            <a:xfrm>
              <a:off x="7675458" y="1145106"/>
              <a:ext cx="269571" cy="115040"/>
            </a:xfrm>
            <a:custGeom>
              <a:avLst/>
              <a:gdLst>
                <a:gd name="T0" fmla="*/ 2 w 257"/>
                <a:gd name="T1" fmla="*/ 2 h 111"/>
                <a:gd name="T2" fmla="*/ 253 w 257"/>
                <a:gd name="T3" fmla="*/ 110 h 111"/>
                <a:gd name="T4" fmla="*/ 256 w 257"/>
                <a:gd name="T5" fmla="*/ 109 h 111"/>
                <a:gd name="T6" fmla="*/ 4 w 257"/>
                <a:gd name="T7" fmla="*/ 1 h 111"/>
                <a:gd name="T8" fmla="*/ 2 w 257"/>
                <a:gd name="T9" fmla="*/ 2 h 111"/>
              </a:gdLst>
              <a:ahLst/>
              <a:cxnLst>
                <a:cxn ang="0">
                  <a:pos x="T0" y="T1"/>
                </a:cxn>
                <a:cxn ang="0">
                  <a:pos x="T2" y="T3"/>
                </a:cxn>
                <a:cxn ang="0">
                  <a:pos x="T4" y="T5"/>
                </a:cxn>
                <a:cxn ang="0">
                  <a:pos x="T6" y="T7"/>
                </a:cxn>
                <a:cxn ang="0">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88">
              <a:extLst>
                <a:ext uri="{FF2B5EF4-FFF2-40B4-BE49-F238E27FC236}">
                  <a16:creationId xmlns:a16="http://schemas.microsoft.com/office/drawing/2014/main" id="{96B1BC57-FE6A-40A9-A4AC-24D1B69B42C1}"/>
                </a:ext>
              </a:extLst>
            </p:cNvPr>
            <p:cNvSpPr>
              <a:spLocks/>
            </p:cNvSpPr>
            <p:nvPr/>
          </p:nvSpPr>
          <p:spPr bwMode="auto">
            <a:xfrm>
              <a:off x="8904834" y="861800"/>
              <a:ext cx="523688" cy="980411"/>
            </a:xfrm>
            <a:custGeom>
              <a:avLst/>
              <a:gdLst>
                <a:gd name="T0" fmla="*/ 102 w 500"/>
                <a:gd name="T1" fmla="*/ 348 h 943"/>
                <a:gd name="T2" fmla="*/ 458 w 500"/>
                <a:gd name="T3" fmla="*/ 7 h 943"/>
                <a:gd name="T4" fmla="*/ 448 w 500"/>
                <a:gd name="T5" fmla="*/ 7 h 943"/>
                <a:gd name="T6" fmla="*/ 472 w 500"/>
                <a:gd name="T7" fmla="*/ 165 h 943"/>
                <a:gd name="T8" fmla="*/ 485 w 500"/>
                <a:gd name="T9" fmla="*/ 342 h 943"/>
                <a:gd name="T10" fmla="*/ 374 w 500"/>
                <a:gd name="T11" fmla="*/ 655 h 943"/>
                <a:gd name="T12" fmla="*/ 193 w 500"/>
                <a:gd name="T13" fmla="*/ 836 h 943"/>
                <a:gd name="T14" fmla="*/ 103 w 500"/>
                <a:gd name="T15" fmla="*/ 895 h 943"/>
                <a:gd name="T16" fmla="*/ 13 w 500"/>
                <a:gd name="T17" fmla="*/ 934 h 943"/>
                <a:gd name="T18" fmla="*/ 9 w 500"/>
                <a:gd name="T19" fmla="*/ 933 h 943"/>
                <a:gd name="T20" fmla="*/ 9 w 500"/>
                <a:gd name="T21" fmla="*/ 940 h 943"/>
                <a:gd name="T22" fmla="*/ 196 w 500"/>
                <a:gd name="T23" fmla="*/ 728 h 943"/>
                <a:gd name="T24" fmla="*/ 101 w 500"/>
                <a:gd name="T25" fmla="*/ 346 h 943"/>
                <a:gd name="T26" fmla="*/ 91 w 500"/>
                <a:gd name="T27" fmla="*/ 351 h 943"/>
                <a:gd name="T28" fmla="*/ 188 w 500"/>
                <a:gd name="T29" fmla="*/ 717 h 943"/>
                <a:gd name="T30" fmla="*/ 4 w 500"/>
                <a:gd name="T31" fmla="*/ 934 h 943"/>
                <a:gd name="T32" fmla="*/ 5 w 500"/>
                <a:gd name="T33" fmla="*/ 941 h 943"/>
                <a:gd name="T34" fmla="*/ 74 w 500"/>
                <a:gd name="T35" fmla="*/ 919 h 943"/>
                <a:gd name="T36" fmla="*/ 167 w 500"/>
                <a:gd name="T37" fmla="*/ 863 h 943"/>
                <a:gd name="T38" fmla="*/ 336 w 500"/>
                <a:gd name="T39" fmla="*/ 719 h 943"/>
                <a:gd name="T40" fmla="*/ 479 w 500"/>
                <a:gd name="T41" fmla="*/ 446 h 943"/>
                <a:gd name="T42" fmla="*/ 499 w 500"/>
                <a:gd name="T43" fmla="*/ 277 h 943"/>
                <a:gd name="T44" fmla="*/ 473 w 500"/>
                <a:gd name="T45" fmla="*/ 117 h 943"/>
                <a:gd name="T46" fmla="*/ 459 w 500"/>
                <a:gd name="T47" fmla="*/ 5 h 943"/>
                <a:gd name="T48" fmla="*/ 449 w 500"/>
                <a:gd name="T49" fmla="*/ 5 h 943"/>
                <a:gd name="T50" fmla="*/ 91 w 500"/>
                <a:gd name="T51" fmla="*/ 349 h 943"/>
                <a:gd name="T52" fmla="*/ 102 w 500"/>
                <a:gd name="T53" fmla="*/ 34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289">
              <a:extLst>
                <a:ext uri="{FF2B5EF4-FFF2-40B4-BE49-F238E27FC236}">
                  <a16:creationId xmlns:a16="http://schemas.microsoft.com/office/drawing/2014/main" id="{8361F115-29FA-4E2E-936B-11A30B3E2F0F}"/>
                </a:ext>
              </a:extLst>
            </p:cNvPr>
            <p:cNvSpPr>
              <a:spLocks/>
            </p:cNvSpPr>
            <p:nvPr/>
          </p:nvSpPr>
          <p:spPr bwMode="auto">
            <a:xfrm>
              <a:off x="9019874" y="873819"/>
              <a:ext cx="358855" cy="377741"/>
            </a:xfrm>
            <a:custGeom>
              <a:avLst/>
              <a:gdLst>
                <a:gd name="T0" fmla="*/ 330 w 344"/>
                <a:gd name="T1" fmla="*/ 3 h 363"/>
                <a:gd name="T2" fmla="*/ 315 w 344"/>
                <a:gd name="T3" fmla="*/ 21 h 363"/>
                <a:gd name="T4" fmla="*/ 284 w 344"/>
                <a:gd name="T5" fmla="*/ 50 h 363"/>
                <a:gd name="T6" fmla="*/ 219 w 344"/>
                <a:gd name="T7" fmla="*/ 97 h 363"/>
                <a:gd name="T8" fmla="*/ 124 w 344"/>
                <a:gd name="T9" fmla="*/ 169 h 363"/>
                <a:gd name="T10" fmla="*/ 0 w 344"/>
                <a:gd name="T11" fmla="*/ 358 h 363"/>
                <a:gd name="T12" fmla="*/ 11 w 344"/>
                <a:gd name="T13" fmla="*/ 356 h 363"/>
                <a:gd name="T14" fmla="*/ 144 w 344"/>
                <a:gd name="T15" fmla="*/ 162 h 363"/>
                <a:gd name="T16" fmla="*/ 244 w 344"/>
                <a:gd name="T17" fmla="*/ 88 h 363"/>
                <a:gd name="T18" fmla="*/ 303 w 344"/>
                <a:gd name="T19" fmla="*/ 45 h 363"/>
                <a:gd name="T20" fmla="*/ 339 w 344"/>
                <a:gd name="T21" fmla="*/ 6 h 363"/>
                <a:gd name="T22" fmla="*/ 330 w 344"/>
                <a:gd name="T23" fmla="*/ 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290">
              <a:extLst>
                <a:ext uri="{FF2B5EF4-FFF2-40B4-BE49-F238E27FC236}">
                  <a16:creationId xmlns:a16="http://schemas.microsoft.com/office/drawing/2014/main" id="{B1B00A18-C3FE-433D-A3C5-AFDD53D5B3BF}"/>
                </a:ext>
              </a:extLst>
            </p:cNvPr>
            <p:cNvSpPr>
              <a:spLocks/>
            </p:cNvSpPr>
            <p:nvPr/>
          </p:nvSpPr>
          <p:spPr bwMode="auto">
            <a:xfrm>
              <a:off x="9021591" y="873819"/>
              <a:ext cx="355421" cy="396629"/>
            </a:xfrm>
            <a:custGeom>
              <a:avLst/>
              <a:gdLst>
                <a:gd name="T0" fmla="*/ 327 w 340"/>
                <a:gd name="T1" fmla="*/ 4 h 381"/>
                <a:gd name="T2" fmla="*/ 159 w 340"/>
                <a:gd name="T3" fmla="*/ 167 h 381"/>
                <a:gd name="T4" fmla="*/ 71 w 340"/>
                <a:gd name="T5" fmla="*/ 263 h 381"/>
                <a:gd name="T6" fmla="*/ 2 w 340"/>
                <a:gd name="T7" fmla="*/ 376 h 381"/>
                <a:gd name="T8" fmla="*/ 13 w 340"/>
                <a:gd name="T9" fmla="*/ 376 h 381"/>
                <a:gd name="T10" fmla="*/ 84 w 340"/>
                <a:gd name="T11" fmla="*/ 260 h 381"/>
                <a:gd name="T12" fmla="*/ 176 w 340"/>
                <a:gd name="T13" fmla="*/ 162 h 381"/>
                <a:gd name="T14" fmla="*/ 338 w 340"/>
                <a:gd name="T15" fmla="*/ 5 h 381"/>
                <a:gd name="T16" fmla="*/ 327 w 340"/>
                <a:gd name="T17" fmla="*/ 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291">
              <a:extLst>
                <a:ext uri="{FF2B5EF4-FFF2-40B4-BE49-F238E27FC236}">
                  <a16:creationId xmlns:a16="http://schemas.microsoft.com/office/drawing/2014/main" id="{5BAC1693-5F92-4054-8B9F-D4FB64F58633}"/>
                </a:ext>
              </a:extLst>
            </p:cNvPr>
            <p:cNvSpPr>
              <a:spLocks/>
            </p:cNvSpPr>
            <p:nvPr/>
          </p:nvSpPr>
          <p:spPr bwMode="auto">
            <a:xfrm>
              <a:off x="9047346" y="885838"/>
              <a:ext cx="326231" cy="405213"/>
            </a:xfrm>
            <a:custGeom>
              <a:avLst/>
              <a:gdLst>
                <a:gd name="T0" fmla="*/ 297 w 311"/>
                <a:gd name="T1" fmla="*/ 4 h 389"/>
                <a:gd name="T2" fmla="*/ 229 w 311"/>
                <a:gd name="T3" fmla="*/ 74 h 389"/>
                <a:gd name="T4" fmla="*/ 137 w 311"/>
                <a:gd name="T5" fmla="*/ 159 h 389"/>
                <a:gd name="T6" fmla="*/ 2 w 311"/>
                <a:gd name="T7" fmla="*/ 385 h 389"/>
                <a:gd name="T8" fmla="*/ 13 w 311"/>
                <a:gd name="T9" fmla="*/ 384 h 389"/>
                <a:gd name="T10" fmla="*/ 155 w 311"/>
                <a:gd name="T11" fmla="*/ 151 h 389"/>
                <a:gd name="T12" fmla="*/ 249 w 311"/>
                <a:gd name="T13" fmla="*/ 68 h 389"/>
                <a:gd name="T14" fmla="*/ 307 w 311"/>
                <a:gd name="T15" fmla="*/ 5 h 389"/>
                <a:gd name="T16" fmla="*/ 297 w 311"/>
                <a:gd name="T17"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292">
              <a:extLst>
                <a:ext uri="{FF2B5EF4-FFF2-40B4-BE49-F238E27FC236}">
                  <a16:creationId xmlns:a16="http://schemas.microsoft.com/office/drawing/2014/main" id="{5FDC5870-F020-4661-A203-A404200B43F2}"/>
                </a:ext>
              </a:extLst>
            </p:cNvPr>
            <p:cNvSpPr>
              <a:spLocks/>
            </p:cNvSpPr>
            <p:nvPr/>
          </p:nvSpPr>
          <p:spPr bwMode="auto">
            <a:xfrm>
              <a:off x="9079969" y="884121"/>
              <a:ext cx="291891" cy="472177"/>
            </a:xfrm>
            <a:custGeom>
              <a:avLst/>
              <a:gdLst>
                <a:gd name="T0" fmla="*/ 265 w 278"/>
                <a:gd name="T1" fmla="*/ 6 h 453"/>
                <a:gd name="T2" fmla="*/ 125 w 278"/>
                <a:gd name="T3" fmla="*/ 228 h 453"/>
                <a:gd name="T4" fmla="*/ 1 w 278"/>
                <a:gd name="T5" fmla="*/ 448 h 453"/>
                <a:gd name="T6" fmla="*/ 12 w 278"/>
                <a:gd name="T7" fmla="*/ 447 h 453"/>
                <a:gd name="T8" fmla="*/ 147 w 278"/>
                <a:gd name="T9" fmla="*/ 214 h 453"/>
                <a:gd name="T10" fmla="*/ 277 w 278"/>
                <a:gd name="T11" fmla="*/ 5 h 453"/>
                <a:gd name="T12" fmla="*/ 265 w 278"/>
                <a:gd name="T13" fmla="*/ 6 h 453"/>
              </a:gdLst>
              <a:ahLst/>
              <a:cxnLst>
                <a:cxn ang="0">
                  <a:pos x="T0" y="T1"/>
                </a:cxn>
                <a:cxn ang="0">
                  <a:pos x="T2" y="T3"/>
                </a:cxn>
                <a:cxn ang="0">
                  <a:pos x="T4" y="T5"/>
                </a:cxn>
                <a:cxn ang="0">
                  <a:pos x="T6" y="T7"/>
                </a:cxn>
                <a:cxn ang="0">
                  <a:pos x="T8" y="T9"/>
                </a:cxn>
                <a:cxn ang="0">
                  <a:pos x="T10" y="T11"/>
                </a:cxn>
                <a:cxn ang="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93">
              <a:extLst>
                <a:ext uri="{FF2B5EF4-FFF2-40B4-BE49-F238E27FC236}">
                  <a16:creationId xmlns:a16="http://schemas.microsoft.com/office/drawing/2014/main" id="{CDB5F9AD-58B5-47E7-B32E-5A9F6C725162}"/>
                </a:ext>
              </a:extLst>
            </p:cNvPr>
            <p:cNvSpPr>
              <a:spLocks/>
            </p:cNvSpPr>
            <p:nvPr/>
          </p:nvSpPr>
          <p:spPr bwMode="auto">
            <a:xfrm>
              <a:off x="9093705" y="877253"/>
              <a:ext cx="281589" cy="501366"/>
            </a:xfrm>
            <a:custGeom>
              <a:avLst/>
              <a:gdLst>
                <a:gd name="T0" fmla="*/ 259 w 270"/>
                <a:gd name="T1" fmla="*/ 4 h 483"/>
                <a:gd name="T2" fmla="*/ 152 w 270"/>
                <a:gd name="T3" fmla="*/ 230 h 483"/>
                <a:gd name="T4" fmla="*/ 3 w 270"/>
                <a:gd name="T5" fmla="*/ 481 h 483"/>
                <a:gd name="T6" fmla="*/ 13 w 270"/>
                <a:gd name="T7" fmla="*/ 480 h 483"/>
                <a:gd name="T8" fmla="*/ 161 w 270"/>
                <a:gd name="T9" fmla="*/ 233 h 483"/>
                <a:gd name="T10" fmla="*/ 270 w 270"/>
                <a:gd name="T11" fmla="*/ 2 h 483"/>
                <a:gd name="T12" fmla="*/ 259 w 270"/>
                <a:gd name="T13" fmla="*/ 4 h 483"/>
              </a:gdLst>
              <a:ahLst/>
              <a:cxnLst>
                <a:cxn ang="0">
                  <a:pos x="T0" y="T1"/>
                </a:cxn>
                <a:cxn ang="0">
                  <a:pos x="T2" y="T3"/>
                </a:cxn>
                <a:cxn ang="0">
                  <a:pos x="T4" y="T5"/>
                </a:cxn>
                <a:cxn ang="0">
                  <a:pos x="T6" y="T7"/>
                </a:cxn>
                <a:cxn ang="0">
                  <a:pos x="T8" y="T9"/>
                </a:cxn>
                <a:cxn ang="0">
                  <a:pos x="T10" y="T11"/>
                </a:cxn>
                <a:cxn ang="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94">
              <a:extLst>
                <a:ext uri="{FF2B5EF4-FFF2-40B4-BE49-F238E27FC236}">
                  <a16:creationId xmlns:a16="http://schemas.microsoft.com/office/drawing/2014/main" id="{0DB8DDB7-C4B6-4DC7-8B76-D44FDF480247}"/>
                </a:ext>
              </a:extLst>
            </p:cNvPr>
            <p:cNvSpPr>
              <a:spLocks/>
            </p:cNvSpPr>
            <p:nvPr/>
          </p:nvSpPr>
          <p:spPr bwMode="auto">
            <a:xfrm>
              <a:off x="9098857" y="878970"/>
              <a:ext cx="278155" cy="535706"/>
            </a:xfrm>
            <a:custGeom>
              <a:avLst/>
              <a:gdLst>
                <a:gd name="T0" fmla="*/ 252 w 265"/>
                <a:gd name="T1" fmla="*/ 5 h 514"/>
                <a:gd name="T2" fmla="*/ 157 w 265"/>
                <a:gd name="T3" fmla="*/ 258 h 514"/>
                <a:gd name="T4" fmla="*/ 4 w 265"/>
                <a:gd name="T5" fmla="*/ 509 h 514"/>
                <a:gd name="T6" fmla="*/ 14 w 265"/>
                <a:gd name="T7" fmla="*/ 510 h 514"/>
                <a:gd name="T8" fmla="*/ 167 w 265"/>
                <a:gd name="T9" fmla="*/ 258 h 514"/>
                <a:gd name="T10" fmla="*/ 263 w 265"/>
                <a:gd name="T11" fmla="*/ 4 h 514"/>
                <a:gd name="T12" fmla="*/ 252 w 265"/>
                <a:gd name="T13" fmla="*/ 5 h 514"/>
              </a:gdLst>
              <a:ahLst/>
              <a:cxnLst>
                <a:cxn ang="0">
                  <a:pos x="T0" y="T1"/>
                </a:cxn>
                <a:cxn ang="0">
                  <a:pos x="T2" y="T3"/>
                </a:cxn>
                <a:cxn ang="0">
                  <a:pos x="T4" y="T5"/>
                </a:cxn>
                <a:cxn ang="0">
                  <a:pos x="T6" y="T7"/>
                </a:cxn>
                <a:cxn ang="0">
                  <a:pos x="T8" y="T9"/>
                </a:cxn>
                <a:cxn ang="0">
                  <a:pos x="T10" y="T11"/>
                </a:cxn>
                <a:cxn ang="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95">
              <a:extLst>
                <a:ext uri="{FF2B5EF4-FFF2-40B4-BE49-F238E27FC236}">
                  <a16:creationId xmlns:a16="http://schemas.microsoft.com/office/drawing/2014/main" id="{86FA1671-5691-4E66-BBC3-B3D9420B76C4}"/>
                </a:ext>
              </a:extLst>
            </p:cNvPr>
            <p:cNvSpPr>
              <a:spLocks/>
            </p:cNvSpPr>
            <p:nvPr/>
          </p:nvSpPr>
          <p:spPr bwMode="auto">
            <a:xfrm>
              <a:off x="9109159" y="877253"/>
              <a:ext cx="266137" cy="573480"/>
            </a:xfrm>
            <a:custGeom>
              <a:avLst/>
              <a:gdLst>
                <a:gd name="T0" fmla="*/ 243 w 255"/>
                <a:gd name="T1" fmla="*/ 6 h 552"/>
                <a:gd name="T2" fmla="*/ 168 w 255"/>
                <a:gd name="T3" fmla="*/ 261 h 552"/>
                <a:gd name="T4" fmla="*/ 5 w 255"/>
                <a:gd name="T5" fmla="*/ 547 h 552"/>
                <a:gd name="T6" fmla="*/ 14 w 255"/>
                <a:gd name="T7" fmla="*/ 549 h 552"/>
                <a:gd name="T8" fmla="*/ 178 w 255"/>
                <a:gd name="T9" fmla="*/ 262 h 552"/>
                <a:gd name="T10" fmla="*/ 254 w 255"/>
                <a:gd name="T11" fmla="*/ 5 h 552"/>
                <a:gd name="T12" fmla="*/ 243 w 255"/>
                <a:gd name="T13" fmla="*/ 6 h 552"/>
              </a:gdLst>
              <a:ahLst/>
              <a:cxnLst>
                <a:cxn ang="0">
                  <a:pos x="T0" y="T1"/>
                </a:cxn>
                <a:cxn ang="0">
                  <a:pos x="T2" y="T3"/>
                </a:cxn>
                <a:cxn ang="0">
                  <a:pos x="T4" y="T5"/>
                </a:cxn>
                <a:cxn ang="0">
                  <a:pos x="T6" y="T7"/>
                </a:cxn>
                <a:cxn ang="0">
                  <a:pos x="T8" y="T9"/>
                </a:cxn>
                <a:cxn ang="0">
                  <a:pos x="T10" y="T11"/>
                </a:cxn>
                <a:cxn ang="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96">
              <a:extLst>
                <a:ext uri="{FF2B5EF4-FFF2-40B4-BE49-F238E27FC236}">
                  <a16:creationId xmlns:a16="http://schemas.microsoft.com/office/drawing/2014/main" id="{E945256B-85E8-4AD6-A8E9-360976EA7830}"/>
                </a:ext>
              </a:extLst>
            </p:cNvPr>
            <p:cNvSpPr>
              <a:spLocks/>
            </p:cNvSpPr>
            <p:nvPr/>
          </p:nvSpPr>
          <p:spPr bwMode="auto">
            <a:xfrm>
              <a:off x="9110875" y="878970"/>
              <a:ext cx="269571" cy="655896"/>
            </a:xfrm>
            <a:custGeom>
              <a:avLst/>
              <a:gdLst>
                <a:gd name="T0" fmla="*/ 245 w 258"/>
                <a:gd name="T1" fmla="*/ 6 h 631"/>
                <a:gd name="T2" fmla="*/ 4 w 258"/>
                <a:gd name="T3" fmla="*/ 624 h 631"/>
                <a:gd name="T4" fmla="*/ 14 w 258"/>
                <a:gd name="T5" fmla="*/ 627 h 631"/>
                <a:gd name="T6" fmla="*/ 257 w 258"/>
                <a:gd name="T7" fmla="*/ 5 h 631"/>
                <a:gd name="T8" fmla="*/ 245 w 258"/>
                <a:gd name="T9" fmla="*/ 6 h 631"/>
              </a:gdLst>
              <a:ahLst/>
              <a:cxnLst>
                <a:cxn ang="0">
                  <a:pos x="T0" y="T1"/>
                </a:cxn>
                <a:cxn ang="0">
                  <a:pos x="T2" y="T3"/>
                </a:cxn>
                <a:cxn ang="0">
                  <a:pos x="T4" y="T5"/>
                </a:cxn>
                <a:cxn ang="0">
                  <a:pos x="T6" y="T7"/>
                </a:cxn>
                <a:cxn ang="0">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97">
              <a:extLst>
                <a:ext uri="{FF2B5EF4-FFF2-40B4-BE49-F238E27FC236}">
                  <a16:creationId xmlns:a16="http://schemas.microsoft.com/office/drawing/2014/main" id="{C375F1B0-4D6A-46AA-8EF3-B4223A919F98}"/>
                </a:ext>
              </a:extLst>
            </p:cNvPr>
            <p:cNvSpPr>
              <a:spLocks/>
            </p:cNvSpPr>
            <p:nvPr/>
          </p:nvSpPr>
          <p:spPr bwMode="auto">
            <a:xfrm>
              <a:off x="9100573" y="894423"/>
              <a:ext cx="278155" cy="693670"/>
            </a:xfrm>
            <a:custGeom>
              <a:avLst/>
              <a:gdLst>
                <a:gd name="T0" fmla="*/ 255 w 266"/>
                <a:gd name="T1" fmla="*/ 6 h 667"/>
                <a:gd name="T2" fmla="*/ 196 w 266"/>
                <a:gd name="T3" fmla="*/ 364 h 667"/>
                <a:gd name="T4" fmla="*/ 5 w 266"/>
                <a:gd name="T5" fmla="*/ 662 h 667"/>
                <a:gd name="T6" fmla="*/ 14 w 266"/>
                <a:gd name="T7" fmla="*/ 664 h 667"/>
                <a:gd name="T8" fmla="*/ 204 w 266"/>
                <a:gd name="T9" fmla="*/ 374 h 667"/>
                <a:gd name="T10" fmla="*/ 266 w 266"/>
                <a:gd name="T11" fmla="*/ 5 h 667"/>
                <a:gd name="T12" fmla="*/ 255 w 266"/>
                <a:gd name="T13" fmla="*/ 6 h 667"/>
              </a:gdLst>
              <a:ahLst/>
              <a:cxnLst>
                <a:cxn ang="0">
                  <a:pos x="T0" y="T1"/>
                </a:cxn>
                <a:cxn ang="0">
                  <a:pos x="T2" y="T3"/>
                </a:cxn>
                <a:cxn ang="0">
                  <a:pos x="T4" y="T5"/>
                </a:cxn>
                <a:cxn ang="0">
                  <a:pos x="T6" y="T7"/>
                </a:cxn>
                <a:cxn ang="0">
                  <a:pos x="T8" y="T9"/>
                </a:cxn>
                <a:cxn ang="0">
                  <a:pos x="T10" y="T11"/>
                </a:cxn>
                <a:cxn ang="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98">
              <a:extLst>
                <a:ext uri="{FF2B5EF4-FFF2-40B4-BE49-F238E27FC236}">
                  <a16:creationId xmlns:a16="http://schemas.microsoft.com/office/drawing/2014/main" id="{F17EFC61-B405-41AE-9B91-9C49E5F73006}"/>
                </a:ext>
              </a:extLst>
            </p:cNvPr>
            <p:cNvSpPr>
              <a:spLocks/>
            </p:cNvSpPr>
            <p:nvPr/>
          </p:nvSpPr>
          <p:spPr bwMode="auto">
            <a:xfrm>
              <a:off x="9074819" y="892707"/>
              <a:ext cx="310779" cy="774370"/>
            </a:xfrm>
            <a:custGeom>
              <a:avLst/>
              <a:gdLst>
                <a:gd name="T0" fmla="*/ 284 w 298"/>
                <a:gd name="T1" fmla="*/ 5 h 743"/>
                <a:gd name="T2" fmla="*/ 230 w 298"/>
                <a:gd name="T3" fmla="*/ 451 h 743"/>
                <a:gd name="T4" fmla="*/ 5 w 298"/>
                <a:gd name="T5" fmla="*/ 740 h 743"/>
                <a:gd name="T6" fmla="*/ 13 w 298"/>
                <a:gd name="T7" fmla="*/ 740 h 743"/>
                <a:gd name="T8" fmla="*/ 237 w 298"/>
                <a:gd name="T9" fmla="*/ 459 h 743"/>
                <a:gd name="T10" fmla="*/ 295 w 298"/>
                <a:gd name="T11" fmla="*/ 2 h 743"/>
                <a:gd name="T12" fmla="*/ 284 w 298"/>
                <a:gd name="T13" fmla="*/ 5 h 743"/>
              </a:gdLst>
              <a:ahLst/>
              <a:cxnLst>
                <a:cxn ang="0">
                  <a:pos x="T0" y="T1"/>
                </a:cxn>
                <a:cxn ang="0">
                  <a:pos x="T2" y="T3"/>
                </a:cxn>
                <a:cxn ang="0">
                  <a:pos x="T4" y="T5"/>
                </a:cxn>
                <a:cxn ang="0">
                  <a:pos x="T6" y="T7"/>
                </a:cxn>
                <a:cxn ang="0">
                  <a:pos x="T8" y="T9"/>
                </a:cxn>
                <a:cxn ang="0">
                  <a:pos x="T10" y="T11"/>
                </a:cxn>
                <a:cxn ang="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99">
              <a:extLst>
                <a:ext uri="{FF2B5EF4-FFF2-40B4-BE49-F238E27FC236}">
                  <a16:creationId xmlns:a16="http://schemas.microsoft.com/office/drawing/2014/main" id="{39B40842-F334-489E-8C46-04F4B180742C}"/>
                </a:ext>
              </a:extLst>
            </p:cNvPr>
            <p:cNvSpPr>
              <a:spLocks/>
            </p:cNvSpPr>
            <p:nvPr/>
          </p:nvSpPr>
          <p:spPr bwMode="auto">
            <a:xfrm>
              <a:off x="9018157" y="932197"/>
              <a:ext cx="398346" cy="817295"/>
            </a:xfrm>
            <a:custGeom>
              <a:avLst/>
              <a:gdLst>
                <a:gd name="T0" fmla="*/ 337 w 381"/>
                <a:gd name="T1" fmla="*/ 7 h 785"/>
                <a:gd name="T2" fmla="*/ 296 w 381"/>
                <a:gd name="T3" fmla="*/ 470 h 785"/>
                <a:gd name="T4" fmla="*/ 162 w 381"/>
                <a:gd name="T5" fmla="*/ 663 h 785"/>
                <a:gd name="T6" fmla="*/ 75 w 381"/>
                <a:gd name="T7" fmla="*/ 738 h 785"/>
                <a:gd name="T8" fmla="*/ 3 w 381"/>
                <a:gd name="T9" fmla="*/ 781 h 785"/>
                <a:gd name="T10" fmla="*/ 13 w 381"/>
                <a:gd name="T11" fmla="*/ 781 h 785"/>
                <a:gd name="T12" fmla="*/ 60 w 381"/>
                <a:gd name="T13" fmla="*/ 754 h 785"/>
                <a:gd name="T14" fmla="*/ 95 w 381"/>
                <a:gd name="T15" fmla="*/ 732 h 785"/>
                <a:gd name="T16" fmla="*/ 173 w 381"/>
                <a:gd name="T17" fmla="*/ 663 h 785"/>
                <a:gd name="T18" fmla="*/ 304 w 381"/>
                <a:gd name="T19" fmla="*/ 474 h 785"/>
                <a:gd name="T20" fmla="*/ 348 w 381"/>
                <a:gd name="T21" fmla="*/ 4 h 785"/>
                <a:gd name="T22" fmla="*/ 337 w 381"/>
                <a:gd name="T23" fmla="*/ 7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00">
              <a:extLst>
                <a:ext uri="{FF2B5EF4-FFF2-40B4-BE49-F238E27FC236}">
                  <a16:creationId xmlns:a16="http://schemas.microsoft.com/office/drawing/2014/main" id="{C9D1A3D2-78C2-4016-AD4C-BD1718DD2854}"/>
                </a:ext>
              </a:extLst>
            </p:cNvPr>
            <p:cNvSpPr>
              <a:spLocks/>
            </p:cNvSpPr>
            <p:nvPr/>
          </p:nvSpPr>
          <p:spPr bwMode="auto">
            <a:xfrm>
              <a:off x="9064517" y="877253"/>
              <a:ext cx="310779" cy="448139"/>
            </a:xfrm>
            <a:custGeom>
              <a:avLst/>
              <a:gdLst>
                <a:gd name="T0" fmla="*/ 283 w 297"/>
                <a:gd name="T1" fmla="*/ 4 h 431"/>
                <a:gd name="T2" fmla="*/ 181 w 297"/>
                <a:gd name="T3" fmla="*/ 137 h 431"/>
                <a:gd name="T4" fmla="*/ 126 w 297"/>
                <a:gd name="T5" fmla="*/ 194 h 431"/>
                <a:gd name="T6" fmla="*/ 80 w 297"/>
                <a:gd name="T7" fmla="*/ 251 h 431"/>
                <a:gd name="T8" fmla="*/ 21 w 297"/>
                <a:gd name="T9" fmla="*/ 366 h 431"/>
                <a:gd name="T10" fmla="*/ 5 w 297"/>
                <a:gd name="T11" fmla="*/ 409 h 431"/>
                <a:gd name="T12" fmla="*/ 0 w 297"/>
                <a:gd name="T13" fmla="*/ 425 h 431"/>
                <a:gd name="T14" fmla="*/ 12 w 297"/>
                <a:gd name="T15" fmla="*/ 425 h 431"/>
                <a:gd name="T16" fmla="*/ 12 w 297"/>
                <a:gd name="T17" fmla="*/ 425 h 431"/>
                <a:gd name="T18" fmla="*/ 1 w 297"/>
                <a:gd name="T19" fmla="*/ 424 h 431"/>
                <a:gd name="T20" fmla="*/ 1 w 297"/>
                <a:gd name="T21" fmla="*/ 424 h 431"/>
                <a:gd name="T22" fmla="*/ 12 w 297"/>
                <a:gd name="T23" fmla="*/ 424 h 431"/>
                <a:gd name="T24" fmla="*/ 17 w 297"/>
                <a:gd name="T25" fmla="*/ 408 h 431"/>
                <a:gd name="T26" fmla="*/ 34 w 297"/>
                <a:gd name="T27" fmla="*/ 363 h 431"/>
                <a:gd name="T28" fmla="*/ 95 w 297"/>
                <a:gd name="T29" fmla="*/ 246 h 431"/>
                <a:gd name="T30" fmla="*/ 202 w 297"/>
                <a:gd name="T31" fmla="*/ 130 h 431"/>
                <a:gd name="T32" fmla="*/ 294 w 297"/>
                <a:gd name="T33" fmla="*/ 6 h 431"/>
                <a:gd name="T34" fmla="*/ 283 w 297"/>
                <a:gd name="T35" fmla="*/ 4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01">
              <a:extLst>
                <a:ext uri="{FF2B5EF4-FFF2-40B4-BE49-F238E27FC236}">
                  <a16:creationId xmlns:a16="http://schemas.microsoft.com/office/drawing/2014/main" id="{72AF21F4-AA4E-43D7-9D9D-227C0757BF4A}"/>
                </a:ext>
              </a:extLst>
            </p:cNvPr>
            <p:cNvSpPr>
              <a:spLocks/>
            </p:cNvSpPr>
            <p:nvPr/>
          </p:nvSpPr>
          <p:spPr bwMode="auto">
            <a:xfrm>
              <a:off x="8226617" y="961387"/>
              <a:ext cx="279873" cy="817295"/>
            </a:xfrm>
            <a:custGeom>
              <a:avLst/>
              <a:gdLst>
                <a:gd name="T0" fmla="*/ 1 w 267"/>
                <a:gd name="T1" fmla="*/ 5 h 786"/>
                <a:gd name="T2" fmla="*/ 33 w 267"/>
                <a:gd name="T3" fmla="*/ 209 h 786"/>
                <a:gd name="T4" fmla="*/ 29 w 267"/>
                <a:gd name="T5" fmla="*/ 420 h 786"/>
                <a:gd name="T6" fmla="*/ 111 w 267"/>
                <a:gd name="T7" fmla="*/ 636 h 786"/>
                <a:gd name="T8" fmla="*/ 179 w 267"/>
                <a:gd name="T9" fmla="*/ 719 h 786"/>
                <a:gd name="T10" fmla="*/ 260 w 267"/>
                <a:gd name="T11" fmla="*/ 784 h 786"/>
                <a:gd name="T12" fmla="*/ 264 w 267"/>
                <a:gd name="T13" fmla="*/ 781 h 786"/>
                <a:gd name="T14" fmla="*/ 181 w 267"/>
                <a:gd name="T15" fmla="*/ 713 h 786"/>
                <a:gd name="T16" fmla="*/ 116 w 267"/>
                <a:gd name="T17" fmla="*/ 634 h 786"/>
                <a:gd name="T18" fmla="*/ 34 w 267"/>
                <a:gd name="T19" fmla="*/ 406 h 786"/>
                <a:gd name="T20" fmla="*/ 41 w 267"/>
                <a:gd name="T21" fmla="*/ 186 h 786"/>
                <a:gd name="T22" fmla="*/ 7 w 267"/>
                <a:gd name="T23" fmla="*/ 2 h 786"/>
                <a:gd name="T24" fmla="*/ 1 w 267"/>
                <a:gd name="T25" fmla="*/ 5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02">
              <a:extLst>
                <a:ext uri="{FF2B5EF4-FFF2-40B4-BE49-F238E27FC236}">
                  <a16:creationId xmlns:a16="http://schemas.microsoft.com/office/drawing/2014/main" id="{400C9702-EDAA-4FE2-A81C-909673D7473F}"/>
                </a:ext>
              </a:extLst>
            </p:cNvPr>
            <p:cNvSpPr>
              <a:spLocks/>
            </p:cNvSpPr>
            <p:nvPr/>
          </p:nvSpPr>
          <p:spPr bwMode="auto">
            <a:xfrm>
              <a:off x="8233485" y="968255"/>
              <a:ext cx="343401" cy="865371"/>
            </a:xfrm>
            <a:custGeom>
              <a:avLst/>
              <a:gdLst>
                <a:gd name="T0" fmla="*/ 2 w 329"/>
                <a:gd name="T1" fmla="*/ 3 h 831"/>
                <a:gd name="T2" fmla="*/ 137 w 329"/>
                <a:gd name="T3" fmla="*/ 236 h 831"/>
                <a:gd name="T4" fmla="*/ 138 w 329"/>
                <a:gd name="T5" fmla="*/ 463 h 831"/>
                <a:gd name="T6" fmla="*/ 168 w 329"/>
                <a:gd name="T7" fmla="*/ 657 h 831"/>
                <a:gd name="T8" fmla="*/ 322 w 329"/>
                <a:gd name="T9" fmla="*/ 830 h 831"/>
                <a:gd name="T10" fmla="*/ 327 w 329"/>
                <a:gd name="T11" fmla="*/ 827 h 831"/>
                <a:gd name="T12" fmla="*/ 171 w 329"/>
                <a:gd name="T13" fmla="*/ 646 h 831"/>
                <a:gd name="T14" fmla="*/ 145 w 329"/>
                <a:gd name="T15" fmla="*/ 447 h 831"/>
                <a:gd name="T16" fmla="*/ 154 w 329"/>
                <a:gd name="T17" fmla="*/ 346 h 831"/>
                <a:gd name="T18" fmla="*/ 140 w 329"/>
                <a:gd name="T19" fmla="*/ 223 h 831"/>
                <a:gd name="T20" fmla="*/ 7 w 329"/>
                <a:gd name="T21" fmla="*/ 1 h 831"/>
                <a:gd name="T22" fmla="*/ 2 w 329"/>
                <a:gd name="T23" fmla="*/ 3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03">
              <a:extLst>
                <a:ext uri="{FF2B5EF4-FFF2-40B4-BE49-F238E27FC236}">
                  <a16:creationId xmlns:a16="http://schemas.microsoft.com/office/drawing/2014/main" id="{B2637D8F-39D1-46E8-8161-4FCFB5B78870}"/>
                </a:ext>
              </a:extLst>
            </p:cNvPr>
            <p:cNvSpPr>
              <a:spLocks/>
            </p:cNvSpPr>
            <p:nvPr/>
          </p:nvSpPr>
          <p:spPr bwMode="auto">
            <a:xfrm>
              <a:off x="8228334" y="964821"/>
              <a:ext cx="267853" cy="279873"/>
            </a:xfrm>
            <a:custGeom>
              <a:avLst/>
              <a:gdLst>
                <a:gd name="T0" fmla="*/ 1 w 256"/>
                <a:gd name="T1" fmla="*/ 3 h 270"/>
                <a:gd name="T2" fmla="*/ 149 w 256"/>
                <a:gd name="T3" fmla="*/ 99 h 270"/>
                <a:gd name="T4" fmla="*/ 249 w 256"/>
                <a:gd name="T5" fmla="*/ 268 h 270"/>
                <a:gd name="T6" fmla="*/ 255 w 256"/>
                <a:gd name="T7" fmla="*/ 267 h 270"/>
                <a:gd name="T8" fmla="*/ 159 w 256"/>
                <a:gd name="T9" fmla="*/ 101 h 270"/>
                <a:gd name="T10" fmla="*/ 7 w 256"/>
                <a:gd name="T11" fmla="*/ 1 h 270"/>
                <a:gd name="T12" fmla="*/ 1 w 256"/>
                <a:gd name="T13" fmla="*/ 3 h 270"/>
              </a:gdLst>
              <a:ahLst/>
              <a:cxnLst>
                <a:cxn ang="0">
                  <a:pos x="T0" y="T1"/>
                </a:cxn>
                <a:cxn ang="0">
                  <a:pos x="T2" y="T3"/>
                </a:cxn>
                <a:cxn ang="0">
                  <a:pos x="T4" y="T5"/>
                </a:cxn>
                <a:cxn ang="0">
                  <a:pos x="T6" y="T7"/>
                </a:cxn>
                <a:cxn ang="0">
                  <a:pos x="T8" y="T9"/>
                </a:cxn>
                <a:cxn ang="0">
                  <a:pos x="T10" y="T11"/>
                </a:cxn>
                <a:cxn ang="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04">
              <a:extLst>
                <a:ext uri="{FF2B5EF4-FFF2-40B4-BE49-F238E27FC236}">
                  <a16:creationId xmlns:a16="http://schemas.microsoft.com/office/drawing/2014/main" id="{C8EE80D7-79A2-4CF4-8CC4-ECD2C51ACD4B}"/>
                </a:ext>
              </a:extLst>
            </p:cNvPr>
            <p:cNvSpPr>
              <a:spLocks/>
            </p:cNvSpPr>
            <p:nvPr/>
          </p:nvSpPr>
          <p:spPr bwMode="auto">
            <a:xfrm>
              <a:off x="8231768" y="968255"/>
              <a:ext cx="252401" cy="791540"/>
            </a:xfrm>
            <a:custGeom>
              <a:avLst/>
              <a:gdLst>
                <a:gd name="T0" fmla="*/ 1 w 241"/>
                <a:gd name="T1" fmla="*/ 3 h 761"/>
                <a:gd name="T2" fmla="*/ 68 w 241"/>
                <a:gd name="T3" fmla="*/ 200 h 761"/>
                <a:gd name="T4" fmla="*/ 69 w 241"/>
                <a:gd name="T5" fmla="*/ 409 h 761"/>
                <a:gd name="T6" fmla="*/ 126 w 241"/>
                <a:gd name="T7" fmla="*/ 593 h 761"/>
                <a:gd name="T8" fmla="*/ 234 w 241"/>
                <a:gd name="T9" fmla="*/ 759 h 761"/>
                <a:gd name="T10" fmla="*/ 240 w 241"/>
                <a:gd name="T11" fmla="*/ 757 h 761"/>
                <a:gd name="T12" fmla="*/ 128 w 241"/>
                <a:gd name="T13" fmla="*/ 583 h 761"/>
                <a:gd name="T14" fmla="*/ 74 w 241"/>
                <a:gd name="T15" fmla="*/ 396 h 761"/>
                <a:gd name="T16" fmla="*/ 73 w 241"/>
                <a:gd name="T17" fmla="*/ 187 h 761"/>
                <a:gd name="T18" fmla="*/ 7 w 241"/>
                <a:gd name="T19" fmla="*/ 1 h 761"/>
                <a:gd name="T20" fmla="*/ 1 w 241"/>
                <a:gd name="T21" fmla="*/ 3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05">
              <a:extLst>
                <a:ext uri="{FF2B5EF4-FFF2-40B4-BE49-F238E27FC236}">
                  <a16:creationId xmlns:a16="http://schemas.microsoft.com/office/drawing/2014/main" id="{921E5519-3FA6-42BC-B90C-267FB1B3536C}"/>
                </a:ext>
              </a:extLst>
            </p:cNvPr>
            <p:cNvSpPr>
              <a:spLocks/>
            </p:cNvSpPr>
            <p:nvPr/>
          </p:nvSpPr>
          <p:spPr bwMode="auto">
            <a:xfrm>
              <a:off x="8250655" y="999161"/>
              <a:ext cx="248967" cy="779521"/>
            </a:xfrm>
            <a:custGeom>
              <a:avLst/>
              <a:gdLst>
                <a:gd name="T0" fmla="*/ 1 w 237"/>
                <a:gd name="T1" fmla="*/ 3 h 749"/>
                <a:gd name="T2" fmla="*/ 33 w 237"/>
                <a:gd name="T3" fmla="*/ 198 h 749"/>
                <a:gd name="T4" fmla="*/ 30 w 237"/>
                <a:gd name="T5" fmla="*/ 393 h 749"/>
                <a:gd name="T6" fmla="*/ 105 w 237"/>
                <a:gd name="T7" fmla="*/ 582 h 749"/>
                <a:gd name="T8" fmla="*/ 157 w 237"/>
                <a:gd name="T9" fmla="*/ 669 h 749"/>
                <a:gd name="T10" fmla="*/ 229 w 237"/>
                <a:gd name="T11" fmla="*/ 747 h 749"/>
                <a:gd name="T12" fmla="*/ 235 w 237"/>
                <a:gd name="T13" fmla="*/ 745 h 749"/>
                <a:gd name="T14" fmla="*/ 165 w 237"/>
                <a:gd name="T15" fmla="*/ 671 h 749"/>
                <a:gd name="T16" fmla="*/ 107 w 237"/>
                <a:gd name="T17" fmla="*/ 574 h 749"/>
                <a:gd name="T18" fmla="*/ 35 w 237"/>
                <a:gd name="T19" fmla="*/ 386 h 749"/>
                <a:gd name="T20" fmla="*/ 39 w 237"/>
                <a:gd name="T21" fmla="*/ 185 h 749"/>
                <a:gd name="T22" fmla="*/ 7 w 237"/>
                <a:gd name="T23" fmla="*/ 2 h 749"/>
                <a:gd name="T24" fmla="*/ 1 w 237"/>
                <a:gd name="T25" fmla="*/ 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06">
              <a:extLst>
                <a:ext uri="{FF2B5EF4-FFF2-40B4-BE49-F238E27FC236}">
                  <a16:creationId xmlns:a16="http://schemas.microsoft.com/office/drawing/2014/main" id="{AA151B86-EFA0-4A98-A883-759ECAECE4AE}"/>
                </a:ext>
              </a:extLst>
            </p:cNvPr>
            <p:cNvSpPr>
              <a:spLocks/>
            </p:cNvSpPr>
            <p:nvPr/>
          </p:nvSpPr>
          <p:spPr bwMode="auto">
            <a:xfrm>
              <a:off x="8250655" y="990575"/>
              <a:ext cx="135644" cy="571764"/>
            </a:xfrm>
            <a:custGeom>
              <a:avLst/>
              <a:gdLst>
                <a:gd name="T0" fmla="*/ 1 w 130"/>
                <a:gd name="T1" fmla="*/ 3 h 549"/>
                <a:gd name="T2" fmla="*/ 97 w 130"/>
                <a:gd name="T3" fmla="*/ 233 h 549"/>
                <a:gd name="T4" fmla="*/ 124 w 130"/>
                <a:gd name="T5" fmla="*/ 547 h 549"/>
                <a:gd name="T6" fmla="*/ 130 w 130"/>
                <a:gd name="T7" fmla="*/ 545 h 549"/>
                <a:gd name="T8" fmla="*/ 104 w 130"/>
                <a:gd name="T9" fmla="*/ 238 h 549"/>
                <a:gd name="T10" fmla="*/ 7 w 130"/>
                <a:gd name="T11" fmla="*/ 2 h 549"/>
                <a:gd name="T12" fmla="*/ 1 w 130"/>
                <a:gd name="T13" fmla="*/ 3 h 549"/>
              </a:gdLst>
              <a:ahLst/>
              <a:cxnLst>
                <a:cxn ang="0">
                  <a:pos x="T0" y="T1"/>
                </a:cxn>
                <a:cxn ang="0">
                  <a:pos x="T2" y="T3"/>
                </a:cxn>
                <a:cxn ang="0">
                  <a:pos x="T4" y="T5"/>
                </a:cxn>
                <a:cxn ang="0">
                  <a:pos x="T6" y="T7"/>
                </a:cxn>
                <a:cxn ang="0">
                  <a:pos x="T8" y="T9"/>
                </a:cxn>
                <a:cxn ang="0">
                  <a:pos x="T10" y="T11"/>
                </a:cxn>
                <a:cxn ang="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07">
              <a:extLst>
                <a:ext uri="{FF2B5EF4-FFF2-40B4-BE49-F238E27FC236}">
                  <a16:creationId xmlns:a16="http://schemas.microsoft.com/office/drawing/2014/main" id="{C1F4248D-4D73-4DEC-9BDE-AD7FE8C0C255}"/>
                </a:ext>
              </a:extLst>
            </p:cNvPr>
            <p:cNvSpPr>
              <a:spLocks/>
            </p:cNvSpPr>
            <p:nvPr/>
          </p:nvSpPr>
          <p:spPr bwMode="auto">
            <a:xfrm>
              <a:off x="8242070" y="981991"/>
              <a:ext cx="152814" cy="606104"/>
            </a:xfrm>
            <a:custGeom>
              <a:avLst/>
              <a:gdLst>
                <a:gd name="T0" fmla="*/ 1 w 146"/>
                <a:gd name="T1" fmla="*/ 4 h 581"/>
                <a:gd name="T2" fmla="*/ 82 w 146"/>
                <a:gd name="T3" fmla="*/ 256 h 581"/>
                <a:gd name="T4" fmla="*/ 93 w 146"/>
                <a:gd name="T5" fmla="*/ 420 h 581"/>
                <a:gd name="T6" fmla="*/ 139 w 146"/>
                <a:gd name="T7" fmla="*/ 579 h 581"/>
                <a:gd name="T8" fmla="*/ 145 w 146"/>
                <a:gd name="T9" fmla="*/ 577 h 581"/>
                <a:gd name="T10" fmla="*/ 87 w 146"/>
                <a:gd name="T11" fmla="*/ 248 h 581"/>
                <a:gd name="T12" fmla="*/ 7 w 146"/>
                <a:gd name="T13" fmla="*/ 2 h 581"/>
                <a:gd name="T14" fmla="*/ 1 w 146"/>
                <a:gd name="T15" fmla="*/ 4 h 5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8">
              <a:extLst>
                <a:ext uri="{FF2B5EF4-FFF2-40B4-BE49-F238E27FC236}">
                  <a16:creationId xmlns:a16="http://schemas.microsoft.com/office/drawing/2014/main" id="{01C5FF70-CF23-468C-8D6F-289AEC83AE28}"/>
                </a:ext>
              </a:extLst>
            </p:cNvPr>
            <p:cNvSpPr>
              <a:spLocks/>
            </p:cNvSpPr>
            <p:nvPr/>
          </p:nvSpPr>
          <p:spPr bwMode="auto">
            <a:xfrm>
              <a:off x="8233485" y="971689"/>
              <a:ext cx="212909" cy="336533"/>
            </a:xfrm>
            <a:custGeom>
              <a:avLst/>
              <a:gdLst>
                <a:gd name="T0" fmla="*/ 2 w 203"/>
                <a:gd name="T1" fmla="*/ 3 h 324"/>
                <a:gd name="T2" fmla="*/ 62 w 203"/>
                <a:gd name="T3" fmla="*/ 51 h 324"/>
                <a:gd name="T4" fmla="*/ 116 w 203"/>
                <a:gd name="T5" fmla="*/ 117 h 324"/>
                <a:gd name="T6" fmla="*/ 196 w 203"/>
                <a:gd name="T7" fmla="*/ 322 h 324"/>
                <a:gd name="T8" fmla="*/ 202 w 203"/>
                <a:gd name="T9" fmla="*/ 321 h 324"/>
                <a:gd name="T10" fmla="*/ 119 w 203"/>
                <a:gd name="T11" fmla="*/ 110 h 324"/>
                <a:gd name="T12" fmla="*/ 68 w 203"/>
                <a:gd name="T13" fmla="*/ 48 h 324"/>
                <a:gd name="T14" fmla="*/ 7 w 203"/>
                <a:gd name="T15" fmla="*/ 1 h 324"/>
                <a:gd name="T16" fmla="*/ 2 w 203"/>
                <a:gd name="T17" fmla="*/ 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09">
              <a:extLst>
                <a:ext uri="{FF2B5EF4-FFF2-40B4-BE49-F238E27FC236}">
                  <a16:creationId xmlns:a16="http://schemas.microsoft.com/office/drawing/2014/main" id="{D5F00B56-9044-4A73-A213-F1E2A25F5D98}"/>
                </a:ext>
              </a:extLst>
            </p:cNvPr>
            <p:cNvSpPr>
              <a:spLocks/>
            </p:cNvSpPr>
            <p:nvPr/>
          </p:nvSpPr>
          <p:spPr bwMode="auto">
            <a:xfrm>
              <a:off x="8243787" y="983707"/>
              <a:ext cx="235230" cy="278155"/>
            </a:xfrm>
            <a:custGeom>
              <a:avLst/>
              <a:gdLst>
                <a:gd name="T0" fmla="*/ 4 w 224"/>
                <a:gd name="T1" fmla="*/ 4 h 267"/>
                <a:gd name="T2" fmla="*/ 61 w 224"/>
                <a:gd name="T3" fmla="*/ 38 h 267"/>
                <a:gd name="T4" fmla="*/ 112 w 224"/>
                <a:gd name="T5" fmla="*/ 89 h 267"/>
                <a:gd name="T6" fmla="*/ 217 w 224"/>
                <a:gd name="T7" fmla="*/ 265 h 267"/>
                <a:gd name="T8" fmla="*/ 223 w 224"/>
                <a:gd name="T9" fmla="*/ 263 h 267"/>
                <a:gd name="T10" fmla="*/ 113 w 224"/>
                <a:gd name="T11" fmla="*/ 82 h 267"/>
                <a:gd name="T12" fmla="*/ 59 w 224"/>
                <a:gd name="T13" fmla="*/ 28 h 267"/>
                <a:gd name="T14" fmla="*/ 7 w 224"/>
                <a:gd name="T15" fmla="*/ 0 h 267"/>
                <a:gd name="T16" fmla="*/ 4 w 224"/>
                <a:gd name="T17" fmla="*/ 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10">
              <a:extLst>
                <a:ext uri="{FF2B5EF4-FFF2-40B4-BE49-F238E27FC236}">
                  <a16:creationId xmlns:a16="http://schemas.microsoft.com/office/drawing/2014/main" id="{F7ED1B3B-529B-403C-8CB2-0B1A9ED22996}"/>
                </a:ext>
              </a:extLst>
            </p:cNvPr>
            <p:cNvSpPr>
              <a:spLocks/>
            </p:cNvSpPr>
            <p:nvPr/>
          </p:nvSpPr>
          <p:spPr bwMode="auto">
            <a:xfrm>
              <a:off x="8657585" y="1054105"/>
              <a:ext cx="70398" cy="827597"/>
            </a:xfrm>
            <a:custGeom>
              <a:avLst/>
              <a:gdLst>
                <a:gd name="T0" fmla="*/ 58 w 67"/>
                <a:gd name="T1" fmla="*/ 3 h 796"/>
                <a:gd name="T2" fmla="*/ 59 w 67"/>
                <a:gd name="T3" fmla="*/ 90 h 796"/>
                <a:gd name="T4" fmla="*/ 47 w 67"/>
                <a:gd name="T5" fmla="*/ 193 h 796"/>
                <a:gd name="T6" fmla="*/ 21 w 67"/>
                <a:gd name="T7" fmla="*/ 397 h 796"/>
                <a:gd name="T8" fmla="*/ 11 w 67"/>
                <a:gd name="T9" fmla="*/ 597 h 796"/>
                <a:gd name="T10" fmla="*/ 15 w 67"/>
                <a:gd name="T11" fmla="*/ 793 h 796"/>
                <a:gd name="T12" fmla="*/ 21 w 67"/>
                <a:gd name="T13" fmla="*/ 792 h 796"/>
                <a:gd name="T14" fmla="*/ 18 w 67"/>
                <a:gd name="T15" fmla="*/ 590 h 796"/>
                <a:gd name="T16" fmla="*/ 27 w 67"/>
                <a:gd name="T17" fmla="*/ 389 h 796"/>
                <a:gd name="T18" fmla="*/ 52 w 67"/>
                <a:gd name="T19" fmla="*/ 193 h 796"/>
                <a:gd name="T20" fmla="*/ 65 w 67"/>
                <a:gd name="T21" fmla="*/ 96 h 796"/>
                <a:gd name="T22" fmla="*/ 63 w 67"/>
                <a:gd name="T23" fmla="*/ 3 h 796"/>
                <a:gd name="T24" fmla="*/ 58 w 67"/>
                <a:gd name="T25" fmla="*/ 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11">
              <a:extLst>
                <a:ext uri="{FF2B5EF4-FFF2-40B4-BE49-F238E27FC236}">
                  <a16:creationId xmlns:a16="http://schemas.microsoft.com/office/drawing/2014/main" id="{D376D704-604F-47E1-BF41-C71CBAB777DE}"/>
                </a:ext>
              </a:extLst>
            </p:cNvPr>
            <p:cNvSpPr>
              <a:spLocks/>
            </p:cNvSpPr>
            <p:nvPr/>
          </p:nvSpPr>
          <p:spPr bwMode="auto">
            <a:xfrm>
              <a:off x="8521942" y="1038651"/>
              <a:ext cx="202607" cy="832748"/>
            </a:xfrm>
            <a:custGeom>
              <a:avLst/>
              <a:gdLst>
                <a:gd name="T0" fmla="*/ 186 w 194"/>
                <a:gd name="T1" fmla="*/ 3 h 801"/>
                <a:gd name="T2" fmla="*/ 118 w 194"/>
                <a:gd name="T3" fmla="*/ 210 h 801"/>
                <a:gd name="T4" fmla="*/ 61 w 194"/>
                <a:gd name="T5" fmla="*/ 295 h 801"/>
                <a:gd name="T6" fmla="*/ 24 w 194"/>
                <a:gd name="T7" fmla="*/ 380 h 801"/>
                <a:gd name="T8" fmla="*/ 10 w 194"/>
                <a:gd name="T9" fmla="*/ 584 h 801"/>
                <a:gd name="T10" fmla="*/ 96 w 194"/>
                <a:gd name="T11" fmla="*/ 799 h 801"/>
                <a:gd name="T12" fmla="*/ 102 w 194"/>
                <a:gd name="T13" fmla="*/ 798 h 801"/>
                <a:gd name="T14" fmla="*/ 16 w 194"/>
                <a:gd name="T15" fmla="*/ 589 h 801"/>
                <a:gd name="T16" fmla="*/ 31 w 194"/>
                <a:gd name="T17" fmla="*/ 374 h 801"/>
                <a:gd name="T18" fmla="*/ 133 w 194"/>
                <a:gd name="T19" fmla="*/ 195 h 801"/>
                <a:gd name="T20" fmla="*/ 191 w 194"/>
                <a:gd name="T21" fmla="*/ 2 h 801"/>
                <a:gd name="T22" fmla="*/ 186 w 194"/>
                <a:gd name="T23" fmla="*/ 3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12">
              <a:extLst>
                <a:ext uri="{FF2B5EF4-FFF2-40B4-BE49-F238E27FC236}">
                  <a16:creationId xmlns:a16="http://schemas.microsoft.com/office/drawing/2014/main" id="{F79039A4-4CCE-4BAC-AC58-2FE39E8B8246}"/>
                </a:ext>
              </a:extLst>
            </p:cNvPr>
            <p:cNvSpPr>
              <a:spLocks/>
            </p:cNvSpPr>
            <p:nvPr/>
          </p:nvSpPr>
          <p:spPr bwMode="auto">
            <a:xfrm>
              <a:off x="8705662" y="1033501"/>
              <a:ext cx="132210" cy="856787"/>
            </a:xfrm>
            <a:custGeom>
              <a:avLst/>
              <a:gdLst>
                <a:gd name="T0" fmla="*/ 19 w 127"/>
                <a:gd name="T1" fmla="*/ 9 h 823"/>
                <a:gd name="T2" fmla="*/ 89 w 127"/>
                <a:gd name="T3" fmla="*/ 186 h 823"/>
                <a:gd name="T4" fmla="*/ 113 w 127"/>
                <a:gd name="T5" fmla="*/ 426 h 823"/>
                <a:gd name="T6" fmla="*/ 67 w 127"/>
                <a:gd name="T7" fmla="*/ 655 h 823"/>
                <a:gd name="T8" fmla="*/ 26 w 127"/>
                <a:gd name="T9" fmla="*/ 741 h 823"/>
                <a:gd name="T10" fmla="*/ 6 w 127"/>
                <a:gd name="T11" fmla="*/ 817 h 823"/>
                <a:gd name="T12" fmla="*/ 18 w 127"/>
                <a:gd name="T13" fmla="*/ 814 h 823"/>
                <a:gd name="T14" fmla="*/ 45 w 127"/>
                <a:gd name="T15" fmla="*/ 728 h 823"/>
                <a:gd name="T16" fmla="*/ 85 w 127"/>
                <a:gd name="T17" fmla="*/ 637 h 823"/>
                <a:gd name="T18" fmla="*/ 125 w 127"/>
                <a:gd name="T19" fmla="*/ 411 h 823"/>
                <a:gd name="T20" fmla="*/ 102 w 127"/>
                <a:gd name="T21" fmla="*/ 189 h 823"/>
                <a:gd name="T22" fmla="*/ 30 w 127"/>
                <a:gd name="T23" fmla="*/ 6 h 823"/>
                <a:gd name="T24" fmla="*/ 19 w 127"/>
                <a:gd name="T25" fmla="*/ 9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13">
              <a:extLst>
                <a:ext uri="{FF2B5EF4-FFF2-40B4-BE49-F238E27FC236}">
                  <a16:creationId xmlns:a16="http://schemas.microsoft.com/office/drawing/2014/main" id="{43612A7E-3F75-4D1B-BD0F-DEE49757643D}"/>
                </a:ext>
              </a:extLst>
            </p:cNvPr>
            <p:cNvSpPr>
              <a:spLocks/>
            </p:cNvSpPr>
            <p:nvPr/>
          </p:nvSpPr>
          <p:spPr bwMode="auto">
            <a:xfrm>
              <a:off x="8722832" y="1064407"/>
              <a:ext cx="163116" cy="827597"/>
            </a:xfrm>
            <a:custGeom>
              <a:avLst/>
              <a:gdLst>
                <a:gd name="T0" fmla="*/ 13 w 156"/>
                <a:gd name="T1" fmla="*/ 9 h 795"/>
                <a:gd name="T2" fmla="*/ 142 w 156"/>
                <a:gd name="T3" fmla="*/ 390 h 795"/>
                <a:gd name="T4" fmla="*/ 3 w 156"/>
                <a:gd name="T5" fmla="*/ 790 h 795"/>
                <a:gd name="T6" fmla="*/ 14 w 156"/>
                <a:gd name="T7" fmla="*/ 791 h 795"/>
                <a:gd name="T8" fmla="*/ 118 w 156"/>
                <a:gd name="T9" fmla="*/ 581 h 795"/>
                <a:gd name="T10" fmla="*/ 153 w 156"/>
                <a:gd name="T11" fmla="*/ 383 h 795"/>
                <a:gd name="T12" fmla="*/ 23 w 156"/>
                <a:gd name="T13" fmla="*/ 4 h 795"/>
                <a:gd name="T14" fmla="*/ 13 w 156"/>
                <a:gd name="T15" fmla="*/ 9 h 7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14">
              <a:extLst>
                <a:ext uri="{FF2B5EF4-FFF2-40B4-BE49-F238E27FC236}">
                  <a16:creationId xmlns:a16="http://schemas.microsoft.com/office/drawing/2014/main" id="{12A2DC2E-D1ED-4AAD-8EFC-1A6AF9F3D40F}"/>
                </a:ext>
              </a:extLst>
            </p:cNvPr>
            <p:cNvSpPr>
              <a:spLocks/>
            </p:cNvSpPr>
            <p:nvPr/>
          </p:nvSpPr>
          <p:spPr bwMode="auto">
            <a:xfrm>
              <a:off x="8727983" y="1074709"/>
              <a:ext cx="199173" cy="813861"/>
            </a:xfrm>
            <a:custGeom>
              <a:avLst/>
              <a:gdLst>
                <a:gd name="T0" fmla="*/ 45 w 191"/>
                <a:gd name="T1" fmla="*/ 9 h 782"/>
                <a:gd name="T2" fmla="*/ 105 w 191"/>
                <a:gd name="T3" fmla="*/ 117 h 782"/>
                <a:gd name="T4" fmla="*/ 173 w 191"/>
                <a:gd name="T5" fmla="*/ 327 h 782"/>
                <a:gd name="T6" fmla="*/ 139 w 191"/>
                <a:gd name="T7" fmla="*/ 579 h 782"/>
                <a:gd name="T8" fmla="*/ 5 w 191"/>
                <a:gd name="T9" fmla="*/ 776 h 782"/>
                <a:gd name="T10" fmla="*/ 14 w 191"/>
                <a:gd name="T11" fmla="*/ 779 h 782"/>
                <a:gd name="T12" fmla="*/ 148 w 191"/>
                <a:gd name="T13" fmla="*/ 586 h 782"/>
                <a:gd name="T14" fmla="*/ 186 w 191"/>
                <a:gd name="T15" fmla="*/ 338 h 782"/>
                <a:gd name="T16" fmla="*/ 157 w 191"/>
                <a:gd name="T17" fmla="*/ 210 h 782"/>
                <a:gd name="T18" fmla="*/ 120 w 191"/>
                <a:gd name="T19" fmla="*/ 121 h 782"/>
                <a:gd name="T20" fmla="*/ 56 w 191"/>
                <a:gd name="T21" fmla="*/ 5 h 782"/>
                <a:gd name="T22" fmla="*/ 45 w 191"/>
                <a:gd name="T23" fmla="*/ 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15">
              <a:extLst>
                <a:ext uri="{FF2B5EF4-FFF2-40B4-BE49-F238E27FC236}">
                  <a16:creationId xmlns:a16="http://schemas.microsoft.com/office/drawing/2014/main" id="{276ECF8B-BC4A-4826-815A-C2E5F6B4CAAA}"/>
                </a:ext>
              </a:extLst>
            </p:cNvPr>
            <p:cNvSpPr>
              <a:spLocks/>
            </p:cNvSpPr>
            <p:nvPr/>
          </p:nvSpPr>
          <p:spPr bwMode="auto">
            <a:xfrm>
              <a:off x="8497904" y="1019765"/>
              <a:ext cx="228362" cy="860221"/>
            </a:xfrm>
            <a:custGeom>
              <a:avLst/>
              <a:gdLst>
                <a:gd name="T0" fmla="*/ 203 w 219"/>
                <a:gd name="T1" fmla="*/ 7 h 827"/>
                <a:gd name="T2" fmla="*/ 113 w 219"/>
                <a:gd name="T3" fmla="*/ 223 h 827"/>
                <a:gd name="T4" fmla="*/ 17 w 219"/>
                <a:gd name="T5" fmla="*/ 428 h 827"/>
                <a:gd name="T6" fmla="*/ 30 w 219"/>
                <a:gd name="T7" fmla="*/ 645 h 827"/>
                <a:gd name="T8" fmla="*/ 131 w 219"/>
                <a:gd name="T9" fmla="*/ 823 h 827"/>
                <a:gd name="T10" fmla="*/ 140 w 219"/>
                <a:gd name="T11" fmla="*/ 817 h 827"/>
                <a:gd name="T12" fmla="*/ 38 w 219"/>
                <a:gd name="T13" fmla="*/ 630 h 827"/>
                <a:gd name="T14" fmla="*/ 19 w 219"/>
                <a:gd name="T15" fmla="*/ 524 h 827"/>
                <a:gd name="T16" fmla="*/ 33 w 219"/>
                <a:gd name="T17" fmla="*/ 408 h 827"/>
                <a:gd name="T18" fmla="*/ 138 w 219"/>
                <a:gd name="T19" fmla="*/ 204 h 827"/>
                <a:gd name="T20" fmla="*/ 215 w 219"/>
                <a:gd name="T21" fmla="*/ 6 h 827"/>
                <a:gd name="T22" fmla="*/ 203 w 219"/>
                <a:gd name="T23" fmla="*/ 7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16">
              <a:extLst>
                <a:ext uri="{FF2B5EF4-FFF2-40B4-BE49-F238E27FC236}">
                  <a16:creationId xmlns:a16="http://schemas.microsoft.com/office/drawing/2014/main" id="{A421F561-39FB-4B94-AA98-67B95121729D}"/>
                </a:ext>
              </a:extLst>
            </p:cNvPr>
            <p:cNvSpPr>
              <a:spLocks/>
            </p:cNvSpPr>
            <p:nvPr/>
          </p:nvSpPr>
          <p:spPr bwMode="auto">
            <a:xfrm>
              <a:off x="9426804" y="959669"/>
              <a:ext cx="267853" cy="248966"/>
            </a:xfrm>
            <a:custGeom>
              <a:avLst/>
              <a:gdLst>
                <a:gd name="T0" fmla="*/ 10 w 256"/>
                <a:gd name="T1" fmla="*/ 116 h 240"/>
                <a:gd name="T2" fmla="*/ 253 w 256"/>
                <a:gd name="T3" fmla="*/ 4 h 240"/>
                <a:gd name="T4" fmla="*/ 246 w 256"/>
                <a:gd name="T5" fmla="*/ 4 h 240"/>
                <a:gd name="T6" fmla="*/ 142 w 256"/>
                <a:gd name="T7" fmla="*/ 237 h 240"/>
                <a:gd name="T8" fmla="*/ 150 w 256"/>
                <a:gd name="T9" fmla="*/ 237 h 240"/>
                <a:gd name="T10" fmla="*/ 255 w 256"/>
                <a:gd name="T11" fmla="*/ 3 h 240"/>
                <a:gd name="T12" fmla="*/ 248 w 256"/>
                <a:gd name="T13" fmla="*/ 2 h 240"/>
                <a:gd name="T14" fmla="*/ 2 w 256"/>
                <a:gd name="T15" fmla="*/ 116 h 240"/>
                <a:gd name="T16" fmla="*/ 10 w 256"/>
                <a:gd name="T17" fmla="*/ 1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17">
              <a:extLst>
                <a:ext uri="{FF2B5EF4-FFF2-40B4-BE49-F238E27FC236}">
                  <a16:creationId xmlns:a16="http://schemas.microsoft.com/office/drawing/2014/main" id="{1D92C78F-58B6-4A40-B035-E235B13F39C5}"/>
                </a:ext>
              </a:extLst>
            </p:cNvPr>
            <p:cNvSpPr>
              <a:spLocks/>
            </p:cNvSpPr>
            <p:nvPr/>
          </p:nvSpPr>
          <p:spPr bwMode="auto">
            <a:xfrm>
              <a:off x="9433672" y="964821"/>
              <a:ext cx="254117" cy="161399"/>
            </a:xfrm>
            <a:custGeom>
              <a:avLst/>
              <a:gdLst>
                <a:gd name="T0" fmla="*/ 10 w 243"/>
                <a:gd name="T1" fmla="*/ 150 h 154"/>
                <a:gd name="T2" fmla="*/ 104 w 243"/>
                <a:gd name="T3" fmla="*/ 80 h 154"/>
                <a:gd name="T4" fmla="*/ 238 w 243"/>
                <a:gd name="T5" fmla="*/ 6 h 154"/>
                <a:gd name="T6" fmla="*/ 232 w 243"/>
                <a:gd name="T7" fmla="*/ 2 h 154"/>
                <a:gd name="T8" fmla="*/ 85 w 243"/>
                <a:gd name="T9" fmla="*/ 82 h 154"/>
                <a:gd name="T10" fmla="*/ 1 w 243"/>
                <a:gd name="T11" fmla="*/ 150 h 154"/>
                <a:gd name="T12" fmla="*/ 10 w 243"/>
                <a:gd name="T13" fmla="*/ 150 h 154"/>
              </a:gdLst>
              <a:ahLst/>
              <a:cxnLst>
                <a:cxn ang="0">
                  <a:pos x="T0" y="T1"/>
                </a:cxn>
                <a:cxn ang="0">
                  <a:pos x="T2" y="T3"/>
                </a:cxn>
                <a:cxn ang="0">
                  <a:pos x="T4" y="T5"/>
                </a:cxn>
                <a:cxn ang="0">
                  <a:pos x="T6" y="T7"/>
                </a:cxn>
                <a:cxn ang="0">
                  <a:pos x="T8" y="T9"/>
                </a:cxn>
                <a:cxn ang="0">
                  <a:pos x="T10" y="T11"/>
                </a:cxn>
                <a:cxn ang="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18">
              <a:extLst>
                <a:ext uri="{FF2B5EF4-FFF2-40B4-BE49-F238E27FC236}">
                  <a16:creationId xmlns:a16="http://schemas.microsoft.com/office/drawing/2014/main" id="{CAFCEF9F-2490-4C0D-9386-98C5AF2A5731}"/>
                </a:ext>
              </a:extLst>
            </p:cNvPr>
            <p:cNvSpPr>
              <a:spLocks/>
            </p:cNvSpPr>
            <p:nvPr/>
          </p:nvSpPr>
          <p:spPr bwMode="auto">
            <a:xfrm>
              <a:off x="9440540" y="963103"/>
              <a:ext cx="252401" cy="192305"/>
            </a:xfrm>
            <a:custGeom>
              <a:avLst/>
              <a:gdLst>
                <a:gd name="T0" fmla="*/ 233 w 241"/>
                <a:gd name="T1" fmla="*/ 2 h 184"/>
                <a:gd name="T2" fmla="*/ 103 w 241"/>
                <a:gd name="T3" fmla="*/ 99 h 184"/>
                <a:gd name="T4" fmla="*/ 1 w 241"/>
                <a:gd name="T5" fmla="*/ 182 h 184"/>
                <a:gd name="T6" fmla="*/ 10 w 241"/>
                <a:gd name="T7" fmla="*/ 181 h 184"/>
                <a:gd name="T8" fmla="*/ 112 w 241"/>
                <a:gd name="T9" fmla="*/ 98 h 184"/>
                <a:gd name="T10" fmla="*/ 236 w 241"/>
                <a:gd name="T11" fmla="*/ 5 h 184"/>
                <a:gd name="T12" fmla="*/ 233 w 241"/>
                <a:gd name="T13" fmla="*/ 2 h 184"/>
              </a:gdLst>
              <a:ahLst/>
              <a:cxnLst>
                <a:cxn ang="0">
                  <a:pos x="T0" y="T1"/>
                </a:cxn>
                <a:cxn ang="0">
                  <a:pos x="T2" y="T3"/>
                </a:cxn>
                <a:cxn ang="0">
                  <a:pos x="T4" y="T5"/>
                </a:cxn>
                <a:cxn ang="0">
                  <a:pos x="T6" y="T7"/>
                </a:cxn>
                <a:cxn ang="0">
                  <a:pos x="T8" y="T9"/>
                </a:cxn>
                <a:cxn ang="0">
                  <a:pos x="T10" y="T11"/>
                </a:cxn>
                <a:cxn ang="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19">
              <a:extLst>
                <a:ext uri="{FF2B5EF4-FFF2-40B4-BE49-F238E27FC236}">
                  <a16:creationId xmlns:a16="http://schemas.microsoft.com/office/drawing/2014/main" id="{A0ADE2A3-063B-4770-A988-2BDF35D1CF28}"/>
                </a:ext>
              </a:extLst>
            </p:cNvPr>
            <p:cNvSpPr>
              <a:spLocks/>
            </p:cNvSpPr>
            <p:nvPr/>
          </p:nvSpPr>
          <p:spPr bwMode="auto">
            <a:xfrm>
              <a:off x="9438824" y="964821"/>
              <a:ext cx="248967" cy="221494"/>
            </a:xfrm>
            <a:custGeom>
              <a:avLst/>
              <a:gdLst>
                <a:gd name="T0" fmla="*/ 228 w 239"/>
                <a:gd name="T1" fmla="*/ 3 h 213"/>
                <a:gd name="T2" fmla="*/ 120 w 239"/>
                <a:gd name="T3" fmla="*/ 119 h 213"/>
                <a:gd name="T4" fmla="*/ 3 w 239"/>
                <a:gd name="T5" fmla="*/ 207 h 213"/>
                <a:gd name="T6" fmla="*/ 10 w 239"/>
                <a:gd name="T7" fmla="*/ 210 h 213"/>
                <a:gd name="T8" fmla="*/ 131 w 239"/>
                <a:gd name="T9" fmla="*/ 119 h 213"/>
                <a:gd name="T10" fmla="*/ 234 w 239"/>
                <a:gd name="T11" fmla="*/ 7 h 213"/>
                <a:gd name="T12" fmla="*/ 228 w 239"/>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20">
              <a:extLst>
                <a:ext uri="{FF2B5EF4-FFF2-40B4-BE49-F238E27FC236}">
                  <a16:creationId xmlns:a16="http://schemas.microsoft.com/office/drawing/2014/main" id="{3A4589A1-20BB-42F7-BEB2-D8C7E90FB6A1}"/>
                </a:ext>
              </a:extLst>
            </p:cNvPr>
            <p:cNvSpPr>
              <a:spLocks/>
            </p:cNvSpPr>
            <p:nvPr/>
          </p:nvSpPr>
          <p:spPr bwMode="auto">
            <a:xfrm>
              <a:off x="9433672" y="964821"/>
              <a:ext cx="255835" cy="255834"/>
            </a:xfrm>
            <a:custGeom>
              <a:avLst/>
              <a:gdLst>
                <a:gd name="T0" fmla="*/ 235 w 244"/>
                <a:gd name="T1" fmla="*/ 2 h 245"/>
                <a:gd name="T2" fmla="*/ 200 w 244"/>
                <a:gd name="T3" fmla="*/ 36 h 245"/>
                <a:gd name="T4" fmla="*/ 154 w 244"/>
                <a:gd name="T5" fmla="*/ 107 h 245"/>
                <a:gd name="T6" fmla="*/ 4 w 244"/>
                <a:gd name="T7" fmla="*/ 241 h 245"/>
                <a:gd name="T8" fmla="*/ 11 w 244"/>
                <a:gd name="T9" fmla="*/ 243 h 245"/>
                <a:gd name="T10" fmla="*/ 149 w 244"/>
                <a:gd name="T11" fmla="*/ 125 h 245"/>
                <a:gd name="T12" fmla="*/ 192 w 244"/>
                <a:gd name="T13" fmla="*/ 61 h 245"/>
                <a:gd name="T14" fmla="*/ 239 w 244"/>
                <a:gd name="T15" fmla="*/ 6 h 245"/>
                <a:gd name="T16" fmla="*/ 235 w 244"/>
                <a:gd name="T17" fmla="*/ 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21">
              <a:extLst>
                <a:ext uri="{FF2B5EF4-FFF2-40B4-BE49-F238E27FC236}">
                  <a16:creationId xmlns:a16="http://schemas.microsoft.com/office/drawing/2014/main" id="{AF057D11-B932-4204-A41B-0A04891AC85B}"/>
                </a:ext>
              </a:extLst>
            </p:cNvPr>
            <p:cNvSpPr>
              <a:spLocks/>
            </p:cNvSpPr>
            <p:nvPr/>
          </p:nvSpPr>
          <p:spPr bwMode="auto">
            <a:xfrm>
              <a:off x="9442258" y="963103"/>
              <a:ext cx="248967" cy="288457"/>
            </a:xfrm>
            <a:custGeom>
              <a:avLst/>
              <a:gdLst>
                <a:gd name="T0" fmla="*/ 230 w 238"/>
                <a:gd name="T1" fmla="*/ 1 h 277"/>
                <a:gd name="T2" fmla="*/ 190 w 238"/>
                <a:gd name="T3" fmla="*/ 44 h 277"/>
                <a:gd name="T4" fmla="*/ 152 w 238"/>
                <a:gd name="T5" fmla="*/ 128 h 277"/>
                <a:gd name="T6" fmla="*/ 88 w 238"/>
                <a:gd name="T7" fmla="*/ 210 h 277"/>
                <a:gd name="T8" fmla="*/ 4 w 238"/>
                <a:gd name="T9" fmla="*/ 273 h 277"/>
                <a:gd name="T10" fmla="*/ 11 w 238"/>
                <a:gd name="T11" fmla="*/ 275 h 277"/>
                <a:gd name="T12" fmla="*/ 150 w 238"/>
                <a:gd name="T13" fmla="*/ 149 h 277"/>
                <a:gd name="T14" fmla="*/ 185 w 238"/>
                <a:gd name="T15" fmla="*/ 70 h 277"/>
                <a:gd name="T16" fmla="*/ 233 w 238"/>
                <a:gd name="T17" fmla="*/ 5 h 277"/>
                <a:gd name="T18" fmla="*/ 230 w 23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22">
              <a:extLst>
                <a:ext uri="{FF2B5EF4-FFF2-40B4-BE49-F238E27FC236}">
                  <a16:creationId xmlns:a16="http://schemas.microsoft.com/office/drawing/2014/main" id="{8F404DBC-79CA-4FFD-8B3D-F2536FAE6FE7}"/>
                </a:ext>
              </a:extLst>
            </p:cNvPr>
            <p:cNvSpPr>
              <a:spLocks/>
            </p:cNvSpPr>
            <p:nvPr/>
          </p:nvSpPr>
          <p:spPr bwMode="auto">
            <a:xfrm>
              <a:off x="9531542" y="957953"/>
              <a:ext cx="166550" cy="257551"/>
            </a:xfrm>
            <a:custGeom>
              <a:avLst/>
              <a:gdLst>
                <a:gd name="T0" fmla="*/ 149 w 159"/>
                <a:gd name="T1" fmla="*/ 2 h 248"/>
                <a:gd name="T2" fmla="*/ 101 w 159"/>
                <a:gd name="T3" fmla="*/ 106 h 248"/>
                <a:gd name="T4" fmla="*/ 4 w 159"/>
                <a:gd name="T5" fmla="*/ 241 h 248"/>
                <a:gd name="T6" fmla="*/ 10 w 159"/>
                <a:gd name="T7" fmla="*/ 245 h 248"/>
                <a:gd name="T8" fmla="*/ 96 w 159"/>
                <a:gd name="T9" fmla="*/ 135 h 248"/>
                <a:gd name="T10" fmla="*/ 120 w 159"/>
                <a:gd name="T11" fmla="*/ 75 h 248"/>
                <a:gd name="T12" fmla="*/ 154 w 159"/>
                <a:gd name="T13" fmla="*/ 6 h 248"/>
                <a:gd name="T14" fmla="*/ 149 w 159"/>
                <a:gd name="T15" fmla="*/ 2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23">
              <a:extLst>
                <a:ext uri="{FF2B5EF4-FFF2-40B4-BE49-F238E27FC236}">
                  <a16:creationId xmlns:a16="http://schemas.microsoft.com/office/drawing/2014/main" id="{A423E90A-4BE7-43B6-A4B6-9B5CEF43031C}"/>
                </a:ext>
              </a:extLst>
            </p:cNvPr>
            <p:cNvSpPr>
              <a:spLocks/>
            </p:cNvSpPr>
            <p:nvPr/>
          </p:nvSpPr>
          <p:spPr bwMode="auto">
            <a:xfrm>
              <a:off x="8454979" y="662628"/>
              <a:ext cx="520254" cy="460158"/>
            </a:xfrm>
            <a:custGeom>
              <a:avLst/>
              <a:gdLst>
                <a:gd name="T0" fmla="*/ 4 w 498"/>
                <a:gd name="T1" fmla="*/ 440 h 442"/>
                <a:gd name="T2" fmla="*/ 33 w 498"/>
                <a:gd name="T3" fmla="*/ 312 h 442"/>
                <a:gd name="T4" fmla="*/ 108 w 498"/>
                <a:gd name="T5" fmla="*/ 194 h 442"/>
                <a:gd name="T6" fmla="*/ 200 w 498"/>
                <a:gd name="T7" fmla="*/ 119 h 442"/>
                <a:gd name="T8" fmla="*/ 232 w 498"/>
                <a:gd name="T9" fmla="*/ 4 h 442"/>
                <a:gd name="T10" fmla="*/ 228 w 498"/>
                <a:gd name="T11" fmla="*/ 5 h 442"/>
                <a:gd name="T12" fmla="*/ 369 w 498"/>
                <a:gd name="T13" fmla="*/ 179 h 442"/>
                <a:gd name="T14" fmla="*/ 495 w 498"/>
                <a:gd name="T15" fmla="*/ 393 h 442"/>
                <a:gd name="T16" fmla="*/ 498 w 498"/>
                <a:gd name="T17" fmla="*/ 393 h 442"/>
                <a:gd name="T18" fmla="*/ 400 w 498"/>
                <a:gd name="T19" fmla="*/ 200 h 442"/>
                <a:gd name="T20" fmla="*/ 240 w 498"/>
                <a:gd name="T21" fmla="*/ 42 h 442"/>
                <a:gd name="T22" fmla="*/ 233 w 498"/>
                <a:gd name="T23" fmla="*/ 15 h 442"/>
                <a:gd name="T24" fmla="*/ 229 w 498"/>
                <a:gd name="T25" fmla="*/ 23 h 442"/>
                <a:gd name="T26" fmla="*/ 228 w 498"/>
                <a:gd name="T27" fmla="*/ 42 h 442"/>
                <a:gd name="T28" fmla="*/ 197 w 498"/>
                <a:gd name="T29" fmla="*/ 118 h 442"/>
                <a:gd name="T30" fmla="*/ 92 w 498"/>
                <a:gd name="T31" fmla="*/ 206 h 442"/>
                <a:gd name="T32" fmla="*/ 30 w 498"/>
                <a:gd name="T33" fmla="*/ 312 h 442"/>
                <a:gd name="T34" fmla="*/ 0 w 498"/>
                <a:gd name="T35" fmla="*/ 440 h 442"/>
                <a:gd name="T36" fmla="*/ 4 w 498"/>
                <a:gd name="T37" fmla="*/ 44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24">
              <a:extLst>
                <a:ext uri="{FF2B5EF4-FFF2-40B4-BE49-F238E27FC236}">
                  <a16:creationId xmlns:a16="http://schemas.microsoft.com/office/drawing/2014/main" id="{E01B121F-D7D1-4507-92FF-15266F829F09}"/>
                </a:ext>
              </a:extLst>
            </p:cNvPr>
            <p:cNvSpPr>
              <a:spLocks/>
            </p:cNvSpPr>
            <p:nvPr/>
          </p:nvSpPr>
          <p:spPr bwMode="auto">
            <a:xfrm>
              <a:off x="8487602" y="667778"/>
              <a:ext cx="209475" cy="508234"/>
            </a:xfrm>
            <a:custGeom>
              <a:avLst/>
              <a:gdLst>
                <a:gd name="T0" fmla="*/ 196 w 200"/>
                <a:gd name="T1" fmla="*/ 3 h 488"/>
                <a:gd name="T2" fmla="*/ 163 w 200"/>
                <a:gd name="T3" fmla="*/ 134 h 488"/>
                <a:gd name="T4" fmla="*/ 74 w 200"/>
                <a:gd name="T5" fmla="*/ 241 h 488"/>
                <a:gd name="T6" fmla="*/ 0 w 200"/>
                <a:gd name="T7" fmla="*/ 486 h 488"/>
                <a:gd name="T8" fmla="*/ 4 w 200"/>
                <a:gd name="T9" fmla="*/ 486 h 488"/>
                <a:gd name="T10" fmla="*/ 19 w 200"/>
                <a:gd name="T11" fmla="*/ 368 h 488"/>
                <a:gd name="T12" fmla="*/ 84 w 200"/>
                <a:gd name="T13" fmla="*/ 232 h 488"/>
                <a:gd name="T14" fmla="*/ 175 w 200"/>
                <a:gd name="T15" fmla="*/ 121 h 488"/>
                <a:gd name="T16" fmla="*/ 199 w 200"/>
                <a:gd name="T17" fmla="*/ 2 h 488"/>
                <a:gd name="T18" fmla="*/ 196 w 200"/>
                <a:gd name="T19" fmla="*/ 3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25">
              <a:extLst>
                <a:ext uri="{FF2B5EF4-FFF2-40B4-BE49-F238E27FC236}">
                  <a16:creationId xmlns:a16="http://schemas.microsoft.com/office/drawing/2014/main" id="{B5DAF8D0-177F-4F64-BE11-4D90BD4E6ED7}"/>
                </a:ext>
              </a:extLst>
            </p:cNvPr>
            <p:cNvSpPr>
              <a:spLocks/>
            </p:cNvSpPr>
            <p:nvPr/>
          </p:nvSpPr>
          <p:spPr bwMode="auto">
            <a:xfrm>
              <a:off x="8530527" y="695250"/>
              <a:ext cx="166550" cy="496215"/>
            </a:xfrm>
            <a:custGeom>
              <a:avLst/>
              <a:gdLst>
                <a:gd name="T0" fmla="*/ 156 w 160"/>
                <a:gd name="T1" fmla="*/ 2 h 477"/>
                <a:gd name="T2" fmla="*/ 133 w 160"/>
                <a:gd name="T3" fmla="*/ 133 h 477"/>
                <a:gd name="T4" fmla="*/ 65 w 160"/>
                <a:gd name="T5" fmla="*/ 246 h 477"/>
                <a:gd name="T6" fmla="*/ 6 w 160"/>
                <a:gd name="T7" fmla="*/ 476 h 477"/>
                <a:gd name="T8" fmla="*/ 10 w 160"/>
                <a:gd name="T9" fmla="*/ 475 h 477"/>
                <a:gd name="T10" fmla="*/ 23 w 160"/>
                <a:gd name="T11" fmla="*/ 341 h 477"/>
                <a:gd name="T12" fmla="*/ 78 w 160"/>
                <a:gd name="T13" fmla="*/ 232 h 477"/>
                <a:gd name="T14" fmla="*/ 139 w 160"/>
                <a:gd name="T15" fmla="*/ 128 h 477"/>
                <a:gd name="T16" fmla="*/ 159 w 160"/>
                <a:gd name="T17" fmla="*/ 2 h 477"/>
                <a:gd name="T18" fmla="*/ 156 w 160"/>
                <a:gd name="T19" fmla="*/ 2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26">
              <a:extLst>
                <a:ext uri="{FF2B5EF4-FFF2-40B4-BE49-F238E27FC236}">
                  <a16:creationId xmlns:a16="http://schemas.microsoft.com/office/drawing/2014/main" id="{9C948C5A-393E-40EF-A878-36B0192236CB}"/>
                </a:ext>
              </a:extLst>
            </p:cNvPr>
            <p:cNvSpPr>
              <a:spLocks/>
            </p:cNvSpPr>
            <p:nvPr/>
          </p:nvSpPr>
          <p:spPr bwMode="auto">
            <a:xfrm>
              <a:off x="8559717" y="700402"/>
              <a:ext cx="139078" cy="473894"/>
            </a:xfrm>
            <a:custGeom>
              <a:avLst/>
              <a:gdLst>
                <a:gd name="T0" fmla="*/ 129 w 133"/>
                <a:gd name="T1" fmla="*/ 1 h 456"/>
                <a:gd name="T2" fmla="*/ 77 w 133"/>
                <a:gd name="T3" fmla="*/ 234 h 456"/>
                <a:gd name="T4" fmla="*/ 5 w 133"/>
                <a:gd name="T5" fmla="*/ 455 h 456"/>
                <a:gd name="T6" fmla="*/ 9 w 133"/>
                <a:gd name="T7" fmla="*/ 454 h 456"/>
                <a:gd name="T8" fmla="*/ 83 w 133"/>
                <a:gd name="T9" fmla="*/ 228 h 456"/>
                <a:gd name="T10" fmla="*/ 133 w 133"/>
                <a:gd name="T11" fmla="*/ 0 h 456"/>
                <a:gd name="T12" fmla="*/ 129 w 133"/>
                <a:gd name="T13" fmla="*/ 1 h 456"/>
              </a:gdLst>
              <a:ahLst/>
              <a:cxnLst>
                <a:cxn ang="0">
                  <a:pos x="T0" y="T1"/>
                </a:cxn>
                <a:cxn ang="0">
                  <a:pos x="T2" y="T3"/>
                </a:cxn>
                <a:cxn ang="0">
                  <a:pos x="T4" y="T5"/>
                </a:cxn>
                <a:cxn ang="0">
                  <a:pos x="T6" y="T7"/>
                </a:cxn>
                <a:cxn ang="0">
                  <a:pos x="T8" y="T9"/>
                </a:cxn>
                <a:cxn ang="0">
                  <a:pos x="T10" y="T11"/>
                </a:cxn>
                <a:cxn ang="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27">
              <a:extLst>
                <a:ext uri="{FF2B5EF4-FFF2-40B4-BE49-F238E27FC236}">
                  <a16:creationId xmlns:a16="http://schemas.microsoft.com/office/drawing/2014/main" id="{67D00EB5-84E5-4E57-850F-990BAEA116C2}"/>
                </a:ext>
              </a:extLst>
            </p:cNvPr>
            <p:cNvSpPr>
              <a:spLocks/>
            </p:cNvSpPr>
            <p:nvPr/>
          </p:nvSpPr>
          <p:spPr bwMode="auto">
            <a:xfrm>
              <a:off x="8611227" y="727874"/>
              <a:ext cx="89284" cy="401779"/>
            </a:xfrm>
            <a:custGeom>
              <a:avLst/>
              <a:gdLst>
                <a:gd name="T0" fmla="*/ 82 w 86"/>
                <a:gd name="T1" fmla="*/ 2 h 386"/>
                <a:gd name="T2" fmla="*/ 7 w 86"/>
                <a:gd name="T3" fmla="*/ 385 h 386"/>
                <a:gd name="T4" fmla="*/ 11 w 86"/>
                <a:gd name="T5" fmla="*/ 384 h 386"/>
                <a:gd name="T6" fmla="*/ 85 w 86"/>
                <a:gd name="T7" fmla="*/ 1 h 386"/>
                <a:gd name="T8" fmla="*/ 82 w 86"/>
                <a:gd name="T9" fmla="*/ 2 h 386"/>
              </a:gdLst>
              <a:ahLst/>
              <a:cxnLst>
                <a:cxn ang="0">
                  <a:pos x="T0" y="T1"/>
                </a:cxn>
                <a:cxn ang="0">
                  <a:pos x="T2" y="T3"/>
                </a:cxn>
                <a:cxn ang="0">
                  <a:pos x="T4" y="T5"/>
                </a:cxn>
                <a:cxn ang="0">
                  <a:pos x="T6" y="T7"/>
                </a:cxn>
                <a:cxn ang="0">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28">
              <a:extLst>
                <a:ext uri="{FF2B5EF4-FFF2-40B4-BE49-F238E27FC236}">
                  <a16:creationId xmlns:a16="http://schemas.microsoft.com/office/drawing/2014/main" id="{5F5ED9D0-7278-480F-A8C1-D41EF1BB0A9F}"/>
                </a:ext>
              </a:extLst>
            </p:cNvPr>
            <p:cNvSpPr>
              <a:spLocks/>
            </p:cNvSpPr>
            <p:nvPr/>
          </p:nvSpPr>
          <p:spPr bwMode="auto">
            <a:xfrm>
              <a:off x="8667887" y="710704"/>
              <a:ext cx="32624" cy="374307"/>
            </a:xfrm>
            <a:custGeom>
              <a:avLst/>
              <a:gdLst>
                <a:gd name="T0" fmla="*/ 26 w 31"/>
                <a:gd name="T1" fmla="*/ 2 h 360"/>
                <a:gd name="T2" fmla="*/ 0 w 31"/>
                <a:gd name="T3" fmla="*/ 360 h 360"/>
                <a:gd name="T4" fmla="*/ 3 w 31"/>
                <a:gd name="T5" fmla="*/ 359 h 360"/>
                <a:gd name="T6" fmla="*/ 30 w 31"/>
                <a:gd name="T7" fmla="*/ 1 h 360"/>
                <a:gd name="T8" fmla="*/ 26 w 31"/>
                <a:gd name="T9" fmla="*/ 2 h 360"/>
              </a:gdLst>
              <a:ahLst/>
              <a:cxnLst>
                <a:cxn ang="0">
                  <a:pos x="T0" y="T1"/>
                </a:cxn>
                <a:cxn ang="0">
                  <a:pos x="T2" y="T3"/>
                </a:cxn>
                <a:cxn ang="0">
                  <a:pos x="T4" y="T5"/>
                </a:cxn>
                <a:cxn ang="0">
                  <a:pos x="T6" y="T7"/>
                </a:cxn>
                <a:cxn ang="0">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29">
              <a:extLst>
                <a:ext uri="{FF2B5EF4-FFF2-40B4-BE49-F238E27FC236}">
                  <a16:creationId xmlns:a16="http://schemas.microsoft.com/office/drawing/2014/main" id="{38164404-A43F-4BD8-867F-A19FA37EC41F}"/>
                </a:ext>
              </a:extLst>
            </p:cNvPr>
            <p:cNvSpPr>
              <a:spLocks/>
            </p:cNvSpPr>
            <p:nvPr/>
          </p:nvSpPr>
          <p:spPr bwMode="auto">
            <a:xfrm>
              <a:off x="8691926" y="688382"/>
              <a:ext cx="13736" cy="365723"/>
            </a:xfrm>
            <a:custGeom>
              <a:avLst/>
              <a:gdLst>
                <a:gd name="T0" fmla="*/ 4 w 14"/>
                <a:gd name="T1" fmla="*/ 2 h 352"/>
                <a:gd name="T2" fmla="*/ 9 w 14"/>
                <a:gd name="T3" fmla="*/ 170 h 352"/>
                <a:gd name="T4" fmla="*/ 5 w 14"/>
                <a:gd name="T5" fmla="*/ 350 h 352"/>
                <a:gd name="T6" fmla="*/ 8 w 14"/>
                <a:gd name="T7" fmla="*/ 349 h 352"/>
                <a:gd name="T8" fmla="*/ 13 w 14"/>
                <a:gd name="T9" fmla="*/ 169 h 352"/>
                <a:gd name="T10" fmla="*/ 8 w 14"/>
                <a:gd name="T11" fmla="*/ 2 h 352"/>
                <a:gd name="T12" fmla="*/ 4 w 14"/>
                <a:gd name="T13" fmla="*/ 2 h 352"/>
              </a:gdLst>
              <a:ahLst/>
              <a:cxnLst>
                <a:cxn ang="0">
                  <a:pos x="T0" y="T1"/>
                </a:cxn>
                <a:cxn ang="0">
                  <a:pos x="T2" y="T3"/>
                </a:cxn>
                <a:cxn ang="0">
                  <a:pos x="T4" y="T5"/>
                </a:cxn>
                <a:cxn ang="0">
                  <a:pos x="T6" y="T7"/>
                </a:cxn>
                <a:cxn ang="0">
                  <a:pos x="T8" y="T9"/>
                </a:cxn>
                <a:cxn ang="0">
                  <a:pos x="T10" y="T11"/>
                </a:cxn>
                <a:cxn ang="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30">
              <a:extLst>
                <a:ext uri="{FF2B5EF4-FFF2-40B4-BE49-F238E27FC236}">
                  <a16:creationId xmlns:a16="http://schemas.microsoft.com/office/drawing/2014/main" id="{D223863A-E253-4CAE-899D-D8DCC4125AA4}"/>
                </a:ext>
              </a:extLst>
            </p:cNvPr>
            <p:cNvSpPr>
              <a:spLocks/>
            </p:cNvSpPr>
            <p:nvPr/>
          </p:nvSpPr>
          <p:spPr bwMode="auto">
            <a:xfrm>
              <a:off x="8697077" y="705552"/>
              <a:ext cx="51510" cy="329665"/>
            </a:xfrm>
            <a:custGeom>
              <a:avLst/>
              <a:gdLst>
                <a:gd name="T0" fmla="*/ 0 w 50"/>
                <a:gd name="T1" fmla="*/ 2 h 317"/>
                <a:gd name="T2" fmla="*/ 24 w 50"/>
                <a:gd name="T3" fmla="*/ 316 h 317"/>
                <a:gd name="T4" fmla="*/ 27 w 50"/>
                <a:gd name="T5" fmla="*/ 316 h 317"/>
                <a:gd name="T6" fmla="*/ 4 w 50"/>
                <a:gd name="T7" fmla="*/ 1 h 317"/>
                <a:gd name="T8" fmla="*/ 0 w 50"/>
                <a:gd name="T9" fmla="*/ 2 h 317"/>
              </a:gdLst>
              <a:ahLst/>
              <a:cxnLst>
                <a:cxn ang="0">
                  <a:pos x="T0" y="T1"/>
                </a:cxn>
                <a:cxn ang="0">
                  <a:pos x="T2" y="T3"/>
                </a:cxn>
                <a:cxn ang="0">
                  <a:pos x="T4" y="T5"/>
                </a:cxn>
                <a:cxn ang="0">
                  <a:pos x="T6" y="T7"/>
                </a:cxn>
                <a:cxn ang="0">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31">
              <a:extLst>
                <a:ext uri="{FF2B5EF4-FFF2-40B4-BE49-F238E27FC236}">
                  <a16:creationId xmlns:a16="http://schemas.microsoft.com/office/drawing/2014/main" id="{4ACB10DB-BEB8-4BE8-86CA-EC0864DB073D}"/>
                </a:ext>
              </a:extLst>
            </p:cNvPr>
            <p:cNvSpPr>
              <a:spLocks/>
            </p:cNvSpPr>
            <p:nvPr/>
          </p:nvSpPr>
          <p:spPr bwMode="auto">
            <a:xfrm>
              <a:off x="8688492" y="683232"/>
              <a:ext cx="82416" cy="396629"/>
            </a:xfrm>
            <a:custGeom>
              <a:avLst/>
              <a:gdLst>
                <a:gd name="T0" fmla="*/ 6 w 79"/>
                <a:gd name="T1" fmla="*/ 1 h 382"/>
                <a:gd name="T2" fmla="*/ 15 w 79"/>
                <a:gd name="T3" fmla="*/ 63 h 382"/>
                <a:gd name="T4" fmla="*/ 49 w 79"/>
                <a:gd name="T5" fmla="*/ 145 h 382"/>
                <a:gd name="T6" fmla="*/ 67 w 79"/>
                <a:gd name="T7" fmla="*/ 245 h 382"/>
                <a:gd name="T8" fmla="*/ 75 w 79"/>
                <a:gd name="T9" fmla="*/ 381 h 382"/>
                <a:gd name="T10" fmla="*/ 79 w 79"/>
                <a:gd name="T11" fmla="*/ 380 h 382"/>
                <a:gd name="T12" fmla="*/ 72 w 79"/>
                <a:gd name="T13" fmla="*/ 251 h 382"/>
                <a:gd name="T14" fmla="*/ 54 w 79"/>
                <a:gd name="T15" fmla="*/ 148 h 382"/>
                <a:gd name="T16" fmla="*/ 22 w 79"/>
                <a:gd name="T17" fmla="*/ 72 h 382"/>
                <a:gd name="T18" fmla="*/ 10 w 79"/>
                <a:gd name="T19" fmla="*/ 1 h 382"/>
                <a:gd name="T20" fmla="*/ 6 w 79"/>
                <a:gd name="T21" fmla="*/ 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32">
              <a:extLst>
                <a:ext uri="{FF2B5EF4-FFF2-40B4-BE49-F238E27FC236}">
                  <a16:creationId xmlns:a16="http://schemas.microsoft.com/office/drawing/2014/main" id="{6C2459FF-D432-4246-9D9D-DA873260CFEA}"/>
                </a:ext>
              </a:extLst>
            </p:cNvPr>
            <p:cNvSpPr>
              <a:spLocks/>
            </p:cNvSpPr>
            <p:nvPr/>
          </p:nvSpPr>
          <p:spPr bwMode="auto">
            <a:xfrm>
              <a:off x="8693643" y="705552"/>
              <a:ext cx="127058" cy="401779"/>
            </a:xfrm>
            <a:custGeom>
              <a:avLst/>
              <a:gdLst>
                <a:gd name="T0" fmla="*/ 1 w 122"/>
                <a:gd name="T1" fmla="*/ 2 h 386"/>
                <a:gd name="T2" fmla="*/ 39 w 122"/>
                <a:gd name="T3" fmla="*/ 86 h 386"/>
                <a:gd name="T4" fmla="*/ 90 w 122"/>
                <a:gd name="T5" fmla="*/ 185 h 386"/>
                <a:gd name="T6" fmla="*/ 112 w 122"/>
                <a:gd name="T7" fmla="*/ 385 h 386"/>
                <a:gd name="T8" fmla="*/ 115 w 122"/>
                <a:gd name="T9" fmla="*/ 384 h 386"/>
                <a:gd name="T10" fmla="*/ 96 w 122"/>
                <a:gd name="T11" fmla="*/ 191 h 386"/>
                <a:gd name="T12" fmla="*/ 52 w 122"/>
                <a:gd name="T13" fmla="*/ 101 h 386"/>
                <a:gd name="T14" fmla="*/ 4 w 122"/>
                <a:gd name="T15" fmla="*/ 1 h 386"/>
                <a:gd name="T16" fmla="*/ 1 w 122"/>
                <a:gd name="T17" fmla="*/ 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33">
              <a:extLst>
                <a:ext uri="{FF2B5EF4-FFF2-40B4-BE49-F238E27FC236}">
                  <a16:creationId xmlns:a16="http://schemas.microsoft.com/office/drawing/2014/main" id="{76A73864-D13B-4F7D-851F-E449092B3629}"/>
                </a:ext>
              </a:extLst>
            </p:cNvPr>
            <p:cNvSpPr>
              <a:spLocks/>
            </p:cNvSpPr>
            <p:nvPr/>
          </p:nvSpPr>
          <p:spPr bwMode="auto">
            <a:xfrm>
              <a:off x="8697077" y="695250"/>
              <a:ext cx="164833" cy="441271"/>
            </a:xfrm>
            <a:custGeom>
              <a:avLst/>
              <a:gdLst>
                <a:gd name="T0" fmla="*/ 0 w 157"/>
                <a:gd name="T1" fmla="*/ 2 h 425"/>
                <a:gd name="T2" fmla="*/ 32 w 157"/>
                <a:gd name="T3" fmla="*/ 73 h 425"/>
                <a:gd name="T4" fmla="*/ 95 w 157"/>
                <a:gd name="T5" fmla="*/ 166 h 425"/>
                <a:gd name="T6" fmla="*/ 142 w 157"/>
                <a:gd name="T7" fmla="*/ 264 h 425"/>
                <a:gd name="T8" fmla="*/ 152 w 157"/>
                <a:gd name="T9" fmla="*/ 423 h 425"/>
                <a:gd name="T10" fmla="*/ 155 w 157"/>
                <a:gd name="T11" fmla="*/ 423 h 425"/>
                <a:gd name="T12" fmla="*/ 149 w 157"/>
                <a:gd name="T13" fmla="*/ 277 h 425"/>
                <a:gd name="T14" fmla="*/ 110 w 157"/>
                <a:gd name="T15" fmla="*/ 181 h 425"/>
                <a:gd name="T16" fmla="*/ 46 w 157"/>
                <a:gd name="T17" fmla="*/ 88 h 425"/>
                <a:gd name="T18" fmla="*/ 4 w 157"/>
                <a:gd name="T19" fmla="*/ 1 h 425"/>
                <a:gd name="T20" fmla="*/ 0 w 157"/>
                <a:gd name="T21"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34">
              <a:extLst>
                <a:ext uri="{FF2B5EF4-FFF2-40B4-BE49-F238E27FC236}">
                  <a16:creationId xmlns:a16="http://schemas.microsoft.com/office/drawing/2014/main" id="{66FDC28B-7F3E-4B97-A42F-4EF1490D8A21}"/>
                </a:ext>
              </a:extLst>
            </p:cNvPr>
            <p:cNvSpPr>
              <a:spLocks/>
            </p:cNvSpPr>
            <p:nvPr/>
          </p:nvSpPr>
          <p:spPr bwMode="auto">
            <a:xfrm>
              <a:off x="8697077" y="705552"/>
              <a:ext cx="195739" cy="442988"/>
            </a:xfrm>
            <a:custGeom>
              <a:avLst/>
              <a:gdLst>
                <a:gd name="T0" fmla="*/ 0 w 187"/>
                <a:gd name="T1" fmla="*/ 2 h 425"/>
                <a:gd name="T2" fmla="*/ 130 w 187"/>
                <a:gd name="T3" fmla="*/ 174 h 425"/>
                <a:gd name="T4" fmla="*/ 174 w 187"/>
                <a:gd name="T5" fmla="*/ 273 h 425"/>
                <a:gd name="T6" fmla="*/ 182 w 187"/>
                <a:gd name="T7" fmla="*/ 424 h 425"/>
                <a:gd name="T8" fmla="*/ 186 w 187"/>
                <a:gd name="T9" fmla="*/ 423 h 425"/>
                <a:gd name="T10" fmla="*/ 179 w 187"/>
                <a:gd name="T11" fmla="*/ 279 h 425"/>
                <a:gd name="T12" fmla="*/ 139 w 187"/>
                <a:gd name="T13" fmla="*/ 181 h 425"/>
                <a:gd name="T14" fmla="*/ 4 w 187"/>
                <a:gd name="T15" fmla="*/ 1 h 425"/>
                <a:gd name="T16" fmla="*/ 0 w 187"/>
                <a:gd name="T17"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35">
              <a:extLst>
                <a:ext uri="{FF2B5EF4-FFF2-40B4-BE49-F238E27FC236}">
                  <a16:creationId xmlns:a16="http://schemas.microsoft.com/office/drawing/2014/main" id="{DDE169C0-6924-4913-97AD-4D151EC9AA00}"/>
                </a:ext>
              </a:extLst>
            </p:cNvPr>
            <p:cNvSpPr>
              <a:spLocks/>
            </p:cNvSpPr>
            <p:nvPr/>
          </p:nvSpPr>
          <p:spPr bwMode="auto">
            <a:xfrm>
              <a:off x="8729700" y="757063"/>
              <a:ext cx="214626" cy="417233"/>
            </a:xfrm>
            <a:custGeom>
              <a:avLst/>
              <a:gdLst>
                <a:gd name="T0" fmla="*/ 1 w 205"/>
                <a:gd name="T1" fmla="*/ 2 h 401"/>
                <a:gd name="T2" fmla="*/ 170 w 205"/>
                <a:gd name="T3" fmla="*/ 204 h 401"/>
                <a:gd name="T4" fmla="*/ 193 w 205"/>
                <a:gd name="T5" fmla="*/ 400 h 401"/>
                <a:gd name="T6" fmla="*/ 197 w 205"/>
                <a:gd name="T7" fmla="*/ 400 h 401"/>
                <a:gd name="T8" fmla="*/ 174 w 205"/>
                <a:gd name="T9" fmla="*/ 203 h 401"/>
                <a:gd name="T10" fmla="*/ 4 w 205"/>
                <a:gd name="T11" fmla="*/ 1 h 401"/>
                <a:gd name="T12" fmla="*/ 1 w 205"/>
                <a:gd name="T13" fmla="*/ 2 h 401"/>
              </a:gdLst>
              <a:ahLst/>
              <a:cxnLst>
                <a:cxn ang="0">
                  <a:pos x="T0" y="T1"/>
                </a:cxn>
                <a:cxn ang="0">
                  <a:pos x="T2" y="T3"/>
                </a:cxn>
                <a:cxn ang="0">
                  <a:pos x="T4" y="T5"/>
                </a:cxn>
                <a:cxn ang="0">
                  <a:pos x="T6" y="T7"/>
                </a:cxn>
                <a:cxn ang="0">
                  <a:pos x="T8" y="T9"/>
                </a:cxn>
                <a:cxn ang="0">
                  <a:pos x="T10" y="T11"/>
                </a:cxn>
                <a:cxn ang="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36">
              <a:extLst>
                <a:ext uri="{FF2B5EF4-FFF2-40B4-BE49-F238E27FC236}">
                  <a16:creationId xmlns:a16="http://schemas.microsoft.com/office/drawing/2014/main" id="{79B36C04-7E57-4F53-BABB-5E5AD1374A25}"/>
                </a:ext>
              </a:extLst>
            </p:cNvPr>
            <p:cNvSpPr>
              <a:spLocks/>
            </p:cNvSpPr>
            <p:nvPr/>
          </p:nvSpPr>
          <p:spPr bwMode="auto">
            <a:xfrm>
              <a:off x="8334788" y="638590"/>
              <a:ext cx="243815" cy="230079"/>
            </a:xfrm>
            <a:custGeom>
              <a:avLst/>
              <a:gdLst>
                <a:gd name="T0" fmla="*/ 5 w 232"/>
                <a:gd name="T1" fmla="*/ 219 h 222"/>
                <a:gd name="T2" fmla="*/ 50 w 232"/>
                <a:gd name="T3" fmla="*/ 2 h 222"/>
                <a:gd name="T4" fmla="*/ 45 w 232"/>
                <a:gd name="T5" fmla="*/ 3 h 222"/>
                <a:gd name="T6" fmla="*/ 227 w 232"/>
                <a:gd name="T7" fmla="*/ 194 h 222"/>
                <a:gd name="T8" fmla="*/ 232 w 232"/>
                <a:gd name="T9" fmla="*/ 193 h 222"/>
                <a:gd name="T10" fmla="*/ 49 w 232"/>
                <a:gd name="T11" fmla="*/ 1 h 222"/>
                <a:gd name="T12" fmla="*/ 45 w 232"/>
                <a:gd name="T13" fmla="*/ 3 h 222"/>
                <a:gd name="T14" fmla="*/ 0 w 232"/>
                <a:gd name="T15" fmla="*/ 219 h 222"/>
                <a:gd name="T16" fmla="*/ 5 w 232"/>
                <a:gd name="T17" fmla="*/ 21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37">
              <a:extLst>
                <a:ext uri="{FF2B5EF4-FFF2-40B4-BE49-F238E27FC236}">
                  <a16:creationId xmlns:a16="http://schemas.microsoft.com/office/drawing/2014/main" id="{851F6F02-A158-4253-B463-A96553F69FCE}"/>
                </a:ext>
              </a:extLst>
            </p:cNvPr>
            <p:cNvSpPr>
              <a:spLocks/>
            </p:cNvSpPr>
            <p:nvPr/>
          </p:nvSpPr>
          <p:spPr bwMode="auto">
            <a:xfrm>
              <a:off x="8357110" y="652326"/>
              <a:ext cx="34340" cy="248966"/>
            </a:xfrm>
            <a:custGeom>
              <a:avLst/>
              <a:gdLst>
                <a:gd name="T0" fmla="*/ 17 w 32"/>
                <a:gd name="T1" fmla="*/ 236 h 239"/>
                <a:gd name="T2" fmla="*/ 18 w 32"/>
                <a:gd name="T3" fmla="*/ 115 h 239"/>
                <a:gd name="T4" fmla="*/ 30 w 32"/>
                <a:gd name="T5" fmla="*/ 2 h 239"/>
                <a:gd name="T6" fmla="*/ 25 w 32"/>
                <a:gd name="T7" fmla="*/ 3 h 239"/>
                <a:gd name="T8" fmla="*/ 13 w 32"/>
                <a:gd name="T9" fmla="*/ 120 h 239"/>
                <a:gd name="T10" fmla="*/ 12 w 32"/>
                <a:gd name="T11" fmla="*/ 237 h 239"/>
                <a:gd name="T12" fmla="*/ 17 w 32"/>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38">
              <a:extLst>
                <a:ext uri="{FF2B5EF4-FFF2-40B4-BE49-F238E27FC236}">
                  <a16:creationId xmlns:a16="http://schemas.microsoft.com/office/drawing/2014/main" id="{3F73AF36-8F19-4F03-8922-AA612258CA6F}"/>
                </a:ext>
              </a:extLst>
            </p:cNvPr>
            <p:cNvSpPr>
              <a:spLocks/>
            </p:cNvSpPr>
            <p:nvPr/>
          </p:nvSpPr>
          <p:spPr bwMode="auto">
            <a:xfrm>
              <a:off x="8381148" y="642024"/>
              <a:ext cx="84134" cy="334817"/>
            </a:xfrm>
            <a:custGeom>
              <a:avLst/>
              <a:gdLst>
                <a:gd name="T0" fmla="*/ 0 w 80"/>
                <a:gd name="T1" fmla="*/ 4 h 323"/>
                <a:gd name="T2" fmla="*/ 15 w 80"/>
                <a:gd name="T3" fmla="*/ 63 h 323"/>
                <a:gd name="T4" fmla="*/ 23 w 80"/>
                <a:gd name="T5" fmla="*/ 156 h 323"/>
                <a:gd name="T6" fmla="*/ 74 w 80"/>
                <a:gd name="T7" fmla="*/ 321 h 323"/>
                <a:gd name="T8" fmla="*/ 79 w 80"/>
                <a:gd name="T9" fmla="*/ 319 h 323"/>
                <a:gd name="T10" fmla="*/ 27 w 80"/>
                <a:gd name="T11" fmla="*/ 148 h 323"/>
                <a:gd name="T12" fmla="*/ 20 w 80"/>
                <a:gd name="T13" fmla="*/ 62 h 323"/>
                <a:gd name="T14" fmla="*/ 5 w 80"/>
                <a:gd name="T15" fmla="*/ 3 h 323"/>
                <a:gd name="T16" fmla="*/ 0 w 80"/>
                <a:gd name="T17"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39">
              <a:extLst>
                <a:ext uri="{FF2B5EF4-FFF2-40B4-BE49-F238E27FC236}">
                  <a16:creationId xmlns:a16="http://schemas.microsoft.com/office/drawing/2014/main" id="{0366DB30-6643-4C24-BC57-D87DE72C912D}"/>
                </a:ext>
              </a:extLst>
            </p:cNvPr>
            <p:cNvSpPr>
              <a:spLocks/>
            </p:cNvSpPr>
            <p:nvPr/>
          </p:nvSpPr>
          <p:spPr bwMode="auto">
            <a:xfrm>
              <a:off x="8386298" y="648892"/>
              <a:ext cx="106454" cy="293609"/>
            </a:xfrm>
            <a:custGeom>
              <a:avLst/>
              <a:gdLst>
                <a:gd name="T0" fmla="*/ 0 w 102"/>
                <a:gd name="T1" fmla="*/ 3 h 283"/>
                <a:gd name="T2" fmla="*/ 37 w 102"/>
                <a:gd name="T3" fmla="*/ 130 h 283"/>
                <a:gd name="T4" fmla="*/ 97 w 102"/>
                <a:gd name="T5" fmla="*/ 282 h 283"/>
                <a:gd name="T6" fmla="*/ 101 w 102"/>
                <a:gd name="T7" fmla="*/ 281 h 283"/>
                <a:gd name="T8" fmla="*/ 43 w 102"/>
                <a:gd name="T9" fmla="*/ 133 h 283"/>
                <a:gd name="T10" fmla="*/ 5 w 102"/>
                <a:gd name="T11" fmla="*/ 1 h 283"/>
                <a:gd name="T12" fmla="*/ 0 w 102"/>
                <a:gd name="T13" fmla="*/ 3 h 283"/>
              </a:gdLst>
              <a:ahLst/>
              <a:cxnLst>
                <a:cxn ang="0">
                  <a:pos x="T0" y="T1"/>
                </a:cxn>
                <a:cxn ang="0">
                  <a:pos x="T2" y="T3"/>
                </a:cxn>
                <a:cxn ang="0">
                  <a:pos x="T4" y="T5"/>
                </a:cxn>
                <a:cxn ang="0">
                  <a:pos x="T6" y="T7"/>
                </a:cxn>
                <a:cxn ang="0">
                  <a:pos x="T8" y="T9"/>
                </a:cxn>
                <a:cxn ang="0">
                  <a:pos x="T10" y="T11"/>
                </a:cxn>
                <a:cxn ang="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40">
              <a:extLst>
                <a:ext uri="{FF2B5EF4-FFF2-40B4-BE49-F238E27FC236}">
                  <a16:creationId xmlns:a16="http://schemas.microsoft.com/office/drawing/2014/main" id="{D79769C2-2044-4B2B-9AAD-D60559A6A183}"/>
                </a:ext>
              </a:extLst>
            </p:cNvPr>
            <p:cNvSpPr>
              <a:spLocks/>
            </p:cNvSpPr>
            <p:nvPr/>
          </p:nvSpPr>
          <p:spPr bwMode="auto">
            <a:xfrm>
              <a:off x="8382864" y="642024"/>
              <a:ext cx="127058" cy="274721"/>
            </a:xfrm>
            <a:custGeom>
              <a:avLst/>
              <a:gdLst>
                <a:gd name="T0" fmla="*/ 1 w 121"/>
                <a:gd name="T1" fmla="*/ 3 h 264"/>
                <a:gd name="T2" fmla="*/ 115 w 121"/>
                <a:gd name="T3" fmla="*/ 262 h 264"/>
                <a:gd name="T4" fmla="*/ 120 w 121"/>
                <a:gd name="T5" fmla="*/ 261 h 264"/>
                <a:gd name="T6" fmla="*/ 6 w 121"/>
                <a:gd name="T7" fmla="*/ 2 h 264"/>
                <a:gd name="T8" fmla="*/ 1 w 121"/>
                <a:gd name="T9" fmla="*/ 3 h 264"/>
              </a:gdLst>
              <a:ahLst/>
              <a:cxnLst>
                <a:cxn ang="0">
                  <a:pos x="T0" y="T1"/>
                </a:cxn>
                <a:cxn ang="0">
                  <a:pos x="T2" y="T3"/>
                </a:cxn>
                <a:cxn ang="0">
                  <a:pos x="T4" y="T5"/>
                </a:cxn>
                <a:cxn ang="0">
                  <a:pos x="T6" y="T7"/>
                </a:cxn>
                <a:cxn ang="0">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41">
              <a:extLst>
                <a:ext uri="{FF2B5EF4-FFF2-40B4-BE49-F238E27FC236}">
                  <a16:creationId xmlns:a16="http://schemas.microsoft.com/office/drawing/2014/main" id="{B51C91CD-EB7A-405A-A057-DDA5F63E294B}"/>
                </a:ext>
              </a:extLst>
            </p:cNvPr>
            <p:cNvSpPr>
              <a:spLocks/>
            </p:cNvSpPr>
            <p:nvPr/>
          </p:nvSpPr>
          <p:spPr bwMode="auto">
            <a:xfrm>
              <a:off x="8377714" y="648892"/>
              <a:ext cx="32624" cy="278155"/>
            </a:xfrm>
            <a:custGeom>
              <a:avLst/>
              <a:gdLst>
                <a:gd name="T0" fmla="*/ 8 w 32"/>
                <a:gd name="T1" fmla="*/ 3 h 268"/>
                <a:gd name="T2" fmla="*/ 7 w 32"/>
                <a:gd name="T3" fmla="*/ 135 h 268"/>
                <a:gd name="T4" fmla="*/ 27 w 32"/>
                <a:gd name="T5" fmla="*/ 266 h 268"/>
                <a:gd name="T6" fmla="*/ 32 w 32"/>
                <a:gd name="T7" fmla="*/ 265 h 268"/>
                <a:gd name="T8" fmla="*/ 11 w 32"/>
                <a:gd name="T9" fmla="*/ 133 h 268"/>
                <a:gd name="T10" fmla="*/ 12 w 32"/>
                <a:gd name="T11" fmla="*/ 1 h 268"/>
                <a:gd name="T12" fmla="*/ 8 w 32"/>
                <a:gd name="T13" fmla="*/ 3 h 268"/>
              </a:gdLst>
              <a:ahLst/>
              <a:cxnLst>
                <a:cxn ang="0">
                  <a:pos x="T0" y="T1"/>
                </a:cxn>
                <a:cxn ang="0">
                  <a:pos x="T2" y="T3"/>
                </a:cxn>
                <a:cxn ang="0">
                  <a:pos x="T4" y="T5"/>
                </a:cxn>
                <a:cxn ang="0">
                  <a:pos x="T6" y="T7"/>
                </a:cxn>
                <a:cxn ang="0">
                  <a:pos x="T8" y="T9"/>
                </a:cxn>
                <a:cxn ang="0">
                  <a:pos x="T10" y="T11"/>
                </a:cxn>
                <a:cxn ang="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42">
              <a:extLst>
                <a:ext uri="{FF2B5EF4-FFF2-40B4-BE49-F238E27FC236}">
                  <a16:creationId xmlns:a16="http://schemas.microsoft.com/office/drawing/2014/main" id="{70D57458-7A00-4DFB-B3A6-F0A77B83CC19}"/>
                </a:ext>
              </a:extLst>
            </p:cNvPr>
            <p:cNvSpPr>
              <a:spLocks/>
            </p:cNvSpPr>
            <p:nvPr/>
          </p:nvSpPr>
          <p:spPr bwMode="auto">
            <a:xfrm>
              <a:off x="8386298" y="647174"/>
              <a:ext cx="139078" cy="248966"/>
            </a:xfrm>
            <a:custGeom>
              <a:avLst/>
              <a:gdLst>
                <a:gd name="T0" fmla="*/ 2 w 134"/>
                <a:gd name="T1" fmla="*/ 4 h 239"/>
                <a:gd name="T2" fmla="*/ 129 w 134"/>
                <a:gd name="T3" fmla="*/ 237 h 239"/>
                <a:gd name="T4" fmla="*/ 133 w 134"/>
                <a:gd name="T5" fmla="*/ 235 h 239"/>
                <a:gd name="T6" fmla="*/ 6 w 134"/>
                <a:gd name="T7" fmla="*/ 2 h 239"/>
                <a:gd name="T8" fmla="*/ 2 w 134"/>
                <a:gd name="T9" fmla="*/ 4 h 239"/>
              </a:gdLst>
              <a:ahLst/>
              <a:cxnLst>
                <a:cxn ang="0">
                  <a:pos x="T0" y="T1"/>
                </a:cxn>
                <a:cxn ang="0">
                  <a:pos x="T2" y="T3"/>
                </a:cxn>
                <a:cxn ang="0">
                  <a:pos x="T4" y="T5"/>
                </a:cxn>
                <a:cxn ang="0">
                  <a:pos x="T6" y="T7"/>
                </a:cxn>
                <a:cxn ang="0">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43">
              <a:extLst>
                <a:ext uri="{FF2B5EF4-FFF2-40B4-BE49-F238E27FC236}">
                  <a16:creationId xmlns:a16="http://schemas.microsoft.com/office/drawing/2014/main" id="{C98B738A-CB4C-4121-8167-92E2B82BC9BE}"/>
                </a:ext>
              </a:extLst>
            </p:cNvPr>
            <p:cNvSpPr>
              <a:spLocks/>
            </p:cNvSpPr>
            <p:nvPr/>
          </p:nvSpPr>
          <p:spPr bwMode="auto">
            <a:xfrm>
              <a:off x="8389732" y="652326"/>
              <a:ext cx="151097" cy="221494"/>
            </a:xfrm>
            <a:custGeom>
              <a:avLst/>
              <a:gdLst>
                <a:gd name="T0" fmla="*/ 1 w 146"/>
                <a:gd name="T1" fmla="*/ 4 h 213"/>
                <a:gd name="T2" fmla="*/ 140 w 146"/>
                <a:gd name="T3" fmla="*/ 211 h 213"/>
                <a:gd name="T4" fmla="*/ 145 w 146"/>
                <a:gd name="T5" fmla="*/ 210 h 213"/>
                <a:gd name="T6" fmla="*/ 6 w 146"/>
                <a:gd name="T7" fmla="*/ 2 h 213"/>
                <a:gd name="T8" fmla="*/ 1 w 146"/>
                <a:gd name="T9" fmla="*/ 4 h 213"/>
              </a:gdLst>
              <a:ahLst/>
              <a:cxnLst>
                <a:cxn ang="0">
                  <a:pos x="T0" y="T1"/>
                </a:cxn>
                <a:cxn ang="0">
                  <a:pos x="T2" y="T3"/>
                </a:cxn>
                <a:cxn ang="0">
                  <a:pos x="T4" y="T5"/>
                </a:cxn>
                <a:cxn ang="0">
                  <a:pos x="T6" y="T7"/>
                </a:cxn>
                <a:cxn ang="0">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44">
              <a:extLst>
                <a:ext uri="{FF2B5EF4-FFF2-40B4-BE49-F238E27FC236}">
                  <a16:creationId xmlns:a16="http://schemas.microsoft.com/office/drawing/2014/main" id="{D1A9A886-CC1D-4021-A6CA-9E9FF5EE78A4}"/>
                </a:ext>
              </a:extLst>
            </p:cNvPr>
            <p:cNvSpPr>
              <a:spLocks/>
            </p:cNvSpPr>
            <p:nvPr/>
          </p:nvSpPr>
          <p:spPr bwMode="auto">
            <a:xfrm>
              <a:off x="8401752" y="664344"/>
              <a:ext cx="157965" cy="194022"/>
            </a:xfrm>
            <a:custGeom>
              <a:avLst/>
              <a:gdLst>
                <a:gd name="T0" fmla="*/ 0 w 151"/>
                <a:gd name="T1" fmla="*/ 3 h 186"/>
                <a:gd name="T2" fmla="*/ 145 w 151"/>
                <a:gd name="T3" fmla="*/ 184 h 186"/>
                <a:gd name="T4" fmla="*/ 150 w 151"/>
                <a:gd name="T5" fmla="*/ 183 h 186"/>
                <a:gd name="T6" fmla="*/ 5 w 151"/>
                <a:gd name="T7" fmla="*/ 1 h 186"/>
                <a:gd name="T8" fmla="*/ 0 w 151"/>
                <a:gd name="T9" fmla="*/ 3 h 186"/>
              </a:gdLst>
              <a:ahLst/>
              <a:cxnLst>
                <a:cxn ang="0">
                  <a:pos x="T0" y="T1"/>
                </a:cxn>
                <a:cxn ang="0">
                  <a:pos x="T2" y="T3"/>
                </a:cxn>
                <a:cxn ang="0">
                  <a:pos x="T4" y="T5"/>
                </a:cxn>
                <a:cxn ang="0">
                  <a:pos x="T6" y="T7"/>
                </a:cxn>
                <a:cxn ang="0">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文本框 186">
            <a:extLst>
              <a:ext uri="{FF2B5EF4-FFF2-40B4-BE49-F238E27FC236}">
                <a16:creationId xmlns:a16="http://schemas.microsoft.com/office/drawing/2014/main" id="{C51DDAA0-1906-4FB9-931C-BE0618D81519}"/>
              </a:ext>
            </a:extLst>
          </p:cNvPr>
          <p:cNvSpPr txBox="1"/>
          <p:nvPr/>
        </p:nvSpPr>
        <p:spPr>
          <a:xfrm>
            <a:off x="1271752" y="1924645"/>
            <a:ext cx="1415772" cy="2241700"/>
          </a:xfrm>
          <a:prstGeom prst="rect">
            <a:avLst/>
          </a:prstGeom>
          <a:noFill/>
        </p:spPr>
        <p:txBody>
          <a:bodyPr vert="eaVert" wrap="square" rtlCol="0">
            <a:spAutoFit/>
          </a:bodyPr>
          <a:lstStyle/>
          <a:p>
            <a:pPr marL="0" marR="0" lvl="0" indent="0" algn="dist" defTabSz="914377" rtl="0" eaLnBrk="1" fontAlgn="auto" latinLnBrk="0" hangingPunct="1">
              <a:lnSpc>
                <a:spcPct val="100000"/>
              </a:lnSpc>
              <a:spcBef>
                <a:spcPts val="0"/>
              </a:spcBef>
              <a:spcAft>
                <a:spcPts val="0"/>
              </a:spcAft>
              <a:buClrTx/>
              <a:buSzTx/>
              <a:buFontTx/>
              <a:buNone/>
              <a:tabLst/>
              <a:defRPr/>
            </a:pPr>
            <a:r>
              <a:rPr kumimoji="0" lang="zh-CN" altLang="en-US" sz="7200" b="1" i="0" u="none" strike="noStrike" kern="1200" cap="none" spc="0" normalizeH="0" baseline="0" noProof="0">
                <a:ln>
                  <a:noFill/>
                </a:ln>
                <a:solidFill>
                  <a:schemeClr val="bg1">
                    <a:lumMod val="85000"/>
                  </a:schemeClr>
                </a:solidFill>
                <a:effectLst/>
                <a:uLnTx/>
                <a:uFillTx/>
                <a:latin typeface="迷你简小隶书" panose="02010609000101010101" pitchFamily="49" charset="-122"/>
                <a:ea typeface="迷你简小隶书" panose="02010609000101010101" pitchFamily="49" charset="-122"/>
              </a:rPr>
              <a:t>目</a:t>
            </a:r>
            <a:r>
              <a:rPr kumimoji="0" lang="zh-CN" altLang="en-US" sz="8000" b="1" i="0" u="none" strike="noStrike" kern="1200" cap="none" spc="0" normalizeH="0" baseline="0" noProof="0">
                <a:ln>
                  <a:noFill/>
                </a:ln>
                <a:solidFill>
                  <a:schemeClr val="bg1">
                    <a:lumMod val="85000"/>
                  </a:schemeClr>
                </a:solidFill>
                <a:effectLst/>
                <a:uLnTx/>
                <a:uFillTx/>
                <a:latin typeface="迷你简小隶书" panose="02010609000101010101" pitchFamily="49" charset="-122"/>
                <a:ea typeface="迷你简小隶书" panose="02010609000101010101" pitchFamily="49" charset="-122"/>
              </a:rPr>
              <a:t>录</a:t>
            </a:r>
            <a:endParaRPr kumimoji="0" lang="zh-CN" altLang="en-US" sz="8000" b="1" i="0" u="none" strike="noStrike" kern="1200" cap="none" spc="0" normalizeH="0" baseline="0" noProof="0" dirty="0">
              <a:ln>
                <a:noFill/>
              </a:ln>
              <a:solidFill>
                <a:schemeClr val="bg1">
                  <a:lumMod val="85000"/>
                </a:schemeClr>
              </a:solidFill>
              <a:effectLst/>
              <a:uLnTx/>
              <a:uFillTx/>
              <a:latin typeface="迷你简小隶书" panose="02010609000101010101" pitchFamily="49" charset="-122"/>
              <a:ea typeface="迷你简小隶书" panose="02010609000101010101" pitchFamily="49" charset="-122"/>
            </a:endParaRPr>
          </a:p>
        </p:txBody>
      </p:sp>
      <p:sp>
        <p:nvSpPr>
          <p:cNvPr id="163" name="Text Box 9">
            <a:extLst>
              <a:ext uri="{FF2B5EF4-FFF2-40B4-BE49-F238E27FC236}">
                <a16:creationId xmlns:a16="http://schemas.microsoft.com/office/drawing/2014/main" id="{92BCDB23-9911-4A49-A4A1-7E53D7E86723}"/>
              </a:ext>
            </a:extLst>
          </p:cNvPr>
          <p:cNvSpPr txBox="1">
            <a:spLocks noChangeArrowheads="1"/>
          </p:cNvSpPr>
          <p:nvPr/>
        </p:nvSpPr>
        <p:spPr bwMode="auto">
          <a:xfrm>
            <a:off x="9461515" y="2891959"/>
            <a:ext cx="553998" cy="2153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rPr>
              <a:t>第一章节</a:t>
            </a:r>
          </a:p>
        </p:txBody>
      </p:sp>
      <p:sp>
        <p:nvSpPr>
          <p:cNvPr id="164" name="Text Box 9">
            <a:extLst>
              <a:ext uri="{FF2B5EF4-FFF2-40B4-BE49-F238E27FC236}">
                <a16:creationId xmlns:a16="http://schemas.microsoft.com/office/drawing/2014/main" id="{CD688032-2BE5-4CBD-B8E1-C460833CD253}"/>
              </a:ext>
            </a:extLst>
          </p:cNvPr>
          <p:cNvSpPr txBox="1">
            <a:spLocks noChangeArrowheads="1"/>
          </p:cNvSpPr>
          <p:nvPr/>
        </p:nvSpPr>
        <p:spPr bwMode="auto">
          <a:xfrm>
            <a:off x="7732078" y="2891959"/>
            <a:ext cx="553998" cy="2153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rPr>
              <a:t>第二章节</a:t>
            </a:r>
          </a:p>
        </p:txBody>
      </p:sp>
      <p:sp>
        <p:nvSpPr>
          <p:cNvPr id="165" name="Text Box 9">
            <a:extLst>
              <a:ext uri="{FF2B5EF4-FFF2-40B4-BE49-F238E27FC236}">
                <a16:creationId xmlns:a16="http://schemas.microsoft.com/office/drawing/2014/main" id="{646A668C-11B7-499F-B96E-A73CD0F8BB3C}"/>
              </a:ext>
            </a:extLst>
          </p:cNvPr>
          <p:cNvSpPr txBox="1">
            <a:spLocks noChangeArrowheads="1"/>
          </p:cNvSpPr>
          <p:nvPr/>
        </p:nvSpPr>
        <p:spPr bwMode="auto">
          <a:xfrm>
            <a:off x="6013950" y="2891959"/>
            <a:ext cx="553998" cy="2153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rPr>
              <a:t>第三章节</a:t>
            </a:r>
          </a:p>
        </p:txBody>
      </p:sp>
      <p:sp>
        <p:nvSpPr>
          <p:cNvPr id="166" name="Text Box 9">
            <a:extLst>
              <a:ext uri="{FF2B5EF4-FFF2-40B4-BE49-F238E27FC236}">
                <a16:creationId xmlns:a16="http://schemas.microsoft.com/office/drawing/2014/main" id="{CD483D65-E689-48FB-A3E6-2C85B5BD02A4}"/>
              </a:ext>
            </a:extLst>
          </p:cNvPr>
          <p:cNvSpPr txBox="1">
            <a:spLocks noChangeArrowheads="1"/>
          </p:cNvSpPr>
          <p:nvPr/>
        </p:nvSpPr>
        <p:spPr bwMode="auto">
          <a:xfrm>
            <a:off x="4267156" y="2909435"/>
            <a:ext cx="738664" cy="2137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rPr>
              <a:t>第四章节</a:t>
            </a:r>
          </a:p>
        </p:txBody>
      </p:sp>
      <p:sp>
        <p:nvSpPr>
          <p:cNvPr id="167" name="Freeform 21">
            <a:extLst>
              <a:ext uri="{FF2B5EF4-FFF2-40B4-BE49-F238E27FC236}">
                <a16:creationId xmlns:a16="http://schemas.microsoft.com/office/drawing/2014/main" id="{7E515417-CA77-46C2-94B1-F162006993D1}"/>
              </a:ext>
            </a:extLst>
          </p:cNvPr>
          <p:cNvSpPr>
            <a:spLocks noEditPoints="1"/>
          </p:cNvSpPr>
          <p:nvPr/>
        </p:nvSpPr>
        <p:spPr bwMode="auto">
          <a:xfrm flipH="1">
            <a:off x="4487225" y="2393172"/>
            <a:ext cx="642777" cy="369920"/>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solidFill>
            <a:srgbClr val="936F5F"/>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
        <p:nvSpPr>
          <p:cNvPr id="168" name="文本框 167">
            <a:extLst>
              <a:ext uri="{FF2B5EF4-FFF2-40B4-BE49-F238E27FC236}">
                <a16:creationId xmlns:a16="http://schemas.microsoft.com/office/drawing/2014/main" id="{1616FB2F-EDCA-4626-B776-047D78410049}"/>
              </a:ext>
            </a:extLst>
          </p:cNvPr>
          <p:cNvSpPr txBox="1"/>
          <p:nvPr/>
        </p:nvSpPr>
        <p:spPr>
          <a:xfrm>
            <a:off x="4212932" y="1927077"/>
            <a:ext cx="681176" cy="707886"/>
          </a:xfrm>
          <a:prstGeom prst="rect">
            <a:avLst/>
          </a:prstGeom>
          <a:noFill/>
        </p:spPr>
        <p:txBody>
          <a:bodyPr wrap="square" rtlCol="0">
            <a:spAutoFit/>
          </a:bodyPr>
          <a:lstStyle/>
          <a:p>
            <a:pPr lvl="0">
              <a:defRPr/>
            </a:pPr>
            <a:r>
              <a:rPr lang="zh-CN" altLang="en-US" sz="4000">
                <a:solidFill>
                  <a:prstClr val="white"/>
                </a:solidFill>
                <a:latin typeface="迷你简小隶书" panose="02010609000101010101" pitchFamily="49" charset="-122"/>
                <a:ea typeface="迷你简小隶书" panose="02010609000101010101" pitchFamily="49" charset="-122"/>
              </a:rPr>
              <a:t>壹</a:t>
            </a:r>
            <a:endParaRPr lang="zh-CN" altLang="en-US" sz="4000" dirty="0">
              <a:solidFill>
                <a:prstClr val="white"/>
              </a:solidFill>
              <a:latin typeface="迷你简小隶书" panose="02010609000101010101" pitchFamily="49" charset="-122"/>
              <a:ea typeface="迷你简小隶书" panose="02010609000101010101" pitchFamily="49" charset="-122"/>
            </a:endParaRPr>
          </a:p>
        </p:txBody>
      </p:sp>
      <p:sp>
        <p:nvSpPr>
          <p:cNvPr id="169" name="空心弧 168">
            <a:extLst>
              <a:ext uri="{FF2B5EF4-FFF2-40B4-BE49-F238E27FC236}">
                <a16:creationId xmlns:a16="http://schemas.microsoft.com/office/drawing/2014/main" id="{96C28A92-75D3-41C0-A6BE-23A58CEC7FB2}"/>
              </a:ext>
            </a:extLst>
          </p:cNvPr>
          <p:cNvSpPr/>
          <p:nvPr/>
        </p:nvSpPr>
        <p:spPr>
          <a:xfrm rot="12141373">
            <a:off x="4140296" y="1913260"/>
            <a:ext cx="853338" cy="853339"/>
          </a:xfrm>
          <a:prstGeom prst="blockArc">
            <a:avLst>
              <a:gd name="adj1" fmla="val 13322041"/>
              <a:gd name="adj2" fmla="val 6478092"/>
              <a:gd name="adj3" fmla="val 0"/>
            </a:avLst>
          </a:prstGeom>
          <a:noFill/>
          <a:ln>
            <a:gradFill>
              <a:gsLst>
                <a:gs pos="3000">
                  <a:srgbClr val="430B05"/>
                </a:gs>
                <a:gs pos="51000">
                  <a:schemeClr val="bg1">
                    <a:lumMod val="50000"/>
                  </a:schemeClr>
                </a:gs>
                <a:gs pos="100000">
                  <a:srgbClr val="936F5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
        <p:nvSpPr>
          <p:cNvPr id="170" name="Freeform 21">
            <a:extLst>
              <a:ext uri="{FF2B5EF4-FFF2-40B4-BE49-F238E27FC236}">
                <a16:creationId xmlns:a16="http://schemas.microsoft.com/office/drawing/2014/main" id="{91BFCA84-F954-4BFE-A738-B7532B572CBF}"/>
              </a:ext>
            </a:extLst>
          </p:cNvPr>
          <p:cNvSpPr>
            <a:spLocks noEditPoints="1"/>
          </p:cNvSpPr>
          <p:nvPr/>
        </p:nvSpPr>
        <p:spPr bwMode="auto">
          <a:xfrm flipH="1">
            <a:off x="6175393" y="2402697"/>
            <a:ext cx="642777" cy="369920"/>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solidFill>
            <a:srgbClr val="936F5F"/>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
        <p:nvSpPr>
          <p:cNvPr id="171" name="文本框 170">
            <a:extLst>
              <a:ext uri="{FF2B5EF4-FFF2-40B4-BE49-F238E27FC236}">
                <a16:creationId xmlns:a16="http://schemas.microsoft.com/office/drawing/2014/main" id="{5FFCB6BC-F1F9-4862-86E1-5ED8A2D90DF3}"/>
              </a:ext>
            </a:extLst>
          </p:cNvPr>
          <p:cNvSpPr txBox="1"/>
          <p:nvPr/>
        </p:nvSpPr>
        <p:spPr>
          <a:xfrm>
            <a:off x="5894750" y="1927077"/>
            <a:ext cx="681176" cy="707886"/>
          </a:xfrm>
          <a:prstGeom prst="rect">
            <a:avLst/>
          </a:prstGeom>
          <a:noFill/>
        </p:spPr>
        <p:txBody>
          <a:bodyPr wrap="square" rtlCol="0">
            <a:spAutoFit/>
          </a:bodyPr>
          <a:lstStyle/>
          <a:p>
            <a:pPr lvl="0">
              <a:defRPr/>
            </a:pPr>
            <a:r>
              <a:rPr lang="zh-CN" altLang="en-US" sz="4000">
                <a:solidFill>
                  <a:prstClr val="white"/>
                </a:solidFill>
                <a:latin typeface="迷你简小隶书" panose="02010609000101010101" pitchFamily="49" charset="-122"/>
                <a:ea typeface="迷你简小隶书" panose="02010609000101010101" pitchFamily="49" charset="-122"/>
              </a:rPr>
              <a:t>贰</a:t>
            </a:r>
            <a:endParaRPr lang="zh-CN" altLang="en-US" sz="4000" dirty="0">
              <a:solidFill>
                <a:prstClr val="white"/>
              </a:solidFill>
              <a:latin typeface="迷你简小隶书" panose="02010609000101010101" pitchFamily="49" charset="-122"/>
              <a:ea typeface="迷你简小隶书" panose="02010609000101010101" pitchFamily="49" charset="-122"/>
            </a:endParaRPr>
          </a:p>
        </p:txBody>
      </p:sp>
      <p:sp>
        <p:nvSpPr>
          <p:cNvPr id="172" name="空心弧 171">
            <a:extLst>
              <a:ext uri="{FF2B5EF4-FFF2-40B4-BE49-F238E27FC236}">
                <a16:creationId xmlns:a16="http://schemas.microsoft.com/office/drawing/2014/main" id="{E74A04EE-2AFF-4225-B3BD-FE7DB29F393A}"/>
              </a:ext>
            </a:extLst>
          </p:cNvPr>
          <p:cNvSpPr/>
          <p:nvPr/>
        </p:nvSpPr>
        <p:spPr>
          <a:xfrm rot="12814748">
            <a:off x="5813405" y="1919819"/>
            <a:ext cx="853338" cy="853339"/>
          </a:xfrm>
          <a:prstGeom prst="blockArc">
            <a:avLst>
              <a:gd name="adj1" fmla="val 13322041"/>
              <a:gd name="adj2" fmla="val 6478092"/>
              <a:gd name="adj3" fmla="val 0"/>
            </a:avLst>
          </a:prstGeom>
          <a:noFill/>
          <a:ln>
            <a:gradFill>
              <a:gsLst>
                <a:gs pos="3000">
                  <a:srgbClr val="430B05"/>
                </a:gs>
                <a:gs pos="51000">
                  <a:schemeClr val="bg1">
                    <a:lumMod val="50000"/>
                  </a:schemeClr>
                </a:gs>
                <a:gs pos="100000">
                  <a:srgbClr val="936F5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zh-CN" altLang="en-US" sz="2000">
              <a:solidFill>
                <a:schemeClr val="bg1"/>
              </a:solidFill>
              <a:latin typeface="迷你简小隶书" panose="02010609000101010101" pitchFamily="49" charset="-122"/>
              <a:ea typeface="迷你简小隶书" panose="02010609000101010101" pitchFamily="49" charset="-122"/>
            </a:endParaRPr>
          </a:p>
        </p:txBody>
      </p:sp>
      <p:sp>
        <p:nvSpPr>
          <p:cNvPr id="173" name="Freeform 21">
            <a:extLst>
              <a:ext uri="{FF2B5EF4-FFF2-40B4-BE49-F238E27FC236}">
                <a16:creationId xmlns:a16="http://schemas.microsoft.com/office/drawing/2014/main" id="{A5D7D718-016B-4053-88CE-17EAFCC5F74F}"/>
              </a:ext>
            </a:extLst>
          </p:cNvPr>
          <p:cNvSpPr>
            <a:spLocks noEditPoints="1"/>
          </p:cNvSpPr>
          <p:nvPr/>
        </p:nvSpPr>
        <p:spPr bwMode="auto">
          <a:xfrm flipH="1">
            <a:off x="7916319" y="2402697"/>
            <a:ext cx="642777" cy="369920"/>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solidFill>
            <a:srgbClr val="936F5F"/>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
        <p:nvSpPr>
          <p:cNvPr id="174" name="文本框 173">
            <a:extLst>
              <a:ext uri="{FF2B5EF4-FFF2-40B4-BE49-F238E27FC236}">
                <a16:creationId xmlns:a16="http://schemas.microsoft.com/office/drawing/2014/main" id="{8158AEE4-C774-4956-88D5-BFD0EBEA50C5}"/>
              </a:ext>
            </a:extLst>
          </p:cNvPr>
          <p:cNvSpPr txBox="1"/>
          <p:nvPr/>
        </p:nvSpPr>
        <p:spPr>
          <a:xfrm>
            <a:off x="7635675" y="1927077"/>
            <a:ext cx="681176" cy="707886"/>
          </a:xfrm>
          <a:prstGeom prst="rect">
            <a:avLst/>
          </a:prstGeom>
          <a:noFill/>
        </p:spPr>
        <p:txBody>
          <a:bodyPr wrap="square" rtlCol="0">
            <a:spAutoFit/>
          </a:bodyPr>
          <a:lstStyle/>
          <a:p>
            <a:pPr lvl="0">
              <a:defRPr/>
            </a:pPr>
            <a:r>
              <a:rPr lang="zh-CN" altLang="en-US" sz="4000">
                <a:solidFill>
                  <a:prstClr val="white"/>
                </a:solidFill>
                <a:latin typeface="迷你简小隶书" panose="02010609000101010101" pitchFamily="49" charset="-122"/>
                <a:ea typeface="迷你简小隶书" panose="02010609000101010101" pitchFamily="49" charset="-122"/>
              </a:rPr>
              <a:t>叁</a:t>
            </a:r>
            <a:endParaRPr lang="zh-CN" altLang="en-US" sz="4000" dirty="0">
              <a:solidFill>
                <a:prstClr val="white"/>
              </a:solidFill>
              <a:latin typeface="迷你简小隶书" panose="02010609000101010101" pitchFamily="49" charset="-122"/>
              <a:ea typeface="迷你简小隶书" panose="02010609000101010101" pitchFamily="49" charset="-122"/>
            </a:endParaRPr>
          </a:p>
        </p:txBody>
      </p:sp>
      <p:sp>
        <p:nvSpPr>
          <p:cNvPr id="175" name="空心弧 174">
            <a:extLst>
              <a:ext uri="{FF2B5EF4-FFF2-40B4-BE49-F238E27FC236}">
                <a16:creationId xmlns:a16="http://schemas.microsoft.com/office/drawing/2014/main" id="{6D1FA7AC-BC69-460C-B619-5B26D28604F2}"/>
              </a:ext>
            </a:extLst>
          </p:cNvPr>
          <p:cNvSpPr/>
          <p:nvPr/>
        </p:nvSpPr>
        <p:spPr>
          <a:xfrm rot="13015756">
            <a:off x="7547734" y="1920952"/>
            <a:ext cx="853338" cy="853339"/>
          </a:xfrm>
          <a:prstGeom prst="blockArc">
            <a:avLst>
              <a:gd name="adj1" fmla="val 13322041"/>
              <a:gd name="adj2" fmla="val 6478092"/>
              <a:gd name="adj3" fmla="val 0"/>
            </a:avLst>
          </a:prstGeom>
          <a:noFill/>
          <a:ln>
            <a:gradFill>
              <a:gsLst>
                <a:gs pos="3000">
                  <a:srgbClr val="430B05"/>
                </a:gs>
                <a:gs pos="51000">
                  <a:schemeClr val="bg1">
                    <a:lumMod val="50000"/>
                  </a:schemeClr>
                </a:gs>
                <a:gs pos="100000">
                  <a:srgbClr val="936F5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zh-CN" altLang="en-US" sz="2000">
              <a:solidFill>
                <a:schemeClr val="bg1"/>
              </a:solidFill>
              <a:latin typeface="迷你简小隶书" panose="02010609000101010101" pitchFamily="49" charset="-122"/>
              <a:ea typeface="迷你简小隶书" panose="02010609000101010101" pitchFamily="49" charset="-122"/>
            </a:endParaRPr>
          </a:p>
        </p:txBody>
      </p:sp>
      <p:sp>
        <p:nvSpPr>
          <p:cNvPr id="176" name="Freeform 21">
            <a:extLst>
              <a:ext uri="{FF2B5EF4-FFF2-40B4-BE49-F238E27FC236}">
                <a16:creationId xmlns:a16="http://schemas.microsoft.com/office/drawing/2014/main" id="{B3EDB5B9-3052-4C57-B65D-B8656783FC6C}"/>
              </a:ext>
            </a:extLst>
          </p:cNvPr>
          <p:cNvSpPr>
            <a:spLocks noEditPoints="1"/>
          </p:cNvSpPr>
          <p:nvPr/>
        </p:nvSpPr>
        <p:spPr bwMode="auto">
          <a:xfrm flipH="1">
            <a:off x="9562257" y="2402697"/>
            <a:ext cx="706705" cy="406711"/>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solidFill>
            <a:srgbClr val="936F5F"/>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
        <p:nvSpPr>
          <p:cNvPr id="177" name="文本框 176">
            <a:extLst>
              <a:ext uri="{FF2B5EF4-FFF2-40B4-BE49-F238E27FC236}">
                <a16:creationId xmlns:a16="http://schemas.microsoft.com/office/drawing/2014/main" id="{043CBA87-864B-4DCB-B9A6-B4308277051C}"/>
              </a:ext>
            </a:extLst>
          </p:cNvPr>
          <p:cNvSpPr txBox="1"/>
          <p:nvPr/>
        </p:nvSpPr>
        <p:spPr>
          <a:xfrm>
            <a:off x="9345541" y="1927077"/>
            <a:ext cx="681176" cy="707886"/>
          </a:xfrm>
          <a:prstGeom prst="rect">
            <a:avLst/>
          </a:prstGeom>
          <a:noFill/>
        </p:spPr>
        <p:txBody>
          <a:bodyPr wrap="square" rtlCol="0">
            <a:spAutoFit/>
          </a:bodyPr>
          <a:lstStyle/>
          <a:p>
            <a:pPr lvl="0">
              <a:defRPr/>
            </a:pPr>
            <a:r>
              <a:rPr lang="zh-CN" altLang="en-US" sz="4000">
                <a:solidFill>
                  <a:prstClr val="white"/>
                </a:solidFill>
                <a:latin typeface="迷你简小隶书" panose="02010609000101010101" pitchFamily="49" charset="-122"/>
                <a:ea typeface="迷你简小隶书" panose="02010609000101010101" pitchFamily="49" charset="-122"/>
              </a:rPr>
              <a:t>肆</a:t>
            </a:r>
            <a:endParaRPr lang="zh-CN" altLang="en-US" sz="4000" dirty="0">
              <a:solidFill>
                <a:prstClr val="white"/>
              </a:solidFill>
              <a:latin typeface="迷你简小隶书" panose="02010609000101010101" pitchFamily="49" charset="-122"/>
              <a:ea typeface="迷你简小隶书" panose="02010609000101010101" pitchFamily="49" charset="-122"/>
            </a:endParaRPr>
          </a:p>
        </p:txBody>
      </p:sp>
      <p:sp>
        <p:nvSpPr>
          <p:cNvPr id="178" name="空心弧 177">
            <a:extLst>
              <a:ext uri="{FF2B5EF4-FFF2-40B4-BE49-F238E27FC236}">
                <a16:creationId xmlns:a16="http://schemas.microsoft.com/office/drawing/2014/main" id="{08641CD9-BE9E-48FB-A153-EAF14ABEFF6F}"/>
              </a:ext>
            </a:extLst>
          </p:cNvPr>
          <p:cNvSpPr/>
          <p:nvPr/>
        </p:nvSpPr>
        <p:spPr>
          <a:xfrm rot="13015756">
            <a:off x="9257600" y="1920952"/>
            <a:ext cx="853338" cy="853339"/>
          </a:xfrm>
          <a:prstGeom prst="blockArc">
            <a:avLst>
              <a:gd name="adj1" fmla="val 13322041"/>
              <a:gd name="adj2" fmla="val 6478092"/>
              <a:gd name="adj3" fmla="val 0"/>
            </a:avLst>
          </a:prstGeom>
          <a:noFill/>
          <a:ln>
            <a:gradFill>
              <a:gsLst>
                <a:gs pos="3000">
                  <a:srgbClr val="430B05"/>
                </a:gs>
                <a:gs pos="51000">
                  <a:schemeClr val="bg1">
                    <a:lumMod val="50000"/>
                  </a:schemeClr>
                </a:gs>
                <a:gs pos="100000">
                  <a:srgbClr val="936F5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402"/>
            <a:endParaRPr lang="zh-CN" altLang="en-US" sz="2000">
              <a:solidFill>
                <a:schemeClr val="bg1"/>
              </a:solidFill>
              <a:latin typeface="迷你简小隶书" panose="02010609000101010101" pitchFamily="49" charset="-122"/>
              <a:ea typeface="迷你简小隶书" panose="02010609000101010101" pitchFamily="49" charset="-122"/>
            </a:endParaRPr>
          </a:p>
        </p:txBody>
      </p:sp>
      <p:sp>
        <p:nvSpPr>
          <p:cNvPr id="180" name="文本框 179">
            <a:extLst>
              <a:ext uri="{FF2B5EF4-FFF2-40B4-BE49-F238E27FC236}">
                <a16:creationId xmlns:a16="http://schemas.microsoft.com/office/drawing/2014/main" id="{54027617-7973-4186-BA47-32784CD0ED13}"/>
              </a:ext>
            </a:extLst>
          </p:cNvPr>
          <p:cNvSpPr txBox="1"/>
          <p:nvPr/>
        </p:nvSpPr>
        <p:spPr>
          <a:xfrm>
            <a:off x="4615322" y="2970447"/>
            <a:ext cx="349135" cy="1548979"/>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3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rPr>
              <a:t>PART ONE</a:t>
            </a:r>
            <a:endParaRPr kumimoji="0" lang="zh-CN" altLang="en-US" sz="1100" b="0" i="0" u="none" strike="noStrike" kern="1200" cap="none" spc="-3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endParaRPr>
          </a:p>
        </p:txBody>
      </p:sp>
      <p:sp>
        <p:nvSpPr>
          <p:cNvPr id="181" name="文本框 180">
            <a:extLst>
              <a:ext uri="{FF2B5EF4-FFF2-40B4-BE49-F238E27FC236}">
                <a16:creationId xmlns:a16="http://schemas.microsoft.com/office/drawing/2014/main" id="{F31EF36F-34D8-4781-9F80-32A99F2E9597}"/>
              </a:ext>
            </a:extLst>
          </p:cNvPr>
          <p:cNvSpPr txBox="1"/>
          <p:nvPr/>
        </p:nvSpPr>
        <p:spPr>
          <a:xfrm>
            <a:off x="6378077" y="2970447"/>
            <a:ext cx="349135" cy="1548979"/>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3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rPr>
              <a:t>PART TWO</a:t>
            </a:r>
            <a:endParaRPr kumimoji="0" lang="zh-CN" altLang="en-US" sz="1100" b="0" i="0" u="none" strike="noStrike" kern="1200" cap="none" spc="-3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endParaRPr>
          </a:p>
        </p:txBody>
      </p:sp>
      <p:sp>
        <p:nvSpPr>
          <p:cNvPr id="182" name="文本框 181">
            <a:extLst>
              <a:ext uri="{FF2B5EF4-FFF2-40B4-BE49-F238E27FC236}">
                <a16:creationId xmlns:a16="http://schemas.microsoft.com/office/drawing/2014/main" id="{B993B0A6-D6D6-4AF7-B9A8-AF87BAD8E7CB}"/>
              </a:ext>
            </a:extLst>
          </p:cNvPr>
          <p:cNvSpPr txBox="1"/>
          <p:nvPr/>
        </p:nvSpPr>
        <p:spPr>
          <a:xfrm>
            <a:off x="8087073" y="2891022"/>
            <a:ext cx="349135" cy="1542661"/>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5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rPr>
              <a:t>PART THREE</a:t>
            </a:r>
            <a:endParaRPr kumimoji="0" lang="zh-CN" altLang="en-US" sz="1100" b="0" i="0" u="none" strike="noStrike" kern="1200" cap="none" spc="-5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endParaRPr>
          </a:p>
        </p:txBody>
      </p:sp>
      <p:sp>
        <p:nvSpPr>
          <p:cNvPr id="183" name="文本框 182">
            <a:extLst>
              <a:ext uri="{FF2B5EF4-FFF2-40B4-BE49-F238E27FC236}">
                <a16:creationId xmlns:a16="http://schemas.microsoft.com/office/drawing/2014/main" id="{687625C9-C163-4482-9470-892A9B8693DD}"/>
              </a:ext>
            </a:extLst>
          </p:cNvPr>
          <p:cNvSpPr txBox="1"/>
          <p:nvPr/>
        </p:nvSpPr>
        <p:spPr>
          <a:xfrm>
            <a:off x="9806078" y="2931965"/>
            <a:ext cx="349135" cy="1563875"/>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4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rPr>
              <a:t>PART FOUR</a:t>
            </a:r>
            <a:endParaRPr kumimoji="0" lang="zh-CN" altLang="en-US" sz="1100" b="0" i="0" u="none" strike="noStrike" kern="1200" cap="none" spc="-4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endParaRPr>
          </a:p>
        </p:txBody>
      </p:sp>
    </p:spTree>
    <p:extLst>
      <p:ext uri="{BB962C8B-B14F-4D97-AF65-F5344CB8AC3E}">
        <p14:creationId xmlns:p14="http://schemas.microsoft.com/office/powerpoint/2010/main" val="39456922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88834427"/>
      </p:ext>
    </p:extLst>
  </p:cSld>
  <p:clrMapOvr>
    <a:masterClrMapping/>
  </p:clrMapOvr>
  <p:transition spd="slow" advClick="0" advTm="100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圆角矩形 4"/>
          <p:cNvSpPr/>
          <p:nvPr/>
        </p:nvSpPr>
        <p:spPr>
          <a:xfrm>
            <a:off x="676275" y="5915025"/>
            <a:ext cx="4467225" cy="5334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91358" y="5997059"/>
            <a:ext cx="4237057" cy="369332"/>
          </a:xfrm>
          <a:prstGeom prst="rect">
            <a:avLst/>
          </a:prstGeom>
          <a:noFill/>
        </p:spPr>
        <p:txBody>
          <a:bodyPr wrap="none" rtlCol="0">
            <a:spAutoFit/>
          </a:bodyPr>
          <a:lstStyle/>
          <a:p>
            <a:r>
              <a:rPr lang="zh-CN" altLang="en-US" dirty="0">
                <a:solidFill>
                  <a:schemeClr val="bg1"/>
                </a:solidFill>
                <a:hlinkClick r:id="rId4"/>
              </a:rPr>
              <a:t>进店链接： </a:t>
            </a:r>
            <a:r>
              <a:rPr lang="en-US" altLang="zh-CN" dirty="0">
                <a:solidFill>
                  <a:schemeClr val="bg1"/>
                </a:solidFill>
                <a:hlinkClick r:id="rId4"/>
              </a:rPr>
              <a:t>https://chinappt.taobao.com</a:t>
            </a:r>
            <a:endParaRPr lang="zh-CN" altLang="en-US" dirty="0">
              <a:solidFill>
                <a:schemeClr val="bg1"/>
              </a:solidFill>
            </a:endParaRPr>
          </a:p>
        </p:txBody>
      </p:sp>
    </p:spTree>
    <p:extLst>
      <p:ext uri="{BB962C8B-B14F-4D97-AF65-F5344CB8AC3E}">
        <p14:creationId xmlns:p14="http://schemas.microsoft.com/office/powerpoint/2010/main" val="351589449"/>
      </p:ext>
    </p:extLst>
  </p:cSld>
  <p:clrMapOvr>
    <a:masterClrMapping/>
  </p:clrMapOvr>
  <p:transition spd="slow" advClick="0" advTm="100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9538709-1ED1-4714-8BA0-7182415E3E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77706648"/>
      </p:ext>
    </p:extLst>
  </p:cSld>
  <p:clrMapOvr>
    <a:masterClrMapping/>
  </p:clrMapOvr>
  <p:transition spd="slow" advClick="0" advTm="1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AA6C27F7-4B3B-46C3-8297-49AAF324BCEB}"/>
              </a:ext>
            </a:extLst>
          </p:cNvPr>
          <p:cNvSpPr/>
          <p:nvPr/>
        </p:nvSpPr>
        <p:spPr>
          <a:xfrm>
            <a:off x="0" y="0"/>
            <a:ext cx="12192000" cy="6858000"/>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wps稻壳儿佳誉设计原创">
            <a:extLst>
              <a:ext uri="{FF2B5EF4-FFF2-40B4-BE49-F238E27FC236}">
                <a16:creationId xmlns:a16="http://schemas.microsoft.com/office/drawing/2014/main" id="{108C29E1-DD3F-44B5-B3AD-161A38E64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6775" y="3152775"/>
            <a:ext cx="3705225" cy="3705225"/>
          </a:xfrm>
          <a:prstGeom prst="rect">
            <a:avLst/>
          </a:prstGeom>
        </p:spPr>
      </p:pic>
      <p:sp>
        <p:nvSpPr>
          <p:cNvPr id="8" name="wps稻壳儿佳誉设计原创">
            <a:extLst>
              <a:ext uri="{FF2B5EF4-FFF2-40B4-BE49-F238E27FC236}">
                <a16:creationId xmlns:a16="http://schemas.microsoft.com/office/drawing/2014/main" id="{5BC7CC01-1266-4304-B09A-60EBA6F8921C}"/>
              </a:ext>
            </a:extLst>
          </p:cNvPr>
          <p:cNvSpPr txBox="1"/>
          <p:nvPr/>
        </p:nvSpPr>
        <p:spPr>
          <a:xfrm>
            <a:off x="3079892" y="1928376"/>
            <a:ext cx="1851790" cy="2215991"/>
          </a:xfrm>
          <a:prstGeom prst="rect">
            <a:avLst/>
          </a:prstGeom>
          <a:noFill/>
          <a:effectLst>
            <a:outerShdw blurRad="50800" dist="50800" dir="5400000" algn="ctr" rotWithShape="0">
              <a:srgbClr val="000000"/>
            </a:outerShdw>
          </a:effectLst>
        </p:spPr>
        <p:txBody>
          <a:bodyPr wrap="none" rtlCol="0">
            <a:spAutoFit/>
          </a:bodyPr>
          <a:lstStyle/>
          <a:p>
            <a:pPr lvl="0" algn="ctr" defTabSz="609402">
              <a:defRPr/>
            </a:pPr>
            <a:r>
              <a:rPr lang="zh-CN" altLang="en-US" sz="13800" spc="-800">
                <a:solidFill>
                  <a:schemeClr val="bg1">
                    <a:lumMod val="85000"/>
                  </a:schemeClr>
                </a:solidFill>
                <a:latin typeface="锐字云字库水柱体1.0" panose="02010604000000000000" pitchFamily="2" charset="-122"/>
                <a:ea typeface="锐字云字库水柱体1.0" panose="02010604000000000000" pitchFamily="2" charset="-122"/>
              </a:rPr>
              <a:t>壹</a:t>
            </a:r>
          </a:p>
        </p:txBody>
      </p:sp>
      <p:sp>
        <p:nvSpPr>
          <p:cNvPr id="29" name="文本框 28">
            <a:extLst>
              <a:ext uri="{FF2B5EF4-FFF2-40B4-BE49-F238E27FC236}">
                <a16:creationId xmlns:a16="http://schemas.microsoft.com/office/drawing/2014/main" id="{B5B6E948-5F33-408E-9D38-A99E3195D2A2}"/>
              </a:ext>
            </a:extLst>
          </p:cNvPr>
          <p:cNvSpPr txBox="1"/>
          <p:nvPr/>
        </p:nvSpPr>
        <p:spPr>
          <a:xfrm>
            <a:off x="4998018" y="3818364"/>
            <a:ext cx="2501870" cy="483530"/>
          </a:xfrm>
          <a:prstGeom prst="rect">
            <a:avLst/>
          </a:prstGeom>
          <a:noFill/>
        </p:spPr>
        <p:txBody>
          <a:bodyPr vert="horz" wrap="square" rtlCol="0" anchor="b">
            <a:spAutoFit/>
          </a:bodyPr>
          <a:lstStyle/>
          <a:p>
            <a:pPr lvl="0" defTabSz="609402">
              <a:lnSpc>
                <a:spcPct val="150000"/>
              </a:lnSpc>
              <a:spcBef>
                <a:spcPct val="20000"/>
              </a:spcBef>
              <a:defRPr/>
            </a:pPr>
            <a:r>
              <a:rPr lang="zh-CN" altLang="en-US" sz="900" spc="300">
                <a:solidFill>
                  <a:schemeClr val="bg1"/>
                </a:solidFill>
                <a:latin typeface="迷你简小隶书" panose="02010609000101010101" pitchFamily="49" charset="-122"/>
                <a:ea typeface="迷你简小隶书" panose="02010609000101010101" pitchFamily="49" charset="-122"/>
              </a:rPr>
              <a:t>意境是指抒情性作品中所呈现的那种情景交融的文学典型</a:t>
            </a:r>
          </a:p>
        </p:txBody>
      </p:sp>
      <p:sp>
        <p:nvSpPr>
          <p:cNvPr id="30" name="wps稻壳儿佳誉设计原创">
            <a:extLst>
              <a:ext uri="{FF2B5EF4-FFF2-40B4-BE49-F238E27FC236}">
                <a16:creationId xmlns:a16="http://schemas.microsoft.com/office/drawing/2014/main" id="{75237781-B4C2-4A19-8DD6-980685688E7E}"/>
              </a:ext>
            </a:extLst>
          </p:cNvPr>
          <p:cNvSpPr txBox="1"/>
          <p:nvPr/>
        </p:nvSpPr>
        <p:spPr>
          <a:xfrm>
            <a:off x="4959918" y="3418609"/>
            <a:ext cx="2749471" cy="523220"/>
          </a:xfrm>
          <a:prstGeom prst="rect">
            <a:avLst/>
          </a:prstGeom>
          <a:noFill/>
        </p:spPr>
        <p:txBody>
          <a:bodyPr vert="horz" wrap="none" rtlCol="0">
            <a:spAutoFit/>
          </a:bodyPr>
          <a:lstStyle/>
          <a:p>
            <a:r>
              <a:rPr lang="zh-CN" altLang="en-US" sz="2800" spc="-30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rPr>
              <a:t>这里输入标题内容</a:t>
            </a:r>
            <a:endParaRPr lang="zh-CN" altLang="en-US" sz="2800" spc="-300" dirty="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pic>
        <p:nvPicPr>
          <p:cNvPr id="176" name="图片 175" descr="2015079358371773581">
            <a:extLst>
              <a:ext uri="{FF2B5EF4-FFF2-40B4-BE49-F238E27FC236}">
                <a16:creationId xmlns:a16="http://schemas.microsoft.com/office/drawing/2014/main" id="{016F236A-54D0-492E-851D-37AB24ABEE8D}"/>
              </a:ext>
            </a:extLst>
          </p:cNvPr>
          <p:cNvPicPr>
            <a:picLocks noChangeAspect="1"/>
          </p:cNvPicPr>
          <p:nvPr/>
        </p:nvPicPr>
        <p:blipFill>
          <a:blip r:embed="rId3">
            <a:duotone>
              <a:prstClr val="black"/>
              <a:srgbClr val="784635">
                <a:tint val="45000"/>
                <a:satMod val="400000"/>
              </a:srgbClr>
            </a:duotone>
          </a:blip>
          <a:stretch>
            <a:fillRect/>
          </a:stretch>
        </p:blipFill>
        <p:spPr>
          <a:xfrm>
            <a:off x="1956342" y="2378193"/>
            <a:ext cx="1174350" cy="489170"/>
          </a:xfrm>
          <a:prstGeom prst="rect">
            <a:avLst/>
          </a:prstGeom>
        </p:spPr>
      </p:pic>
      <p:pic>
        <p:nvPicPr>
          <p:cNvPr id="178" name="图片 177">
            <a:extLst>
              <a:ext uri="{FF2B5EF4-FFF2-40B4-BE49-F238E27FC236}">
                <a16:creationId xmlns:a16="http://schemas.microsoft.com/office/drawing/2014/main" id="{165EF246-49FC-4CB4-88A9-41C3CB2EA3A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87857" y="4384096"/>
            <a:ext cx="212031" cy="204962"/>
          </a:xfrm>
          <a:prstGeom prst="rect">
            <a:avLst/>
          </a:prstGeom>
        </p:spPr>
      </p:pic>
      <p:pic>
        <p:nvPicPr>
          <p:cNvPr id="183" name="图片 182">
            <a:extLst>
              <a:ext uri="{FF2B5EF4-FFF2-40B4-BE49-F238E27FC236}">
                <a16:creationId xmlns:a16="http://schemas.microsoft.com/office/drawing/2014/main" id="{FADABC01-72DE-4F99-9E2C-07A4C3D2355A}"/>
              </a:ext>
            </a:extLst>
          </p:cNvPr>
          <p:cNvPicPr>
            <a:picLocks noChangeAspect="1"/>
          </p:cNvPicPr>
          <p:nvPr/>
        </p:nvPicPr>
        <p:blipFill rotWithShape="1">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l="35233" r="38569" b="68340"/>
          <a:stretch/>
        </p:blipFill>
        <p:spPr>
          <a:xfrm>
            <a:off x="7714647" y="3129534"/>
            <a:ext cx="432942" cy="672595"/>
          </a:xfrm>
          <a:prstGeom prst="rect">
            <a:avLst/>
          </a:prstGeom>
        </p:spPr>
      </p:pic>
    </p:spTree>
    <p:extLst>
      <p:ext uri="{BB962C8B-B14F-4D97-AF65-F5344CB8AC3E}">
        <p14:creationId xmlns:p14="http://schemas.microsoft.com/office/powerpoint/2010/main" val="5296755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55">
            <a:extLst>
              <a:ext uri="{FF2B5EF4-FFF2-40B4-BE49-F238E27FC236}">
                <a16:creationId xmlns:a16="http://schemas.microsoft.com/office/drawing/2014/main" id="{E67052AA-BBCC-436D-9A81-8091B1734DC2}"/>
              </a:ext>
            </a:extLst>
          </p:cNvPr>
          <p:cNvSpPr/>
          <p:nvPr/>
        </p:nvSpPr>
        <p:spPr>
          <a:xfrm>
            <a:off x="5336526" y="1257300"/>
            <a:ext cx="1707336" cy="5600700"/>
          </a:xfrm>
          <a:custGeom>
            <a:avLst/>
            <a:gdLst>
              <a:gd name="connsiteX0" fmla="*/ 0 w 3317438"/>
              <a:gd name="connsiteY0" fmla="*/ 0 h 6306457"/>
              <a:gd name="connsiteX1" fmla="*/ 3317438 w 3317438"/>
              <a:gd name="connsiteY1" fmla="*/ 0 h 6306457"/>
              <a:gd name="connsiteX2" fmla="*/ 3317438 w 3317438"/>
              <a:gd name="connsiteY2" fmla="*/ 6306457 h 6306457"/>
              <a:gd name="connsiteX3" fmla="*/ 0 w 3317438"/>
              <a:gd name="connsiteY3" fmla="*/ 6306457 h 6306457"/>
              <a:gd name="connsiteX4" fmla="*/ 0 w 3317438"/>
              <a:gd name="connsiteY4" fmla="*/ 0 h 6306457"/>
              <a:gd name="connsiteX0" fmla="*/ 3317438 w 3408878"/>
              <a:gd name="connsiteY0" fmla="*/ 6306457 h 6397897"/>
              <a:gd name="connsiteX1" fmla="*/ 0 w 3408878"/>
              <a:gd name="connsiteY1" fmla="*/ 6306457 h 6397897"/>
              <a:gd name="connsiteX2" fmla="*/ 0 w 3408878"/>
              <a:gd name="connsiteY2" fmla="*/ 0 h 6397897"/>
              <a:gd name="connsiteX3" fmla="*/ 3317438 w 3408878"/>
              <a:gd name="connsiteY3" fmla="*/ 0 h 6397897"/>
              <a:gd name="connsiteX4" fmla="*/ 3408878 w 3408878"/>
              <a:gd name="connsiteY4" fmla="*/ 6397897 h 6397897"/>
              <a:gd name="connsiteX0" fmla="*/ 0 w 3408878"/>
              <a:gd name="connsiteY0" fmla="*/ 6306457 h 6397897"/>
              <a:gd name="connsiteX1" fmla="*/ 0 w 3408878"/>
              <a:gd name="connsiteY1" fmla="*/ 0 h 6397897"/>
              <a:gd name="connsiteX2" fmla="*/ 3317438 w 3408878"/>
              <a:gd name="connsiteY2" fmla="*/ 0 h 6397897"/>
              <a:gd name="connsiteX3" fmla="*/ 3408878 w 3408878"/>
              <a:gd name="connsiteY3" fmla="*/ 6397897 h 6397897"/>
              <a:gd name="connsiteX0" fmla="*/ 0 w 3317438"/>
              <a:gd name="connsiteY0" fmla="*/ 6306457 h 6306457"/>
              <a:gd name="connsiteX1" fmla="*/ 0 w 3317438"/>
              <a:gd name="connsiteY1" fmla="*/ 0 h 6306457"/>
              <a:gd name="connsiteX2" fmla="*/ 3317438 w 3317438"/>
              <a:gd name="connsiteY2" fmla="*/ 0 h 6306457"/>
              <a:gd name="connsiteX3" fmla="*/ 3292764 w 3317438"/>
              <a:gd name="connsiteY3" fmla="*/ 6296297 h 6306457"/>
            </a:gdLst>
            <a:ahLst/>
            <a:cxnLst>
              <a:cxn ang="0">
                <a:pos x="connsiteX0" y="connsiteY0"/>
              </a:cxn>
              <a:cxn ang="0">
                <a:pos x="connsiteX1" y="connsiteY1"/>
              </a:cxn>
              <a:cxn ang="0">
                <a:pos x="connsiteX2" y="connsiteY2"/>
              </a:cxn>
              <a:cxn ang="0">
                <a:pos x="connsiteX3" y="connsiteY3"/>
              </a:cxn>
            </a:cxnLst>
            <a:rect l="l" t="t" r="r" b="b"/>
            <a:pathLst>
              <a:path w="3317438" h="6306457">
                <a:moveTo>
                  <a:pt x="0" y="6306457"/>
                </a:moveTo>
                <a:lnTo>
                  <a:pt x="0" y="0"/>
                </a:lnTo>
                <a:lnTo>
                  <a:pt x="3317438" y="0"/>
                </a:lnTo>
                <a:cubicBezTo>
                  <a:pt x="3317438" y="2102152"/>
                  <a:pt x="3292764" y="6296297"/>
                  <a:pt x="3292764" y="6296297"/>
                </a:cubicBezTo>
              </a:path>
            </a:pathLst>
          </a:cu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2" name="矩形 55">
            <a:extLst>
              <a:ext uri="{FF2B5EF4-FFF2-40B4-BE49-F238E27FC236}">
                <a16:creationId xmlns:a16="http://schemas.microsoft.com/office/drawing/2014/main" id="{A482C0B2-E0DB-45D3-9FF7-6DAA738C6730}"/>
              </a:ext>
            </a:extLst>
          </p:cNvPr>
          <p:cNvSpPr/>
          <p:nvPr/>
        </p:nvSpPr>
        <p:spPr>
          <a:xfrm>
            <a:off x="7835776" y="1257300"/>
            <a:ext cx="1707336" cy="5600700"/>
          </a:xfrm>
          <a:custGeom>
            <a:avLst/>
            <a:gdLst>
              <a:gd name="connsiteX0" fmla="*/ 0 w 3317438"/>
              <a:gd name="connsiteY0" fmla="*/ 0 h 6306457"/>
              <a:gd name="connsiteX1" fmla="*/ 3317438 w 3317438"/>
              <a:gd name="connsiteY1" fmla="*/ 0 h 6306457"/>
              <a:gd name="connsiteX2" fmla="*/ 3317438 w 3317438"/>
              <a:gd name="connsiteY2" fmla="*/ 6306457 h 6306457"/>
              <a:gd name="connsiteX3" fmla="*/ 0 w 3317438"/>
              <a:gd name="connsiteY3" fmla="*/ 6306457 h 6306457"/>
              <a:gd name="connsiteX4" fmla="*/ 0 w 3317438"/>
              <a:gd name="connsiteY4" fmla="*/ 0 h 6306457"/>
              <a:gd name="connsiteX0" fmla="*/ 3317438 w 3408878"/>
              <a:gd name="connsiteY0" fmla="*/ 6306457 h 6397897"/>
              <a:gd name="connsiteX1" fmla="*/ 0 w 3408878"/>
              <a:gd name="connsiteY1" fmla="*/ 6306457 h 6397897"/>
              <a:gd name="connsiteX2" fmla="*/ 0 w 3408878"/>
              <a:gd name="connsiteY2" fmla="*/ 0 h 6397897"/>
              <a:gd name="connsiteX3" fmla="*/ 3317438 w 3408878"/>
              <a:gd name="connsiteY3" fmla="*/ 0 h 6397897"/>
              <a:gd name="connsiteX4" fmla="*/ 3408878 w 3408878"/>
              <a:gd name="connsiteY4" fmla="*/ 6397897 h 6397897"/>
              <a:gd name="connsiteX0" fmla="*/ 0 w 3408878"/>
              <a:gd name="connsiteY0" fmla="*/ 6306457 h 6397897"/>
              <a:gd name="connsiteX1" fmla="*/ 0 w 3408878"/>
              <a:gd name="connsiteY1" fmla="*/ 0 h 6397897"/>
              <a:gd name="connsiteX2" fmla="*/ 3317438 w 3408878"/>
              <a:gd name="connsiteY2" fmla="*/ 0 h 6397897"/>
              <a:gd name="connsiteX3" fmla="*/ 3408878 w 3408878"/>
              <a:gd name="connsiteY3" fmla="*/ 6397897 h 6397897"/>
              <a:gd name="connsiteX0" fmla="*/ 0 w 3317438"/>
              <a:gd name="connsiteY0" fmla="*/ 6306457 h 6306457"/>
              <a:gd name="connsiteX1" fmla="*/ 0 w 3317438"/>
              <a:gd name="connsiteY1" fmla="*/ 0 h 6306457"/>
              <a:gd name="connsiteX2" fmla="*/ 3317438 w 3317438"/>
              <a:gd name="connsiteY2" fmla="*/ 0 h 6306457"/>
              <a:gd name="connsiteX3" fmla="*/ 3292764 w 3317438"/>
              <a:gd name="connsiteY3" fmla="*/ 6296297 h 6306457"/>
            </a:gdLst>
            <a:ahLst/>
            <a:cxnLst>
              <a:cxn ang="0">
                <a:pos x="connsiteX0" y="connsiteY0"/>
              </a:cxn>
              <a:cxn ang="0">
                <a:pos x="connsiteX1" y="connsiteY1"/>
              </a:cxn>
              <a:cxn ang="0">
                <a:pos x="connsiteX2" y="connsiteY2"/>
              </a:cxn>
              <a:cxn ang="0">
                <a:pos x="connsiteX3" y="connsiteY3"/>
              </a:cxn>
            </a:cxnLst>
            <a:rect l="l" t="t" r="r" b="b"/>
            <a:pathLst>
              <a:path w="3317438" h="6306457">
                <a:moveTo>
                  <a:pt x="0" y="6306457"/>
                </a:moveTo>
                <a:lnTo>
                  <a:pt x="0" y="0"/>
                </a:lnTo>
                <a:lnTo>
                  <a:pt x="3317438" y="0"/>
                </a:lnTo>
                <a:cubicBezTo>
                  <a:pt x="3317438" y="2102152"/>
                  <a:pt x="3292764" y="6296297"/>
                  <a:pt x="3292764" y="6296297"/>
                </a:cubicBezTo>
              </a:path>
            </a:pathLst>
          </a:cu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3" name="矩形 55">
            <a:extLst>
              <a:ext uri="{FF2B5EF4-FFF2-40B4-BE49-F238E27FC236}">
                <a16:creationId xmlns:a16="http://schemas.microsoft.com/office/drawing/2014/main" id="{E188FF21-543F-4695-A688-308CC594675F}"/>
              </a:ext>
            </a:extLst>
          </p:cNvPr>
          <p:cNvSpPr/>
          <p:nvPr/>
        </p:nvSpPr>
        <p:spPr>
          <a:xfrm>
            <a:off x="2770293" y="1257300"/>
            <a:ext cx="1707336" cy="5600700"/>
          </a:xfrm>
          <a:custGeom>
            <a:avLst/>
            <a:gdLst>
              <a:gd name="connsiteX0" fmla="*/ 0 w 3317438"/>
              <a:gd name="connsiteY0" fmla="*/ 0 h 6306457"/>
              <a:gd name="connsiteX1" fmla="*/ 3317438 w 3317438"/>
              <a:gd name="connsiteY1" fmla="*/ 0 h 6306457"/>
              <a:gd name="connsiteX2" fmla="*/ 3317438 w 3317438"/>
              <a:gd name="connsiteY2" fmla="*/ 6306457 h 6306457"/>
              <a:gd name="connsiteX3" fmla="*/ 0 w 3317438"/>
              <a:gd name="connsiteY3" fmla="*/ 6306457 h 6306457"/>
              <a:gd name="connsiteX4" fmla="*/ 0 w 3317438"/>
              <a:gd name="connsiteY4" fmla="*/ 0 h 6306457"/>
              <a:gd name="connsiteX0" fmla="*/ 3317438 w 3408878"/>
              <a:gd name="connsiteY0" fmla="*/ 6306457 h 6397897"/>
              <a:gd name="connsiteX1" fmla="*/ 0 w 3408878"/>
              <a:gd name="connsiteY1" fmla="*/ 6306457 h 6397897"/>
              <a:gd name="connsiteX2" fmla="*/ 0 w 3408878"/>
              <a:gd name="connsiteY2" fmla="*/ 0 h 6397897"/>
              <a:gd name="connsiteX3" fmla="*/ 3317438 w 3408878"/>
              <a:gd name="connsiteY3" fmla="*/ 0 h 6397897"/>
              <a:gd name="connsiteX4" fmla="*/ 3408878 w 3408878"/>
              <a:gd name="connsiteY4" fmla="*/ 6397897 h 6397897"/>
              <a:gd name="connsiteX0" fmla="*/ 0 w 3408878"/>
              <a:gd name="connsiteY0" fmla="*/ 6306457 h 6397897"/>
              <a:gd name="connsiteX1" fmla="*/ 0 w 3408878"/>
              <a:gd name="connsiteY1" fmla="*/ 0 h 6397897"/>
              <a:gd name="connsiteX2" fmla="*/ 3317438 w 3408878"/>
              <a:gd name="connsiteY2" fmla="*/ 0 h 6397897"/>
              <a:gd name="connsiteX3" fmla="*/ 3408878 w 3408878"/>
              <a:gd name="connsiteY3" fmla="*/ 6397897 h 6397897"/>
              <a:gd name="connsiteX0" fmla="*/ 0 w 3317438"/>
              <a:gd name="connsiteY0" fmla="*/ 6306457 h 6306457"/>
              <a:gd name="connsiteX1" fmla="*/ 0 w 3317438"/>
              <a:gd name="connsiteY1" fmla="*/ 0 h 6306457"/>
              <a:gd name="connsiteX2" fmla="*/ 3317438 w 3317438"/>
              <a:gd name="connsiteY2" fmla="*/ 0 h 6306457"/>
              <a:gd name="connsiteX3" fmla="*/ 3292764 w 3317438"/>
              <a:gd name="connsiteY3" fmla="*/ 6296297 h 6306457"/>
            </a:gdLst>
            <a:ahLst/>
            <a:cxnLst>
              <a:cxn ang="0">
                <a:pos x="connsiteX0" y="connsiteY0"/>
              </a:cxn>
              <a:cxn ang="0">
                <a:pos x="connsiteX1" y="connsiteY1"/>
              </a:cxn>
              <a:cxn ang="0">
                <a:pos x="connsiteX2" y="connsiteY2"/>
              </a:cxn>
              <a:cxn ang="0">
                <a:pos x="connsiteX3" y="connsiteY3"/>
              </a:cxn>
            </a:cxnLst>
            <a:rect l="l" t="t" r="r" b="b"/>
            <a:pathLst>
              <a:path w="3317438" h="6306457">
                <a:moveTo>
                  <a:pt x="0" y="6306457"/>
                </a:moveTo>
                <a:lnTo>
                  <a:pt x="0" y="0"/>
                </a:lnTo>
                <a:lnTo>
                  <a:pt x="3317438" y="0"/>
                </a:lnTo>
                <a:cubicBezTo>
                  <a:pt x="3317438" y="2102152"/>
                  <a:pt x="3292764" y="6296297"/>
                  <a:pt x="3292764" y="6296297"/>
                </a:cubicBezTo>
              </a:path>
            </a:pathLst>
          </a:cu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24" name="Freeform 21">
            <a:extLst>
              <a:ext uri="{FF2B5EF4-FFF2-40B4-BE49-F238E27FC236}">
                <a16:creationId xmlns:a16="http://schemas.microsoft.com/office/drawing/2014/main" id="{41B84F0A-DF61-4912-8205-A961F1846F26}"/>
              </a:ext>
            </a:extLst>
          </p:cNvPr>
          <p:cNvSpPr>
            <a:spLocks noEditPoints="1"/>
          </p:cNvSpPr>
          <p:nvPr/>
        </p:nvSpPr>
        <p:spPr bwMode="auto">
          <a:xfrm flipH="1">
            <a:off x="3609031" y="1547946"/>
            <a:ext cx="601505" cy="346168"/>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solidFill>
            <a:srgbClr val="936F5F"/>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迷你简小隶书" panose="02010609000101010101" pitchFamily="49" charset="-122"/>
              <a:ea typeface="迷你简小隶书" panose="02010609000101010101" pitchFamily="49" charset="-122"/>
            </a:endParaRPr>
          </a:p>
        </p:txBody>
      </p:sp>
      <p:sp>
        <p:nvSpPr>
          <p:cNvPr id="25" name="wps稻壳儿佳誉设计原创">
            <a:extLst>
              <a:ext uri="{FF2B5EF4-FFF2-40B4-BE49-F238E27FC236}">
                <a16:creationId xmlns:a16="http://schemas.microsoft.com/office/drawing/2014/main" id="{6B32A8F2-B251-4F68-8348-6ACA68981594}"/>
              </a:ext>
            </a:extLst>
          </p:cNvPr>
          <p:cNvSpPr>
            <a:spLocks noEditPoints="1"/>
          </p:cNvSpPr>
          <p:nvPr/>
        </p:nvSpPr>
        <p:spPr bwMode="auto">
          <a:xfrm flipH="1">
            <a:off x="6102886" y="1547946"/>
            <a:ext cx="601505" cy="346168"/>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solidFill>
            <a:srgbClr val="936F5F"/>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迷你简小隶书" panose="02010609000101010101" pitchFamily="49" charset="-122"/>
              <a:ea typeface="迷你简小隶书" panose="02010609000101010101" pitchFamily="49" charset="-122"/>
            </a:endParaRPr>
          </a:p>
        </p:txBody>
      </p:sp>
      <p:sp>
        <p:nvSpPr>
          <p:cNvPr id="26" name="Freeform 21">
            <a:extLst>
              <a:ext uri="{FF2B5EF4-FFF2-40B4-BE49-F238E27FC236}">
                <a16:creationId xmlns:a16="http://schemas.microsoft.com/office/drawing/2014/main" id="{C8F3DF39-5061-4EFB-BF4F-C39A72BC3C61}"/>
              </a:ext>
            </a:extLst>
          </p:cNvPr>
          <p:cNvSpPr>
            <a:spLocks noEditPoints="1"/>
          </p:cNvSpPr>
          <p:nvPr/>
        </p:nvSpPr>
        <p:spPr bwMode="auto">
          <a:xfrm flipH="1">
            <a:off x="8603354" y="1547946"/>
            <a:ext cx="661328" cy="380596"/>
          </a:xfrm>
          <a:custGeom>
            <a:avLst/>
            <a:gdLst>
              <a:gd name="T0" fmla="*/ 242 w 761"/>
              <a:gd name="T1" fmla="*/ 165 h 437"/>
              <a:gd name="T2" fmla="*/ 290 w 761"/>
              <a:gd name="T3" fmla="*/ 291 h 437"/>
              <a:gd name="T4" fmla="*/ 249 w 761"/>
              <a:gd name="T5" fmla="*/ 256 h 437"/>
              <a:gd name="T6" fmla="*/ 250 w 761"/>
              <a:gd name="T7" fmla="*/ 261 h 437"/>
              <a:gd name="T8" fmla="*/ 267 w 761"/>
              <a:gd name="T9" fmla="*/ 294 h 437"/>
              <a:gd name="T10" fmla="*/ 272 w 761"/>
              <a:gd name="T11" fmla="*/ 224 h 437"/>
              <a:gd name="T12" fmla="*/ 199 w 761"/>
              <a:gd name="T13" fmla="*/ 125 h 437"/>
              <a:gd name="T14" fmla="*/ 130 w 761"/>
              <a:gd name="T15" fmla="*/ 188 h 437"/>
              <a:gd name="T16" fmla="*/ 167 w 761"/>
              <a:gd name="T17" fmla="*/ 181 h 437"/>
              <a:gd name="T18" fmla="*/ 159 w 761"/>
              <a:gd name="T19" fmla="*/ 271 h 437"/>
              <a:gd name="T20" fmla="*/ 151 w 761"/>
              <a:gd name="T21" fmla="*/ 264 h 437"/>
              <a:gd name="T22" fmla="*/ 138 w 761"/>
              <a:gd name="T23" fmla="*/ 206 h 437"/>
              <a:gd name="T24" fmla="*/ 133 w 761"/>
              <a:gd name="T25" fmla="*/ 195 h 437"/>
              <a:gd name="T26" fmla="*/ 233 w 761"/>
              <a:gd name="T27" fmla="*/ 136 h 437"/>
              <a:gd name="T28" fmla="*/ 294 w 761"/>
              <a:gd name="T29" fmla="*/ 187 h 437"/>
              <a:gd name="T30" fmla="*/ 317 w 761"/>
              <a:gd name="T31" fmla="*/ 164 h 437"/>
              <a:gd name="T32" fmla="*/ 296 w 761"/>
              <a:gd name="T33" fmla="*/ 143 h 437"/>
              <a:gd name="T34" fmla="*/ 341 w 761"/>
              <a:gd name="T35" fmla="*/ 100 h 437"/>
              <a:gd name="T36" fmla="*/ 258 w 761"/>
              <a:gd name="T37" fmla="*/ 49 h 437"/>
              <a:gd name="T38" fmla="*/ 208 w 761"/>
              <a:gd name="T39" fmla="*/ 13 h 437"/>
              <a:gd name="T40" fmla="*/ 151 w 761"/>
              <a:gd name="T41" fmla="*/ 14 h 437"/>
              <a:gd name="T42" fmla="*/ 172 w 761"/>
              <a:gd name="T43" fmla="*/ 31 h 437"/>
              <a:gd name="T44" fmla="*/ 138 w 761"/>
              <a:gd name="T45" fmla="*/ 44 h 437"/>
              <a:gd name="T46" fmla="*/ 91 w 761"/>
              <a:gd name="T47" fmla="*/ 6 h 437"/>
              <a:gd name="T48" fmla="*/ 22 w 761"/>
              <a:gd name="T49" fmla="*/ 62 h 437"/>
              <a:gd name="T50" fmla="*/ 17 w 761"/>
              <a:gd name="T51" fmla="*/ 150 h 437"/>
              <a:gd name="T52" fmla="*/ 56 w 761"/>
              <a:gd name="T53" fmla="*/ 136 h 437"/>
              <a:gd name="T54" fmla="*/ 84 w 761"/>
              <a:gd name="T55" fmla="*/ 211 h 437"/>
              <a:gd name="T56" fmla="*/ 295 w 761"/>
              <a:gd name="T57" fmla="*/ 431 h 437"/>
              <a:gd name="T58" fmla="*/ 519 w 761"/>
              <a:gd name="T59" fmla="*/ 401 h 437"/>
              <a:gd name="T60" fmla="*/ 761 w 761"/>
              <a:gd name="T61" fmla="*/ 416 h 437"/>
              <a:gd name="T62" fmla="*/ 507 w 761"/>
              <a:gd name="T63" fmla="*/ 374 h 437"/>
              <a:gd name="T64" fmla="*/ 203 w 761"/>
              <a:gd name="T65" fmla="*/ 284 h 437"/>
              <a:gd name="T66" fmla="*/ 377 w 761"/>
              <a:gd name="T67" fmla="*/ 399 h 437"/>
              <a:gd name="T68" fmla="*/ 608 w 761"/>
              <a:gd name="T69" fmla="*/ 373 h 437"/>
              <a:gd name="T70" fmla="*/ 329 w 761"/>
              <a:gd name="T71" fmla="*/ 361 h 437"/>
              <a:gd name="T72" fmla="*/ 344 w 761"/>
              <a:gd name="T73" fmla="*/ 279 h 437"/>
              <a:gd name="T74" fmla="*/ 366 w 761"/>
              <a:gd name="T75" fmla="*/ 330 h 437"/>
              <a:gd name="T76" fmla="*/ 445 w 761"/>
              <a:gd name="T77" fmla="*/ 254 h 437"/>
              <a:gd name="T78" fmla="*/ 411 w 761"/>
              <a:gd name="T79" fmla="*/ 208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1" h="437">
                <a:moveTo>
                  <a:pt x="233" y="136"/>
                </a:moveTo>
                <a:cubicBezTo>
                  <a:pt x="239" y="143"/>
                  <a:pt x="240" y="155"/>
                  <a:pt x="242" y="165"/>
                </a:cubicBezTo>
                <a:cubicBezTo>
                  <a:pt x="277" y="170"/>
                  <a:pt x="288" y="199"/>
                  <a:pt x="279" y="222"/>
                </a:cubicBezTo>
                <a:cubicBezTo>
                  <a:pt x="320" y="251"/>
                  <a:pt x="302" y="279"/>
                  <a:pt x="290" y="291"/>
                </a:cubicBezTo>
                <a:cubicBezTo>
                  <a:pt x="281" y="299"/>
                  <a:pt x="262" y="306"/>
                  <a:pt x="246" y="304"/>
                </a:cubicBezTo>
                <a:cubicBezTo>
                  <a:pt x="196" y="298"/>
                  <a:pt x="223" y="226"/>
                  <a:pt x="249" y="256"/>
                </a:cubicBezTo>
                <a:cubicBezTo>
                  <a:pt x="261" y="269"/>
                  <a:pt x="247" y="273"/>
                  <a:pt x="247" y="273"/>
                </a:cubicBezTo>
                <a:cubicBezTo>
                  <a:pt x="250" y="272"/>
                  <a:pt x="251" y="265"/>
                  <a:pt x="250" y="261"/>
                </a:cubicBezTo>
                <a:cubicBezTo>
                  <a:pt x="246" y="258"/>
                  <a:pt x="246" y="258"/>
                  <a:pt x="246" y="258"/>
                </a:cubicBezTo>
                <a:cubicBezTo>
                  <a:pt x="227" y="239"/>
                  <a:pt x="209" y="312"/>
                  <a:pt x="267" y="294"/>
                </a:cubicBezTo>
                <a:cubicBezTo>
                  <a:pt x="279" y="290"/>
                  <a:pt x="291" y="283"/>
                  <a:pt x="295" y="273"/>
                </a:cubicBezTo>
                <a:cubicBezTo>
                  <a:pt x="305" y="249"/>
                  <a:pt x="286" y="232"/>
                  <a:pt x="272" y="224"/>
                </a:cubicBezTo>
                <a:cubicBezTo>
                  <a:pt x="285" y="191"/>
                  <a:pt x="258" y="179"/>
                  <a:pt x="235" y="173"/>
                </a:cubicBezTo>
                <a:cubicBezTo>
                  <a:pt x="229" y="151"/>
                  <a:pt x="231" y="133"/>
                  <a:pt x="199" y="125"/>
                </a:cubicBezTo>
                <a:cubicBezTo>
                  <a:pt x="163" y="116"/>
                  <a:pt x="91" y="113"/>
                  <a:pt x="114" y="175"/>
                </a:cubicBezTo>
                <a:cubicBezTo>
                  <a:pt x="116" y="180"/>
                  <a:pt x="125" y="188"/>
                  <a:pt x="130" y="188"/>
                </a:cubicBezTo>
                <a:cubicBezTo>
                  <a:pt x="183" y="194"/>
                  <a:pt x="143" y="150"/>
                  <a:pt x="153" y="157"/>
                </a:cubicBezTo>
                <a:cubicBezTo>
                  <a:pt x="160" y="162"/>
                  <a:pt x="165" y="171"/>
                  <a:pt x="167" y="181"/>
                </a:cubicBezTo>
                <a:cubicBezTo>
                  <a:pt x="168" y="190"/>
                  <a:pt x="165" y="206"/>
                  <a:pt x="165" y="206"/>
                </a:cubicBezTo>
                <a:cubicBezTo>
                  <a:pt x="163" y="220"/>
                  <a:pt x="157" y="245"/>
                  <a:pt x="159" y="271"/>
                </a:cubicBezTo>
                <a:cubicBezTo>
                  <a:pt x="164" y="356"/>
                  <a:pt x="244" y="382"/>
                  <a:pt x="293" y="414"/>
                </a:cubicBezTo>
                <a:cubicBezTo>
                  <a:pt x="238" y="388"/>
                  <a:pt x="152" y="357"/>
                  <a:pt x="151" y="264"/>
                </a:cubicBezTo>
                <a:cubicBezTo>
                  <a:pt x="151" y="238"/>
                  <a:pt x="153" y="214"/>
                  <a:pt x="159" y="190"/>
                </a:cubicBezTo>
                <a:cubicBezTo>
                  <a:pt x="146" y="194"/>
                  <a:pt x="141" y="194"/>
                  <a:pt x="138" y="206"/>
                </a:cubicBezTo>
                <a:cubicBezTo>
                  <a:pt x="118" y="289"/>
                  <a:pt x="167" y="355"/>
                  <a:pt x="216" y="388"/>
                </a:cubicBezTo>
                <a:cubicBezTo>
                  <a:pt x="149" y="353"/>
                  <a:pt x="109" y="277"/>
                  <a:pt x="133" y="195"/>
                </a:cubicBezTo>
                <a:cubicBezTo>
                  <a:pt x="87" y="190"/>
                  <a:pt x="86" y="121"/>
                  <a:pt x="144" y="112"/>
                </a:cubicBezTo>
                <a:cubicBezTo>
                  <a:pt x="162" y="110"/>
                  <a:pt x="206" y="105"/>
                  <a:pt x="233" y="136"/>
                </a:cubicBezTo>
                <a:close/>
                <a:moveTo>
                  <a:pt x="346" y="186"/>
                </a:moveTo>
                <a:cubicBezTo>
                  <a:pt x="326" y="194"/>
                  <a:pt x="305" y="193"/>
                  <a:pt x="294" y="187"/>
                </a:cubicBezTo>
                <a:cubicBezTo>
                  <a:pt x="274" y="176"/>
                  <a:pt x="273" y="146"/>
                  <a:pt x="292" y="138"/>
                </a:cubicBezTo>
                <a:cubicBezTo>
                  <a:pt x="318" y="127"/>
                  <a:pt x="320" y="154"/>
                  <a:pt x="317" y="164"/>
                </a:cubicBezTo>
                <a:cubicBezTo>
                  <a:pt x="311" y="163"/>
                  <a:pt x="310" y="157"/>
                  <a:pt x="311" y="153"/>
                </a:cubicBezTo>
                <a:cubicBezTo>
                  <a:pt x="312" y="143"/>
                  <a:pt x="302" y="138"/>
                  <a:pt x="296" y="143"/>
                </a:cubicBezTo>
                <a:cubicBezTo>
                  <a:pt x="267" y="168"/>
                  <a:pt x="308" y="202"/>
                  <a:pt x="349" y="168"/>
                </a:cubicBezTo>
                <a:cubicBezTo>
                  <a:pt x="375" y="145"/>
                  <a:pt x="363" y="111"/>
                  <a:pt x="341" y="100"/>
                </a:cubicBezTo>
                <a:cubicBezTo>
                  <a:pt x="330" y="94"/>
                  <a:pt x="323" y="89"/>
                  <a:pt x="316" y="82"/>
                </a:cubicBezTo>
                <a:cubicBezTo>
                  <a:pt x="295" y="62"/>
                  <a:pt x="302" y="44"/>
                  <a:pt x="258" y="49"/>
                </a:cubicBezTo>
                <a:cubicBezTo>
                  <a:pt x="254" y="38"/>
                  <a:pt x="253" y="27"/>
                  <a:pt x="245" y="20"/>
                </a:cubicBezTo>
                <a:cubicBezTo>
                  <a:pt x="232" y="7"/>
                  <a:pt x="220" y="10"/>
                  <a:pt x="208" y="13"/>
                </a:cubicBezTo>
                <a:cubicBezTo>
                  <a:pt x="206" y="13"/>
                  <a:pt x="194" y="0"/>
                  <a:pt x="184" y="1"/>
                </a:cubicBezTo>
                <a:cubicBezTo>
                  <a:pt x="169" y="1"/>
                  <a:pt x="156" y="7"/>
                  <a:pt x="151" y="14"/>
                </a:cubicBezTo>
                <a:cubicBezTo>
                  <a:pt x="142" y="27"/>
                  <a:pt x="143" y="76"/>
                  <a:pt x="171" y="65"/>
                </a:cubicBezTo>
                <a:cubicBezTo>
                  <a:pt x="197" y="55"/>
                  <a:pt x="176" y="37"/>
                  <a:pt x="172" y="31"/>
                </a:cubicBezTo>
                <a:cubicBezTo>
                  <a:pt x="186" y="31"/>
                  <a:pt x="195" y="49"/>
                  <a:pt x="191" y="59"/>
                </a:cubicBezTo>
                <a:cubicBezTo>
                  <a:pt x="177" y="86"/>
                  <a:pt x="140" y="78"/>
                  <a:pt x="138" y="44"/>
                </a:cubicBezTo>
                <a:cubicBezTo>
                  <a:pt x="138" y="44"/>
                  <a:pt x="139" y="36"/>
                  <a:pt x="138" y="33"/>
                </a:cubicBezTo>
                <a:cubicBezTo>
                  <a:pt x="134" y="19"/>
                  <a:pt x="110" y="2"/>
                  <a:pt x="91" y="6"/>
                </a:cubicBezTo>
                <a:cubicBezTo>
                  <a:pt x="82" y="8"/>
                  <a:pt x="78" y="16"/>
                  <a:pt x="74" y="23"/>
                </a:cubicBezTo>
                <a:cubicBezTo>
                  <a:pt x="49" y="18"/>
                  <a:pt x="24" y="40"/>
                  <a:pt x="22" y="62"/>
                </a:cubicBezTo>
                <a:cubicBezTo>
                  <a:pt x="21" y="70"/>
                  <a:pt x="27" y="76"/>
                  <a:pt x="26" y="83"/>
                </a:cubicBezTo>
                <a:cubicBezTo>
                  <a:pt x="24" y="98"/>
                  <a:pt x="0" y="119"/>
                  <a:pt x="17" y="150"/>
                </a:cubicBezTo>
                <a:cubicBezTo>
                  <a:pt x="20" y="156"/>
                  <a:pt x="30" y="162"/>
                  <a:pt x="36" y="165"/>
                </a:cubicBezTo>
                <a:cubicBezTo>
                  <a:pt x="89" y="196"/>
                  <a:pt x="90" y="102"/>
                  <a:pt x="56" y="136"/>
                </a:cubicBezTo>
                <a:cubicBezTo>
                  <a:pt x="59" y="119"/>
                  <a:pt x="78" y="114"/>
                  <a:pt x="85" y="131"/>
                </a:cubicBezTo>
                <a:cubicBezTo>
                  <a:pt x="96" y="155"/>
                  <a:pt x="83" y="188"/>
                  <a:pt x="84" y="211"/>
                </a:cubicBezTo>
                <a:cubicBezTo>
                  <a:pt x="86" y="254"/>
                  <a:pt x="105" y="293"/>
                  <a:pt x="122" y="321"/>
                </a:cubicBezTo>
                <a:cubicBezTo>
                  <a:pt x="151" y="371"/>
                  <a:pt x="217" y="421"/>
                  <a:pt x="295" y="431"/>
                </a:cubicBezTo>
                <a:cubicBezTo>
                  <a:pt x="334" y="437"/>
                  <a:pt x="385" y="433"/>
                  <a:pt x="418" y="418"/>
                </a:cubicBezTo>
                <a:cubicBezTo>
                  <a:pt x="445" y="406"/>
                  <a:pt x="474" y="403"/>
                  <a:pt x="519" y="401"/>
                </a:cubicBezTo>
                <a:cubicBezTo>
                  <a:pt x="568" y="399"/>
                  <a:pt x="611" y="403"/>
                  <a:pt x="658" y="413"/>
                </a:cubicBezTo>
                <a:cubicBezTo>
                  <a:pt x="695" y="420"/>
                  <a:pt x="761" y="417"/>
                  <a:pt x="761" y="416"/>
                </a:cubicBezTo>
                <a:cubicBezTo>
                  <a:pt x="723" y="413"/>
                  <a:pt x="637" y="387"/>
                  <a:pt x="604" y="381"/>
                </a:cubicBezTo>
                <a:cubicBezTo>
                  <a:pt x="572" y="375"/>
                  <a:pt x="546" y="372"/>
                  <a:pt x="507" y="374"/>
                </a:cubicBezTo>
                <a:cubicBezTo>
                  <a:pt x="463" y="376"/>
                  <a:pt x="428" y="394"/>
                  <a:pt x="395" y="402"/>
                </a:cubicBezTo>
                <a:cubicBezTo>
                  <a:pt x="306" y="424"/>
                  <a:pt x="216" y="388"/>
                  <a:pt x="203" y="284"/>
                </a:cubicBezTo>
                <a:cubicBezTo>
                  <a:pt x="210" y="305"/>
                  <a:pt x="223" y="330"/>
                  <a:pt x="234" y="347"/>
                </a:cubicBezTo>
                <a:cubicBezTo>
                  <a:pt x="257" y="382"/>
                  <a:pt x="324" y="413"/>
                  <a:pt x="377" y="399"/>
                </a:cubicBezTo>
                <a:cubicBezTo>
                  <a:pt x="407" y="391"/>
                  <a:pt x="437" y="377"/>
                  <a:pt x="471" y="370"/>
                </a:cubicBezTo>
                <a:cubicBezTo>
                  <a:pt x="528" y="359"/>
                  <a:pt x="565" y="369"/>
                  <a:pt x="608" y="373"/>
                </a:cubicBezTo>
                <a:cubicBezTo>
                  <a:pt x="584" y="357"/>
                  <a:pt x="540" y="343"/>
                  <a:pt x="502" y="347"/>
                </a:cubicBezTo>
                <a:cubicBezTo>
                  <a:pt x="435" y="354"/>
                  <a:pt x="356" y="391"/>
                  <a:pt x="329" y="361"/>
                </a:cubicBezTo>
                <a:cubicBezTo>
                  <a:pt x="270" y="296"/>
                  <a:pt x="366" y="227"/>
                  <a:pt x="370" y="297"/>
                </a:cubicBezTo>
                <a:cubicBezTo>
                  <a:pt x="363" y="283"/>
                  <a:pt x="353" y="277"/>
                  <a:pt x="344" y="279"/>
                </a:cubicBezTo>
                <a:cubicBezTo>
                  <a:pt x="334" y="284"/>
                  <a:pt x="328" y="290"/>
                  <a:pt x="329" y="302"/>
                </a:cubicBezTo>
                <a:cubicBezTo>
                  <a:pt x="330" y="314"/>
                  <a:pt x="349" y="330"/>
                  <a:pt x="366" y="330"/>
                </a:cubicBezTo>
                <a:cubicBezTo>
                  <a:pt x="392" y="330"/>
                  <a:pt x="415" y="316"/>
                  <a:pt x="418" y="283"/>
                </a:cubicBezTo>
                <a:cubicBezTo>
                  <a:pt x="424" y="281"/>
                  <a:pt x="445" y="279"/>
                  <a:pt x="445" y="254"/>
                </a:cubicBezTo>
                <a:cubicBezTo>
                  <a:pt x="444" y="233"/>
                  <a:pt x="425" y="209"/>
                  <a:pt x="396" y="223"/>
                </a:cubicBezTo>
                <a:cubicBezTo>
                  <a:pt x="401" y="214"/>
                  <a:pt x="401" y="213"/>
                  <a:pt x="411" y="208"/>
                </a:cubicBezTo>
                <a:cubicBezTo>
                  <a:pt x="398" y="181"/>
                  <a:pt x="364" y="179"/>
                  <a:pt x="346" y="186"/>
                </a:cubicBezTo>
                <a:close/>
              </a:path>
            </a:pathLst>
          </a:custGeom>
          <a:solidFill>
            <a:srgbClr val="936F5F"/>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chemeClr val="bg1"/>
              </a:solidFill>
              <a:latin typeface="迷你简小隶书" panose="02010609000101010101" pitchFamily="49" charset="-122"/>
              <a:ea typeface="迷你简小隶书" panose="02010609000101010101" pitchFamily="49" charset="-122"/>
            </a:endParaRPr>
          </a:p>
        </p:txBody>
      </p:sp>
      <p:sp>
        <p:nvSpPr>
          <p:cNvPr id="27" name="文本框 26">
            <a:extLst>
              <a:ext uri="{FF2B5EF4-FFF2-40B4-BE49-F238E27FC236}">
                <a16:creationId xmlns:a16="http://schemas.microsoft.com/office/drawing/2014/main" id="{D5864A76-6F24-4D7B-8CA0-ED1E800C05CF}"/>
              </a:ext>
            </a:extLst>
          </p:cNvPr>
          <p:cNvSpPr txBox="1"/>
          <p:nvPr/>
        </p:nvSpPr>
        <p:spPr>
          <a:xfrm>
            <a:off x="3610837" y="1909789"/>
            <a:ext cx="553998" cy="1729380"/>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rPr>
              <a:t>中国风</a:t>
            </a:r>
          </a:p>
        </p:txBody>
      </p:sp>
      <p:sp>
        <p:nvSpPr>
          <p:cNvPr id="28" name="文本框 27">
            <a:extLst>
              <a:ext uri="{FF2B5EF4-FFF2-40B4-BE49-F238E27FC236}">
                <a16:creationId xmlns:a16="http://schemas.microsoft.com/office/drawing/2014/main" id="{D4890C83-A11F-4831-8C9D-C253B8ACAD3E}"/>
              </a:ext>
            </a:extLst>
          </p:cNvPr>
          <p:cNvSpPr txBox="1"/>
          <p:nvPr/>
        </p:nvSpPr>
        <p:spPr>
          <a:xfrm>
            <a:off x="3015144" y="1928900"/>
            <a:ext cx="738664" cy="3522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300" normalizeH="0" baseline="0" noProof="0">
                <a:ln>
                  <a:noFill/>
                </a:ln>
                <a:solidFill>
                  <a:schemeClr val="bg1"/>
                </a:solidFill>
                <a:effectLst/>
                <a:uLnTx/>
                <a:uFillTx/>
                <a:latin typeface="隶书" panose="02010509060101010101" pitchFamily="49" charset="-122"/>
                <a:ea typeface="隶书" panose="02010509060101010101" pitchFamily="49" charset="-122"/>
                <a:cs typeface="+mn-cs"/>
              </a:rPr>
              <a:t>意境是指抒情性作品中所呈现的那种情景交虚实相生的形象</a:t>
            </a:r>
          </a:p>
        </p:txBody>
      </p:sp>
      <p:sp>
        <p:nvSpPr>
          <p:cNvPr id="29" name="wps稻壳儿佳誉设计原创">
            <a:extLst>
              <a:ext uri="{FF2B5EF4-FFF2-40B4-BE49-F238E27FC236}">
                <a16:creationId xmlns:a16="http://schemas.microsoft.com/office/drawing/2014/main" id="{3439A5EF-D769-425F-A887-4D33022F92A4}"/>
              </a:ext>
            </a:extLst>
          </p:cNvPr>
          <p:cNvSpPr txBox="1"/>
          <p:nvPr/>
        </p:nvSpPr>
        <p:spPr>
          <a:xfrm>
            <a:off x="6119682" y="1909789"/>
            <a:ext cx="553998" cy="1729380"/>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rPr>
              <a:t>中国风</a:t>
            </a:r>
          </a:p>
        </p:txBody>
      </p:sp>
      <p:sp>
        <p:nvSpPr>
          <p:cNvPr id="30" name="文本框 29">
            <a:extLst>
              <a:ext uri="{FF2B5EF4-FFF2-40B4-BE49-F238E27FC236}">
                <a16:creationId xmlns:a16="http://schemas.microsoft.com/office/drawing/2014/main" id="{3200EDDA-B242-41FF-AB9D-5DBDC87FDAD0}"/>
              </a:ext>
            </a:extLst>
          </p:cNvPr>
          <p:cNvSpPr txBox="1"/>
          <p:nvPr/>
        </p:nvSpPr>
        <p:spPr>
          <a:xfrm>
            <a:off x="5523989" y="1928900"/>
            <a:ext cx="738664" cy="3522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300" normalizeH="0" baseline="0" noProof="0">
                <a:ln>
                  <a:noFill/>
                </a:ln>
                <a:solidFill>
                  <a:schemeClr val="bg1"/>
                </a:solidFill>
                <a:effectLst/>
                <a:uLnTx/>
                <a:uFillTx/>
                <a:latin typeface="隶书" panose="02010509060101010101" pitchFamily="49" charset="-122"/>
                <a:ea typeface="隶书" panose="02010509060101010101" pitchFamily="49" charset="-122"/>
                <a:cs typeface="+mn-cs"/>
              </a:rPr>
              <a:t>意境是指抒情性作品中所呈现的那种情景交虚实相生的形象</a:t>
            </a:r>
          </a:p>
        </p:txBody>
      </p:sp>
      <p:sp>
        <p:nvSpPr>
          <p:cNvPr id="31" name="wps稻壳儿佳誉设计原创">
            <a:extLst>
              <a:ext uri="{FF2B5EF4-FFF2-40B4-BE49-F238E27FC236}">
                <a16:creationId xmlns:a16="http://schemas.microsoft.com/office/drawing/2014/main" id="{79964FAB-C96B-4005-A6AF-2AB7315E3170}"/>
              </a:ext>
            </a:extLst>
          </p:cNvPr>
          <p:cNvSpPr txBox="1"/>
          <p:nvPr/>
        </p:nvSpPr>
        <p:spPr>
          <a:xfrm>
            <a:off x="8672584" y="1909789"/>
            <a:ext cx="553998" cy="1729380"/>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chemeClr val="bg1"/>
                </a:solidFill>
                <a:effectLst/>
                <a:uLnTx/>
                <a:uFillTx/>
                <a:latin typeface="迷你简小隶书" panose="02010609000101010101" pitchFamily="49" charset="-122"/>
                <a:ea typeface="迷你简小隶书" panose="02010609000101010101" pitchFamily="49" charset="-122"/>
                <a:cs typeface="+mn-cs"/>
              </a:rPr>
              <a:t>中国风</a:t>
            </a:r>
          </a:p>
        </p:txBody>
      </p:sp>
      <p:sp>
        <p:nvSpPr>
          <p:cNvPr id="32" name="文本框 31">
            <a:extLst>
              <a:ext uri="{FF2B5EF4-FFF2-40B4-BE49-F238E27FC236}">
                <a16:creationId xmlns:a16="http://schemas.microsoft.com/office/drawing/2014/main" id="{DA259D24-64D8-4DA9-8205-B4F7EDDB8F00}"/>
              </a:ext>
            </a:extLst>
          </p:cNvPr>
          <p:cNvSpPr txBox="1"/>
          <p:nvPr/>
        </p:nvSpPr>
        <p:spPr>
          <a:xfrm>
            <a:off x="8076891" y="1928900"/>
            <a:ext cx="738664" cy="3522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300" normalizeH="0" baseline="0" noProof="0">
                <a:ln>
                  <a:noFill/>
                </a:ln>
                <a:solidFill>
                  <a:schemeClr val="bg1"/>
                </a:solidFill>
                <a:effectLst/>
                <a:uLnTx/>
                <a:uFillTx/>
                <a:latin typeface="隶书" panose="02010509060101010101" pitchFamily="49" charset="-122"/>
                <a:ea typeface="隶书" panose="02010509060101010101" pitchFamily="49" charset="-122"/>
                <a:cs typeface="+mn-cs"/>
              </a:rPr>
              <a:t>意境是指抒情性作品中所呈现的那种情景交虚实相生的形象</a:t>
            </a:r>
          </a:p>
        </p:txBody>
      </p:sp>
      <p:pic>
        <p:nvPicPr>
          <p:cNvPr id="19" name="图片 18">
            <a:extLst>
              <a:ext uri="{FF2B5EF4-FFF2-40B4-BE49-F238E27FC236}">
                <a16:creationId xmlns:a16="http://schemas.microsoft.com/office/drawing/2014/main" id="{5E8BF1BF-DC22-4E71-BABD-917AD8A01414}"/>
              </a:ext>
            </a:extLst>
          </p:cNvPr>
          <p:cNvPicPr>
            <a:picLocks noChangeAspect="1"/>
          </p:cNvPicPr>
          <p:nvPr/>
        </p:nvPicPr>
        <p:blipFill rotWithShape="1">
          <a:blip r:embed="rId3">
            <a:extLst>
              <a:ext uri="{28A0092B-C50C-407E-A947-70E740481C1C}">
                <a14:useLocalDpi xmlns:a14="http://schemas.microsoft.com/office/drawing/2010/main" val="0"/>
              </a:ext>
            </a:extLst>
          </a:blip>
          <a:srcRect t="73956" r="50136"/>
          <a:stretch/>
        </p:blipFill>
        <p:spPr>
          <a:xfrm>
            <a:off x="0" y="5071882"/>
            <a:ext cx="2565400" cy="1786118"/>
          </a:xfrm>
          <a:prstGeom prst="rect">
            <a:avLst/>
          </a:prstGeom>
        </p:spPr>
      </p:pic>
      <p:pic>
        <p:nvPicPr>
          <p:cNvPr id="20" name="图片 19">
            <a:extLst>
              <a:ext uri="{FF2B5EF4-FFF2-40B4-BE49-F238E27FC236}">
                <a16:creationId xmlns:a16="http://schemas.microsoft.com/office/drawing/2014/main" id="{E33086F1-927B-44F0-98E9-4225A145F2C3}"/>
              </a:ext>
            </a:extLst>
          </p:cNvPr>
          <p:cNvPicPr>
            <a:picLocks noChangeAspect="1"/>
          </p:cNvPicPr>
          <p:nvPr/>
        </p:nvPicPr>
        <p:blipFill rotWithShape="1">
          <a:blip r:embed="rId3">
            <a:extLst>
              <a:ext uri="{28A0092B-C50C-407E-A947-70E740481C1C}">
                <a14:useLocalDpi xmlns:a14="http://schemas.microsoft.com/office/drawing/2010/main" val="0"/>
              </a:ext>
            </a:extLst>
          </a:blip>
          <a:srcRect l="33597" t="9885" b="70370"/>
          <a:stretch/>
        </p:blipFill>
        <p:spPr>
          <a:xfrm>
            <a:off x="8775700" y="-1"/>
            <a:ext cx="3416300" cy="1354119"/>
          </a:xfrm>
          <a:prstGeom prst="rect">
            <a:avLst/>
          </a:prstGeom>
        </p:spPr>
      </p:pic>
      <p:pic>
        <p:nvPicPr>
          <p:cNvPr id="46" name="wps稻壳儿佳誉设计原创 盗卖必究">
            <a:extLst>
              <a:ext uri="{FF2B5EF4-FFF2-40B4-BE49-F238E27FC236}">
                <a16:creationId xmlns:a16="http://schemas.microsoft.com/office/drawing/2014/main" id="{325A444C-E9D7-4EBD-B114-EDA1A2B21FBA}"/>
              </a:ext>
            </a:extLst>
          </p:cNvPr>
          <p:cNvPicPr>
            <a:picLocks noChangeAspect="1"/>
          </p:cNvPicPr>
          <p:nvPr/>
        </p:nvPicPr>
        <p:blipFill rotWithShape="1">
          <a:blip r:embed="rId4">
            <a:duotone>
              <a:prstClr val="black"/>
              <a:schemeClr val="tx2">
                <a:tint val="45000"/>
                <a:satMod val="400000"/>
              </a:schemeClr>
            </a:duotone>
            <a:extLst>
              <a:ext uri="{28A0092B-C50C-407E-A947-70E740481C1C}">
                <a14:useLocalDpi xmlns:a14="http://schemas.microsoft.com/office/drawing/2010/main" val="0"/>
              </a:ext>
            </a:extLst>
          </a:blip>
          <a:srcRect l="6119" t="31311" r="6482" b="53178"/>
          <a:stretch/>
        </p:blipFill>
        <p:spPr>
          <a:xfrm>
            <a:off x="0" y="5071883"/>
            <a:ext cx="12192000" cy="1786117"/>
          </a:xfrm>
          <a:prstGeom prst="rect">
            <a:avLst/>
          </a:prstGeom>
        </p:spPr>
      </p:pic>
      <p:pic>
        <p:nvPicPr>
          <p:cNvPr id="48" name="wps稻壳儿佳誉设计原创">
            <a:extLst>
              <a:ext uri="{FF2B5EF4-FFF2-40B4-BE49-F238E27FC236}">
                <a16:creationId xmlns:a16="http://schemas.microsoft.com/office/drawing/2014/main" id="{9BD201BA-AA01-4C6A-9CAE-00BDB706A987}"/>
              </a:ext>
            </a:extLst>
          </p:cNvPr>
          <p:cNvPicPr>
            <a:picLocks noChangeAspect="1"/>
          </p:cNvPicPr>
          <p:nvPr/>
        </p:nvPicPr>
        <p:blipFill rotWithShape="1">
          <a:blip r:embed="rId5">
            <a:extLst>
              <a:ext uri="{28A0092B-C50C-407E-A947-70E740481C1C}">
                <a14:useLocalDpi xmlns:a14="http://schemas.microsoft.com/office/drawing/2010/main" val="0"/>
              </a:ext>
            </a:extLst>
          </a:blip>
          <a:srcRect l="18718" r="44690" b="49547"/>
          <a:stretch/>
        </p:blipFill>
        <p:spPr>
          <a:xfrm flipH="1">
            <a:off x="14512" y="-16527"/>
            <a:ext cx="2066073" cy="3797297"/>
          </a:xfrm>
          <a:prstGeom prst="rect">
            <a:avLst/>
          </a:prstGeom>
        </p:spPr>
      </p:pic>
    </p:spTree>
    <p:extLst>
      <p:ext uri="{BB962C8B-B14F-4D97-AF65-F5344CB8AC3E}">
        <p14:creationId xmlns:p14="http://schemas.microsoft.com/office/powerpoint/2010/main" val="1676578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id="{93DFC8F8-D53C-4576-A17B-088E0240880C}"/>
              </a:ext>
            </a:extLst>
          </p:cNvPr>
          <p:cNvSpPr/>
          <p:nvPr/>
        </p:nvSpPr>
        <p:spPr>
          <a:xfrm>
            <a:off x="1291868" y="1330780"/>
            <a:ext cx="3019425" cy="4491263"/>
          </a:xfrm>
          <a:custGeom>
            <a:avLst/>
            <a:gdLst>
              <a:gd name="connsiteX0" fmla="*/ 0 w 3317438"/>
              <a:gd name="connsiteY0" fmla="*/ 0 h 6306457"/>
              <a:gd name="connsiteX1" fmla="*/ 3317438 w 3317438"/>
              <a:gd name="connsiteY1" fmla="*/ 0 h 6306457"/>
              <a:gd name="connsiteX2" fmla="*/ 3317438 w 3317438"/>
              <a:gd name="connsiteY2" fmla="*/ 6306457 h 6306457"/>
              <a:gd name="connsiteX3" fmla="*/ 0 w 3317438"/>
              <a:gd name="connsiteY3" fmla="*/ 6306457 h 6306457"/>
              <a:gd name="connsiteX4" fmla="*/ 0 w 3317438"/>
              <a:gd name="connsiteY4" fmla="*/ 0 h 6306457"/>
              <a:gd name="connsiteX0" fmla="*/ 3317438 w 3408878"/>
              <a:gd name="connsiteY0" fmla="*/ 6306457 h 6397897"/>
              <a:gd name="connsiteX1" fmla="*/ 0 w 3408878"/>
              <a:gd name="connsiteY1" fmla="*/ 6306457 h 6397897"/>
              <a:gd name="connsiteX2" fmla="*/ 0 w 3408878"/>
              <a:gd name="connsiteY2" fmla="*/ 0 h 6397897"/>
              <a:gd name="connsiteX3" fmla="*/ 3317438 w 3408878"/>
              <a:gd name="connsiteY3" fmla="*/ 0 h 6397897"/>
              <a:gd name="connsiteX4" fmla="*/ 3408878 w 3408878"/>
              <a:gd name="connsiteY4" fmla="*/ 6397897 h 6397897"/>
              <a:gd name="connsiteX0" fmla="*/ 0 w 3408878"/>
              <a:gd name="connsiteY0" fmla="*/ 6306457 h 6397897"/>
              <a:gd name="connsiteX1" fmla="*/ 0 w 3408878"/>
              <a:gd name="connsiteY1" fmla="*/ 0 h 6397897"/>
              <a:gd name="connsiteX2" fmla="*/ 3317438 w 3408878"/>
              <a:gd name="connsiteY2" fmla="*/ 0 h 6397897"/>
              <a:gd name="connsiteX3" fmla="*/ 3408878 w 3408878"/>
              <a:gd name="connsiteY3" fmla="*/ 6397897 h 6397897"/>
              <a:gd name="connsiteX0" fmla="*/ 0 w 3317438"/>
              <a:gd name="connsiteY0" fmla="*/ 6306457 h 6306457"/>
              <a:gd name="connsiteX1" fmla="*/ 0 w 3317438"/>
              <a:gd name="connsiteY1" fmla="*/ 0 h 6306457"/>
              <a:gd name="connsiteX2" fmla="*/ 3317438 w 3317438"/>
              <a:gd name="connsiteY2" fmla="*/ 0 h 6306457"/>
              <a:gd name="connsiteX3" fmla="*/ 3292764 w 3317438"/>
              <a:gd name="connsiteY3" fmla="*/ 6296297 h 6306457"/>
            </a:gdLst>
            <a:ahLst/>
            <a:cxnLst>
              <a:cxn ang="0">
                <a:pos x="connsiteX0" y="connsiteY0"/>
              </a:cxn>
              <a:cxn ang="0">
                <a:pos x="connsiteX1" y="connsiteY1"/>
              </a:cxn>
              <a:cxn ang="0">
                <a:pos x="connsiteX2" y="connsiteY2"/>
              </a:cxn>
              <a:cxn ang="0">
                <a:pos x="connsiteX3" y="connsiteY3"/>
              </a:cxn>
            </a:cxnLst>
            <a:rect l="l" t="t" r="r" b="b"/>
            <a:pathLst>
              <a:path w="3317438" h="6306457">
                <a:moveTo>
                  <a:pt x="0" y="6306457"/>
                </a:moveTo>
                <a:lnTo>
                  <a:pt x="0" y="0"/>
                </a:lnTo>
                <a:lnTo>
                  <a:pt x="3317438" y="0"/>
                </a:lnTo>
                <a:cubicBezTo>
                  <a:pt x="3317438" y="2102152"/>
                  <a:pt x="3292764" y="6296297"/>
                  <a:pt x="3292764" y="6296297"/>
                </a:cubicBezTo>
              </a:path>
            </a:pathLst>
          </a:cu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wps稻壳儿佳誉设计原创">
            <a:extLst>
              <a:ext uri="{FF2B5EF4-FFF2-40B4-BE49-F238E27FC236}">
                <a16:creationId xmlns:a16="http://schemas.microsoft.com/office/drawing/2014/main" id="{45535E59-209A-41F1-BDD8-573DDCB07927}"/>
              </a:ext>
            </a:extLst>
          </p:cNvPr>
          <p:cNvSpPr/>
          <p:nvPr/>
        </p:nvSpPr>
        <p:spPr>
          <a:xfrm>
            <a:off x="1415693" y="1308100"/>
            <a:ext cx="2895600" cy="4294414"/>
          </a:xfrm>
          <a:prstGeom prst="rect">
            <a:avLst/>
          </a:prstGeom>
          <a:blipFill dpi="0" rotWithShape="1">
            <a:blip r:embed="rId3" cstate="print">
              <a:alphaModFix amt="84000"/>
              <a:extLst>
                <a:ext uri="{28A0092B-C50C-407E-A947-70E740481C1C}">
                  <a14:useLocalDpi xmlns:a14="http://schemas.microsoft.com/office/drawing/2010/main" val="0"/>
                </a:ext>
              </a:extLst>
            </a:blip>
            <a:srcRect/>
            <a:stretch>
              <a:fillRect t="-674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9905F58E-B3BD-4C11-9904-930113B86594}"/>
              </a:ext>
            </a:extLst>
          </p:cNvPr>
          <p:cNvSpPr txBox="1"/>
          <p:nvPr/>
        </p:nvSpPr>
        <p:spPr>
          <a:xfrm>
            <a:off x="5961290" y="1603938"/>
            <a:ext cx="5025699" cy="892167"/>
          </a:xfrm>
          <a:prstGeom prst="rect">
            <a:avLst/>
          </a:prstGeom>
          <a:noFill/>
        </p:spPr>
        <p:txBody>
          <a:bodyPr wrap="square" rtlCol="0">
            <a:spAutoFit/>
          </a:bodyPr>
          <a:lstStyle/>
          <a:p>
            <a:pPr lvl="0" algn="just" defTabSz="914103">
              <a:lnSpc>
                <a:spcPct val="150000"/>
              </a:lnSpc>
              <a:defRPr/>
            </a:pPr>
            <a:r>
              <a:rPr lang="zh-CN" altLang="en-US" sz="12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那种情景交融虚实相生的形象系统及其所诱发和开拓的审美想典那种情景交融虚实相生的形象系统及其所诱发和开拓的审美想典</a:t>
            </a:r>
          </a:p>
        </p:txBody>
      </p:sp>
      <p:sp>
        <p:nvSpPr>
          <p:cNvPr id="26" name="文本框 25">
            <a:extLst>
              <a:ext uri="{FF2B5EF4-FFF2-40B4-BE49-F238E27FC236}">
                <a16:creationId xmlns:a16="http://schemas.microsoft.com/office/drawing/2014/main" id="{CA69B831-43E6-4070-9516-4B71C42A9091}"/>
              </a:ext>
            </a:extLst>
          </p:cNvPr>
          <p:cNvSpPr txBox="1"/>
          <p:nvPr/>
        </p:nvSpPr>
        <p:spPr>
          <a:xfrm>
            <a:off x="5961290" y="3023295"/>
            <a:ext cx="5025699" cy="892167"/>
          </a:xfrm>
          <a:prstGeom prst="rect">
            <a:avLst/>
          </a:prstGeom>
          <a:noFill/>
        </p:spPr>
        <p:txBody>
          <a:bodyPr wrap="square" rtlCol="0">
            <a:spAutoFit/>
          </a:bodyPr>
          <a:lstStyle/>
          <a:p>
            <a:pPr lvl="0" algn="just" defTabSz="914103">
              <a:lnSpc>
                <a:spcPct val="150000"/>
              </a:lnSpc>
              <a:defRPr/>
            </a:pPr>
            <a:r>
              <a:rPr lang="zh-CN" altLang="en-US" sz="12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那种情景交融虚实相生的形象系统及其所诱发和开拓的审美想典那种情景交融虚实相生的形象系统及其所诱发和开拓的审美想典</a:t>
            </a:r>
          </a:p>
        </p:txBody>
      </p:sp>
      <p:sp>
        <p:nvSpPr>
          <p:cNvPr id="38" name="wps稻壳儿佳誉设计原创">
            <a:extLst>
              <a:ext uri="{FF2B5EF4-FFF2-40B4-BE49-F238E27FC236}">
                <a16:creationId xmlns:a16="http://schemas.microsoft.com/office/drawing/2014/main" id="{F8B16F8D-9939-4150-8E0C-368FD8DCEA2B}"/>
              </a:ext>
            </a:extLst>
          </p:cNvPr>
          <p:cNvSpPr txBox="1"/>
          <p:nvPr/>
        </p:nvSpPr>
        <p:spPr>
          <a:xfrm>
            <a:off x="5961290" y="4489823"/>
            <a:ext cx="5025699" cy="892167"/>
          </a:xfrm>
          <a:prstGeom prst="rect">
            <a:avLst/>
          </a:prstGeom>
          <a:noFill/>
        </p:spPr>
        <p:txBody>
          <a:bodyPr wrap="square" rtlCol="0">
            <a:spAutoFit/>
          </a:bodyPr>
          <a:lstStyle/>
          <a:p>
            <a:pPr lvl="0" algn="just" defTabSz="914103">
              <a:lnSpc>
                <a:spcPct val="150000"/>
              </a:lnSpc>
              <a:defRPr/>
            </a:pPr>
            <a:r>
              <a:rPr lang="zh-CN" altLang="en-US" sz="12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那种情景交融虚实相生的形象系统及其所诱发和开拓的审美想典那种情景交融虚实相生的形象系统及其所诱发和开拓的审美想典</a:t>
            </a:r>
          </a:p>
        </p:txBody>
      </p:sp>
      <p:sp>
        <p:nvSpPr>
          <p:cNvPr id="14" name="文本框 13">
            <a:extLst>
              <a:ext uri="{FF2B5EF4-FFF2-40B4-BE49-F238E27FC236}">
                <a16:creationId xmlns:a16="http://schemas.microsoft.com/office/drawing/2014/main" id="{3370747C-783B-41B3-8318-A75547585E52}"/>
              </a:ext>
            </a:extLst>
          </p:cNvPr>
          <p:cNvSpPr txBox="1"/>
          <p:nvPr/>
        </p:nvSpPr>
        <p:spPr>
          <a:xfrm>
            <a:off x="5145005" y="1820391"/>
            <a:ext cx="677108" cy="553998"/>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i="0" u="none" strike="noStrike" kern="1200" cap="none" spc="400" normalizeH="0" baseline="0" noProof="0" dirty="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rPr>
              <a:t>壹</a:t>
            </a:r>
          </a:p>
        </p:txBody>
      </p:sp>
      <p:sp>
        <p:nvSpPr>
          <p:cNvPr id="15" name="文本框 14">
            <a:extLst>
              <a:ext uri="{FF2B5EF4-FFF2-40B4-BE49-F238E27FC236}">
                <a16:creationId xmlns:a16="http://schemas.microsoft.com/office/drawing/2014/main" id="{49C10531-6B4F-4B35-B604-6D206514548B}"/>
              </a:ext>
            </a:extLst>
          </p:cNvPr>
          <p:cNvSpPr txBox="1"/>
          <p:nvPr/>
        </p:nvSpPr>
        <p:spPr>
          <a:xfrm>
            <a:off x="5145005" y="3194094"/>
            <a:ext cx="677108" cy="553998"/>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i="0" u="none" strike="noStrike" kern="1200" cap="none" spc="400" normalizeH="0" baseline="0" noProof="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rPr>
              <a:t>贰</a:t>
            </a:r>
            <a:endParaRPr kumimoji="0" lang="zh-CN" altLang="en-US" sz="3200" i="0" u="none" strike="noStrike" kern="1200" cap="none" spc="400" normalizeH="0" baseline="0" noProof="0" dirty="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endParaRPr>
          </a:p>
        </p:txBody>
      </p:sp>
      <p:sp>
        <p:nvSpPr>
          <p:cNvPr id="16" name="文本框 15">
            <a:extLst>
              <a:ext uri="{FF2B5EF4-FFF2-40B4-BE49-F238E27FC236}">
                <a16:creationId xmlns:a16="http://schemas.microsoft.com/office/drawing/2014/main" id="{F389F506-5CAC-45BB-8536-29AEEDA08C7B}"/>
              </a:ext>
            </a:extLst>
          </p:cNvPr>
          <p:cNvSpPr txBox="1"/>
          <p:nvPr/>
        </p:nvSpPr>
        <p:spPr>
          <a:xfrm>
            <a:off x="5145005" y="4853801"/>
            <a:ext cx="677108" cy="553998"/>
          </a:xfrm>
          <a:prstGeom prst="rect">
            <a:avLst/>
          </a:prstGeom>
          <a:noFill/>
        </p:spPr>
        <p:txBody>
          <a:bodyPr vert="eaVert" wrap="none" rtlCol="0">
            <a:spAutoFit/>
          </a:bodyPr>
          <a:lstStyle/>
          <a:p>
            <a:pPr marL="0" marR="0" lvl="0" indent="0" algn="ctr" defTabSz="914103" rtl="0" eaLnBrk="1" fontAlgn="auto" latinLnBrk="0" hangingPunct="1">
              <a:lnSpc>
                <a:spcPct val="100000"/>
              </a:lnSpc>
              <a:spcBef>
                <a:spcPts val="0"/>
              </a:spcBef>
              <a:spcAft>
                <a:spcPts val="0"/>
              </a:spcAft>
              <a:buClrTx/>
              <a:buSzTx/>
              <a:buFontTx/>
              <a:buNone/>
              <a:tabLst/>
              <a:defRPr/>
            </a:pPr>
            <a:r>
              <a:rPr kumimoji="0" lang="zh-CN" altLang="en-US" sz="3200" i="0" u="none" strike="noStrike" kern="1200" cap="none" spc="400" normalizeH="0" baseline="0" noProof="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rPr>
              <a:t>叁</a:t>
            </a:r>
            <a:endParaRPr kumimoji="0" lang="zh-CN" altLang="en-US" sz="3200" i="0" u="none" strike="noStrike" kern="1200" cap="none" spc="400" normalizeH="0" baseline="0" noProof="0" dirty="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endParaRPr>
          </a:p>
        </p:txBody>
      </p:sp>
      <p:sp>
        <p:nvSpPr>
          <p:cNvPr id="17" name="空心弧 16">
            <a:extLst>
              <a:ext uri="{FF2B5EF4-FFF2-40B4-BE49-F238E27FC236}">
                <a16:creationId xmlns:a16="http://schemas.microsoft.com/office/drawing/2014/main" id="{78097C5A-64E9-42A4-BE76-29CBEF99624B}"/>
              </a:ext>
            </a:extLst>
          </p:cNvPr>
          <p:cNvSpPr/>
          <p:nvPr/>
        </p:nvSpPr>
        <p:spPr>
          <a:xfrm rot="8436841">
            <a:off x="5115868" y="1713538"/>
            <a:ext cx="688647" cy="688648"/>
          </a:xfrm>
          <a:prstGeom prst="blockArc">
            <a:avLst>
              <a:gd name="adj1" fmla="val 13322041"/>
              <a:gd name="adj2" fmla="val 11287246"/>
              <a:gd name="adj3" fmla="val 0"/>
            </a:avLst>
          </a:prstGeom>
          <a:noFill/>
          <a:ln>
            <a:gradFill>
              <a:gsLst>
                <a:gs pos="3000">
                  <a:srgbClr val="2B0703"/>
                </a:gs>
                <a:gs pos="26000">
                  <a:srgbClr val="72202A"/>
                </a:gs>
                <a:gs pos="100000">
                  <a:srgbClr val="EDE9E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
        <p:nvSpPr>
          <p:cNvPr id="18" name="空心弧 17">
            <a:extLst>
              <a:ext uri="{FF2B5EF4-FFF2-40B4-BE49-F238E27FC236}">
                <a16:creationId xmlns:a16="http://schemas.microsoft.com/office/drawing/2014/main" id="{364DCFC0-2B41-4A90-9444-3946CA634E08}"/>
              </a:ext>
            </a:extLst>
          </p:cNvPr>
          <p:cNvSpPr/>
          <p:nvPr/>
        </p:nvSpPr>
        <p:spPr>
          <a:xfrm rot="8436841">
            <a:off x="5115868" y="3120201"/>
            <a:ext cx="688647" cy="688648"/>
          </a:xfrm>
          <a:prstGeom prst="blockArc">
            <a:avLst>
              <a:gd name="adj1" fmla="val 13322041"/>
              <a:gd name="adj2" fmla="val 11695272"/>
              <a:gd name="adj3" fmla="val 0"/>
            </a:avLst>
          </a:prstGeom>
          <a:noFill/>
          <a:ln>
            <a:gradFill>
              <a:gsLst>
                <a:gs pos="3000">
                  <a:srgbClr val="2B0703"/>
                </a:gs>
                <a:gs pos="26000">
                  <a:srgbClr val="72202A"/>
                </a:gs>
                <a:gs pos="100000">
                  <a:srgbClr val="EDE9E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
        <p:nvSpPr>
          <p:cNvPr id="19" name="空心弧 18">
            <a:extLst>
              <a:ext uri="{FF2B5EF4-FFF2-40B4-BE49-F238E27FC236}">
                <a16:creationId xmlns:a16="http://schemas.microsoft.com/office/drawing/2014/main" id="{3942B247-AAD5-44E8-A248-89DED327994C}"/>
              </a:ext>
            </a:extLst>
          </p:cNvPr>
          <p:cNvSpPr/>
          <p:nvPr/>
        </p:nvSpPr>
        <p:spPr>
          <a:xfrm rot="8436841">
            <a:off x="5115868" y="4694490"/>
            <a:ext cx="688647" cy="688648"/>
          </a:xfrm>
          <a:prstGeom prst="blockArc">
            <a:avLst>
              <a:gd name="adj1" fmla="val 13322041"/>
              <a:gd name="adj2" fmla="val 12037782"/>
              <a:gd name="adj3" fmla="val 0"/>
            </a:avLst>
          </a:prstGeom>
          <a:noFill/>
          <a:ln>
            <a:gradFill>
              <a:gsLst>
                <a:gs pos="3000">
                  <a:srgbClr val="2B0703"/>
                </a:gs>
                <a:gs pos="26000">
                  <a:srgbClr val="72202A"/>
                </a:gs>
                <a:gs pos="100000">
                  <a:srgbClr val="EDE9E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09402"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endParaRPr>
          </a:p>
        </p:txBody>
      </p:sp>
    </p:spTree>
    <p:extLst>
      <p:ext uri="{BB962C8B-B14F-4D97-AF65-F5344CB8AC3E}">
        <p14:creationId xmlns:p14="http://schemas.microsoft.com/office/powerpoint/2010/main" val="10593129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wps稻壳儿佳誉设计原创"/>
          <p:cNvPicPr>
            <a:picLocks noChangeAspect="1"/>
          </p:cNvPicPr>
          <p:nvPr>
            <p:custDataLst>
              <p:tags r:id="rId1"/>
            </p:custDataLst>
          </p:nvPr>
        </p:nvPicPr>
        <p:blipFill rotWithShape="1">
          <a:blip r:embed="rId5"/>
          <a:srcRect t="35058" b="22701"/>
          <a:stretch/>
        </p:blipFill>
        <p:spPr>
          <a:xfrm>
            <a:off x="0" y="1"/>
            <a:ext cx="12187164" cy="3429000"/>
          </a:xfrm>
          <a:prstGeom prst="rect">
            <a:avLst/>
          </a:prstGeom>
        </p:spPr>
      </p:pic>
      <p:sp>
        <p:nvSpPr>
          <p:cNvPr id="2" name="wps稻壳儿佳誉设计原创"/>
          <p:cNvSpPr/>
          <p:nvPr>
            <p:custDataLst>
              <p:tags r:id="rId2"/>
            </p:custDataLst>
          </p:nvPr>
        </p:nvSpPr>
        <p:spPr>
          <a:xfrm>
            <a:off x="0" y="1"/>
            <a:ext cx="12192000" cy="3428999"/>
          </a:xfrm>
          <a:prstGeom prst="rect">
            <a:avLst/>
          </a:prstGeom>
          <a:gradFill>
            <a:gsLst>
              <a:gs pos="0">
                <a:srgbClr val="240502">
                  <a:alpha val="82000"/>
                </a:srgbClr>
              </a:gs>
              <a:gs pos="99000">
                <a:srgbClr val="4F0C05">
                  <a:alpha val="98000"/>
                </a:srgbClr>
              </a:gs>
              <a:gs pos="77000">
                <a:srgbClr val="570E06">
                  <a:alpha val="94000"/>
                </a:srgbClr>
              </a:gs>
              <a:gs pos="12000">
                <a:srgbClr val="520D06">
                  <a:alpha val="7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TextBox 15">
            <a:extLst>
              <a:ext uri="{FF2B5EF4-FFF2-40B4-BE49-F238E27FC236}">
                <a16:creationId xmlns:a16="http://schemas.microsoft.com/office/drawing/2014/main" id="{82759B49-B875-47DC-B1B1-9EBC35FAD8CE}"/>
              </a:ext>
            </a:extLst>
          </p:cNvPr>
          <p:cNvSpPr txBox="1"/>
          <p:nvPr/>
        </p:nvSpPr>
        <p:spPr>
          <a:xfrm>
            <a:off x="1320800" y="4738250"/>
            <a:ext cx="2400300" cy="824393"/>
          </a:xfrm>
          <a:prstGeom prst="rect">
            <a:avLst/>
          </a:prstGeom>
          <a:noFill/>
        </p:spPr>
        <p:txBody>
          <a:bodyPr wrap="square" rtlCol="0">
            <a:spAutoFit/>
          </a:bodyPr>
          <a:lstStyle/>
          <a:p>
            <a:pPr lvl="0" algn="ctr" defTabSz="914103">
              <a:lnSpc>
                <a:spcPct val="150000"/>
              </a:lnSpc>
              <a:defRPr/>
            </a:pPr>
            <a:r>
              <a:rPr lang="zh-CN" altLang="en-US" sz="11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a:t>
            </a:r>
          </a:p>
        </p:txBody>
      </p:sp>
      <p:sp>
        <p:nvSpPr>
          <p:cNvPr id="32" name="Title 4">
            <a:extLst>
              <a:ext uri="{FF2B5EF4-FFF2-40B4-BE49-F238E27FC236}">
                <a16:creationId xmlns:a16="http://schemas.microsoft.com/office/drawing/2014/main" id="{7604C379-CC89-4F84-9127-76504562F736}"/>
              </a:ext>
            </a:extLst>
          </p:cNvPr>
          <p:cNvSpPr txBox="1">
            <a:spLocks/>
          </p:cNvSpPr>
          <p:nvPr/>
        </p:nvSpPr>
        <p:spPr>
          <a:xfrm>
            <a:off x="1697585" y="4415566"/>
            <a:ext cx="1827165"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marL="0" marR="0" lvl="0" indent="0" algn="dist" defTabSz="914400" rtl="0" eaLnBrk="1" fontAlgn="auto" latinLnBrk="0" hangingPunct="1">
              <a:lnSpc>
                <a:spcPct val="90000"/>
              </a:lnSpc>
              <a:spcBef>
                <a:spcPct val="0"/>
              </a:spcBef>
              <a:spcAft>
                <a:spcPts val="0"/>
              </a:spcAft>
              <a:buClrTx/>
              <a:buSzTx/>
              <a:buFontTx/>
              <a:buNone/>
              <a:tabLst/>
              <a:defRPr/>
            </a:pPr>
            <a:r>
              <a:rPr lang="zh-CN" altLang="en-US" sz="2400" spc="400">
                <a:solidFill>
                  <a:prstClr val="black">
                    <a:lumMod val="95000"/>
                    <a:lumOff val="5000"/>
                  </a:prstClr>
                </a:solidFill>
                <a:latin typeface="迷你简小隶书" panose="02010609000101010101" pitchFamily="49" charset="-122"/>
                <a:ea typeface="迷你简小隶书" panose="02010609000101010101" pitchFamily="49" charset="-122"/>
                <a:cs typeface="+mn-cs"/>
                <a:sym typeface="+mn-lt"/>
              </a:rPr>
              <a:t>输入标题</a:t>
            </a:r>
            <a:endParaRPr lang="en-US" sz="2400" spc="400" dirty="0">
              <a:solidFill>
                <a:prstClr val="black">
                  <a:lumMod val="95000"/>
                  <a:lumOff val="5000"/>
                </a:prstClr>
              </a:solidFill>
              <a:latin typeface="迷你简小隶书" panose="02010609000101010101" pitchFamily="49" charset="-122"/>
              <a:ea typeface="迷你简小隶书" panose="02010609000101010101" pitchFamily="49" charset="-122"/>
              <a:cs typeface="+mn-cs"/>
              <a:sym typeface="+mn-lt"/>
            </a:endParaRPr>
          </a:p>
        </p:txBody>
      </p:sp>
      <p:pic>
        <p:nvPicPr>
          <p:cNvPr id="40" name="图片占位符 5">
            <a:extLst>
              <a:ext uri="{FF2B5EF4-FFF2-40B4-BE49-F238E27FC236}">
                <a16:creationId xmlns:a16="http://schemas.microsoft.com/office/drawing/2014/main" id="{907C9FC9-9E1B-4A41-A7D5-36B2CE226C0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73379" y="2507514"/>
            <a:ext cx="1759824" cy="1557876"/>
          </a:xfrm>
          <a:custGeom>
            <a:avLst/>
            <a:gdLst>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0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1520793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 fmla="*/ 750822 w 3362570"/>
              <a:gd name="connsiteY0" fmla="*/ 0 h 1501110"/>
              <a:gd name="connsiteX1" fmla="*/ 769972 w 3362570"/>
              <a:gd name="connsiteY1" fmla="*/ 0 h 1501110"/>
              <a:gd name="connsiteX2" fmla="*/ 778210 w 3362570"/>
              <a:gd name="connsiteY2" fmla="*/ 685 h 1501110"/>
              <a:gd name="connsiteX3" fmla="*/ 920995 w 3362570"/>
              <a:gd name="connsiteY3" fmla="*/ 6172 h 1501110"/>
              <a:gd name="connsiteX4" fmla="*/ 1093000 w 3362570"/>
              <a:gd name="connsiteY4" fmla="*/ 28119 h 1501110"/>
              <a:gd name="connsiteX5" fmla="*/ 1251204 w 3362570"/>
              <a:gd name="connsiteY5" fmla="*/ 72699 h 1501110"/>
              <a:gd name="connsiteX6" fmla="*/ 1383922 w 3362570"/>
              <a:gd name="connsiteY6" fmla="*/ 146702 h 1501110"/>
              <a:gd name="connsiteX7" fmla="*/ 1503544 w 3362570"/>
              <a:gd name="connsiteY7" fmla="*/ 321112 h 1501110"/>
              <a:gd name="connsiteX8" fmla="*/ 1518399 w 3362570"/>
              <a:gd name="connsiteY8" fmla="*/ 405746 h 1501110"/>
              <a:gd name="connsiteX9" fmla="*/ 1520793 w 3362570"/>
              <a:gd name="connsiteY9" fmla="*/ 423990 h 1501110"/>
              <a:gd name="connsiteX10" fmla="*/ 1520793 w 3362570"/>
              <a:gd name="connsiteY10" fmla="*/ 453344 h 1501110"/>
              <a:gd name="connsiteX11" fmla="*/ 1518893 w 3362570"/>
              <a:gd name="connsiteY11" fmla="*/ 465277 h 1501110"/>
              <a:gd name="connsiteX12" fmla="*/ 1497066 w 3362570"/>
              <a:gd name="connsiteY12" fmla="*/ 602447 h 1501110"/>
              <a:gd name="connsiteX13" fmla="*/ 1434544 w 3362570"/>
              <a:gd name="connsiteY13" fmla="*/ 781041 h 1501110"/>
              <a:gd name="connsiteX14" fmla="*/ 1307037 w 3362570"/>
              <a:gd name="connsiteY14" fmla="*/ 1025271 h 1501110"/>
              <a:gd name="connsiteX15" fmla="*/ 1154395 w 3362570"/>
              <a:gd name="connsiteY15" fmla="*/ 1243782 h 1501110"/>
              <a:gd name="connsiteX16" fmla="*/ 1027240 w 3362570"/>
              <a:gd name="connsiteY16" fmla="*/ 1371760 h 1501110"/>
              <a:gd name="connsiteX17" fmla="*/ 904942 w 3362570"/>
              <a:gd name="connsiteY17" fmla="*/ 1448576 h 1501110"/>
              <a:gd name="connsiteX18" fmla="*/ 790813 w 3362570"/>
              <a:gd name="connsiteY18" fmla="*/ 1479232 h 1501110"/>
              <a:gd name="connsiteX19" fmla="*/ 771240 w 3362570"/>
              <a:gd name="connsiteY19" fmla="*/ 1481428 h 1501110"/>
              <a:gd name="connsiteX20" fmla="*/ 748287 w 3362570"/>
              <a:gd name="connsiteY20" fmla="*/ 1481428 h 1501110"/>
              <a:gd name="connsiteX21" fmla="*/ 742654 w 3362570"/>
              <a:gd name="connsiteY21" fmla="*/ 1480398 h 1501110"/>
              <a:gd name="connsiteX22" fmla="*/ 709070 w 3362570"/>
              <a:gd name="connsiteY22" fmla="*/ 1476763 h 1501110"/>
              <a:gd name="connsiteX23" fmla="*/ 583605 w 3362570"/>
              <a:gd name="connsiteY23" fmla="*/ 1433692 h 1501110"/>
              <a:gd name="connsiteX24" fmla="*/ 446311 w 3362570"/>
              <a:gd name="connsiteY24" fmla="*/ 1331570 h 1501110"/>
              <a:gd name="connsiteX25" fmla="*/ 323521 w 3362570"/>
              <a:gd name="connsiteY25" fmla="*/ 1191657 h 1501110"/>
              <a:gd name="connsiteX26" fmla="*/ 103640 w 3362570"/>
              <a:gd name="connsiteY26" fmla="*/ 822946 h 1501110"/>
              <a:gd name="connsiteX27" fmla="*/ 23657 w 3362570"/>
              <a:gd name="connsiteY27" fmla="*/ 607385 h 1501110"/>
              <a:gd name="connsiteX28" fmla="*/ 1056 w 3362570"/>
              <a:gd name="connsiteY28" fmla="*/ 460820 h 1501110"/>
              <a:gd name="connsiteX29" fmla="*/ 0 w 3362570"/>
              <a:gd name="connsiteY29" fmla="*/ 453344 h 1501110"/>
              <a:gd name="connsiteX30" fmla="*/ 0 w 3362570"/>
              <a:gd name="connsiteY30" fmla="*/ 425293 h 1501110"/>
              <a:gd name="connsiteX31" fmla="*/ 1127 w 3362570"/>
              <a:gd name="connsiteY31" fmla="*/ 415896 h 1501110"/>
              <a:gd name="connsiteX32" fmla="*/ 9083 w 3362570"/>
              <a:gd name="connsiteY32" fmla="*/ 348889 h 1501110"/>
              <a:gd name="connsiteX33" fmla="*/ 100190 w 3362570"/>
              <a:gd name="connsiteY33" fmla="*/ 178662 h 1501110"/>
              <a:gd name="connsiteX34" fmla="*/ 216713 w 3362570"/>
              <a:gd name="connsiteY34" fmla="*/ 95950 h 1501110"/>
              <a:gd name="connsiteX35" fmla="*/ 379847 w 3362570"/>
              <a:gd name="connsiteY35" fmla="*/ 38339 h 1501110"/>
              <a:gd name="connsiteX36" fmla="*/ 519816 w 3362570"/>
              <a:gd name="connsiteY36" fmla="*/ 13854 h 1501110"/>
              <a:gd name="connsiteX37" fmla="*/ 632890 w 3362570"/>
              <a:gd name="connsiteY37" fmla="*/ 4115 h 1501110"/>
              <a:gd name="connsiteX38" fmla="*/ 745118 w 3362570"/>
              <a:gd name="connsiteY38" fmla="*/ 685 h 1501110"/>
              <a:gd name="connsiteX39" fmla="*/ 750822 w 3362570"/>
              <a:gd name="connsiteY39" fmla="*/ 0 h 1501110"/>
              <a:gd name="connsiteX40" fmla="*/ 1881142 w 3362570"/>
              <a:gd name="connsiteY40" fmla="*/ 1501110 h 1501110"/>
              <a:gd name="connsiteX41" fmla="*/ 3362570 w 3362570"/>
              <a:gd name="connsiteY41" fmla="*/ 1501110 h 1501110"/>
              <a:gd name="connsiteX42" fmla="*/ 1881142 w 3362570"/>
              <a:gd name="connsiteY42" fmla="*/ 1501110 h 1501110"/>
              <a:gd name="connsiteX0" fmla="*/ 750822 w 1520793"/>
              <a:gd name="connsiteY0" fmla="*/ 0 h 1481428"/>
              <a:gd name="connsiteX1" fmla="*/ 769972 w 1520793"/>
              <a:gd name="connsiteY1" fmla="*/ 0 h 1481428"/>
              <a:gd name="connsiteX2" fmla="*/ 778210 w 1520793"/>
              <a:gd name="connsiteY2" fmla="*/ 685 h 1481428"/>
              <a:gd name="connsiteX3" fmla="*/ 920995 w 1520793"/>
              <a:gd name="connsiteY3" fmla="*/ 6172 h 1481428"/>
              <a:gd name="connsiteX4" fmla="*/ 1093000 w 1520793"/>
              <a:gd name="connsiteY4" fmla="*/ 28119 h 1481428"/>
              <a:gd name="connsiteX5" fmla="*/ 1251204 w 1520793"/>
              <a:gd name="connsiteY5" fmla="*/ 72699 h 1481428"/>
              <a:gd name="connsiteX6" fmla="*/ 1383922 w 1520793"/>
              <a:gd name="connsiteY6" fmla="*/ 146702 h 1481428"/>
              <a:gd name="connsiteX7" fmla="*/ 1503544 w 1520793"/>
              <a:gd name="connsiteY7" fmla="*/ 321112 h 1481428"/>
              <a:gd name="connsiteX8" fmla="*/ 1518399 w 1520793"/>
              <a:gd name="connsiteY8" fmla="*/ 405746 h 1481428"/>
              <a:gd name="connsiteX9" fmla="*/ 1520793 w 1520793"/>
              <a:gd name="connsiteY9" fmla="*/ 423990 h 1481428"/>
              <a:gd name="connsiteX10" fmla="*/ 1520793 w 1520793"/>
              <a:gd name="connsiteY10" fmla="*/ 453344 h 1481428"/>
              <a:gd name="connsiteX11" fmla="*/ 1518893 w 1520793"/>
              <a:gd name="connsiteY11" fmla="*/ 465277 h 1481428"/>
              <a:gd name="connsiteX12" fmla="*/ 1497066 w 1520793"/>
              <a:gd name="connsiteY12" fmla="*/ 602447 h 1481428"/>
              <a:gd name="connsiteX13" fmla="*/ 1434544 w 1520793"/>
              <a:gd name="connsiteY13" fmla="*/ 781041 h 1481428"/>
              <a:gd name="connsiteX14" fmla="*/ 1307037 w 1520793"/>
              <a:gd name="connsiteY14" fmla="*/ 1025271 h 1481428"/>
              <a:gd name="connsiteX15" fmla="*/ 1154395 w 1520793"/>
              <a:gd name="connsiteY15" fmla="*/ 1243782 h 1481428"/>
              <a:gd name="connsiteX16" fmla="*/ 1027240 w 1520793"/>
              <a:gd name="connsiteY16" fmla="*/ 1371760 h 1481428"/>
              <a:gd name="connsiteX17" fmla="*/ 904942 w 1520793"/>
              <a:gd name="connsiteY17" fmla="*/ 1448576 h 1481428"/>
              <a:gd name="connsiteX18" fmla="*/ 790813 w 1520793"/>
              <a:gd name="connsiteY18" fmla="*/ 1479232 h 1481428"/>
              <a:gd name="connsiteX19" fmla="*/ 771240 w 1520793"/>
              <a:gd name="connsiteY19" fmla="*/ 1481428 h 1481428"/>
              <a:gd name="connsiteX20" fmla="*/ 748287 w 1520793"/>
              <a:gd name="connsiteY20" fmla="*/ 1481428 h 1481428"/>
              <a:gd name="connsiteX21" fmla="*/ 742654 w 1520793"/>
              <a:gd name="connsiteY21" fmla="*/ 1480398 h 1481428"/>
              <a:gd name="connsiteX22" fmla="*/ 709070 w 1520793"/>
              <a:gd name="connsiteY22" fmla="*/ 1476763 h 1481428"/>
              <a:gd name="connsiteX23" fmla="*/ 583605 w 1520793"/>
              <a:gd name="connsiteY23" fmla="*/ 1433692 h 1481428"/>
              <a:gd name="connsiteX24" fmla="*/ 446311 w 1520793"/>
              <a:gd name="connsiteY24" fmla="*/ 1331570 h 1481428"/>
              <a:gd name="connsiteX25" fmla="*/ 323521 w 1520793"/>
              <a:gd name="connsiteY25" fmla="*/ 1191657 h 1481428"/>
              <a:gd name="connsiteX26" fmla="*/ 103640 w 1520793"/>
              <a:gd name="connsiteY26" fmla="*/ 822946 h 1481428"/>
              <a:gd name="connsiteX27" fmla="*/ 23657 w 1520793"/>
              <a:gd name="connsiteY27" fmla="*/ 607385 h 1481428"/>
              <a:gd name="connsiteX28" fmla="*/ 1056 w 1520793"/>
              <a:gd name="connsiteY28" fmla="*/ 460820 h 1481428"/>
              <a:gd name="connsiteX29" fmla="*/ 0 w 1520793"/>
              <a:gd name="connsiteY29" fmla="*/ 453344 h 1481428"/>
              <a:gd name="connsiteX30" fmla="*/ 0 w 1520793"/>
              <a:gd name="connsiteY30" fmla="*/ 425293 h 1481428"/>
              <a:gd name="connsiteX31" fmla="*/ 1127 w 1520793"/>
              <a:gd name="connsiteY31" fmla="*/ 415896 h 1481428"/>
              <a:gd name="connsiteX32" fmla="*/ 9083 w 1520793"/>
              <a:gd name="connsiteY32" fmla="*/ 348889 h 1481428"/>
              <a:gd name="connsiteX33" fmla="*/ 100190 w 1520793"/>
              <a:gd name="connsiteY33" fmla="*/ 178662 h 1481428"/>
              <a:gd name="connsiteX34" fmla="*/ 216713 w 1520793"/>
              <a:gd name="connsiteY34" fmla="*/ 95950 h 1481428"/>
              <a:gd name="connsiteX35" fmla="*/ 379847 w 1520793"/>
              <a:gd name="connsiteY35" fmla="*/ 38339 h 1481428"/>
              <a:gd name="connsiteX36" fmla="*/ 519816 w 1520793"/>
              <a:gd name="connsiteY36" fmla="*/ 13854 h 1481428"/>
              <a:gd name="connsiteX37" fmla="*/ 632890 w 1520793"/>
              <a:gd name="connsiteY37" fmla="*/ 4115 h 1481428"/>
              <a:gd name="connsiteX38" fmla="*/ 745118 w 1520793"/>
              <a:gd name="connsiteY38" fmla="*/ 685 h 1481428"/>
              <a:gd name="connsiteX39" fmla="*/ 750822 w 1520793"/>
              <a:gd name="connsiteY39" fmla="*/ 0 h 148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20793" h="1481428">
                <a:moveTo>
                  <a:pt x="750822" y="0"/>
                </a:moveTo>
                <a:lnTo>
                  <a:pt x="769972" y="0"/>
                </a:lnTo>
                <a:cubicBezTo>
                  <a:pt x="772718" y="205"/>
                  <a:pt x="775464" y="617"/>
                  <a:pt x="778210" y="685"/>
                </a:cubicBezTo>
                <a:cubicBezTo>
                  <a:pt x="825805" y="1166"/>
                  <a:pt x="873471" y="2743"/>
                  <a:pt x="920995" y="6172"/>
                </a:cubicBezTo>
                <a:cubicBezTo>
                  <a:pt x="978729" y="10424"/>
                  <a:pt x="1036182" y="17215"/>
                  <a:pt x="1093000" y="28119"/>
                </a:cubicBezTo>
                <a:cubicBezTo>
                  <a:pt x="1147002" y="38544"/>
                  <a:pt x="1199949" y="52535"/>
                  <a:pt x="1251204" y="72699"/>
                </a:cubicBezTo>
                <a:cubicBezTo>
                  <a:pt x="1298729" y="91423"/>
                  <a:pt x="1343579" y="114948"/>
                  <a:pt x="1383922" y="146702"/>
                </a:cubicBezTo>
                <a:cubicBezTo>
                  <a:pt x="1441867" y="192380"/>
                  <a:pt x="1482703" y="249853"/>
                  <a:pt x="1503544" y="321112"/>
                </a:cubicBezTo>
                <a:cubicBezTo>
                  <a:pt x="1511640" y="348752"/>
                  <a:pt x="1516428" y="377010"/>
                  <a:pt x="1518399" y="405746"/>
                </a:cubicBezTo>
                <a:cubicBezTo>
                  <a:pt x="1518822" y="411851"/>
                  <a:pt x="1519948" y="417885"/>
                  <a:pt x="1520793" y="423990"/>
                </a:cubicBezTo>
                <a:lnTo>
                  <a:pt x="1520793" y="453344"/>
                </a:lnTo>
                <a:cubicBezTo>
                  <a:pt x="1520160" y="457322"/>
                  <a:pt x="1519103" y="461231"/>
                  <a:pt x="1518893" y="465277"/>
                </a:cubicBezTo>
                <a:cubicBezTo>
                  <a:pt x="1516428" y="511709"/>
                  <a:pt x="1508543" y="557387"/>
                  <a:pt x="1497066" y="602447"/>
                </a:cubicBezTo>
                <a:cubicBezTo>
                  <a:pt x="1481436" y="663762"/>
                  <a:pt x="1459821" y="723087"/>
                  <a:pt x="1434544" y="781041"/>
                </a:cubicBezTo>
                <a:cubicBezTo>
                  <a:pt x="1397863" y="865469"/>
                  <a:pt x="1354422" y="946399"/>
                  <a:pt x="1307037" y="1025271"/>
                </a:cubicBezTo>
                <a:cubicBezTo>
                  <a:pt x="1261132" y="1101606"/>
                  <a:pt x="1211425" y="1175266"/>
                  <a:pt x="1154395" y="1243782"/>
                </a:cubicBezTo>
                <a:cubicBezTo>
                  <a:pt x="1115742" y="1290145"/>
                  <a:pt x="1074131" y="1333628"/>
                  <a:pt x="1027240" y="1371760"/>
                </a:cubicBezTo>
                <a:cubicBezTo>
                  <a:pt x="989642" y="1402418"/>
                  <a:pt x="949369" y="1428891"/>
                  <a:pt x="904942" y="1448576"/>
                </a:cubicBezTo>
                <a:cubicBezTo>
                  <a:pt x="868472" y="1464693"/>
                  <a:pt x="830592" y="1475460"/>
                  <a:pt x="790813" y="1479232"/>
                </a:cubicBezTo>
                <a:cubicBezTo>
                  <a:pt x="784265" y="1479850"/>
                  <a:pt x="777787" y="1480673"/>
                  <a:pt x="771240" y="1481428"/>
                </a:cubicBezTo>
                <a:lnTo>
                  <a:pt x="748287" y="1481428"/>
                </a:lnTo>
                <a:cubicBezTo>
                  <a:pt x="746385" y="1481084"/>
                  <a:pt x="744555" y="1480536"/>
                  <a:pt x="742654" y="1480398"/>
                </a:cubicBezTo>
                <a:cubicBezTo>
                  <a:pt x="731460" y="1479165"/>
                  <a:pt x="720194" y="1478478"/>
                  <a:pt x="709070" y="1476763"/>
                </a:cubicBezTo>
                <a:cubicBezTo>
                  <a:pt x="664643" y="1470111"/>
                  <a:pt x="623103" y="1454885"/>
                  <a:pt x="583605" y="1433692"/>
                </a:cubicBezTo>
                <a:cubicBezTo>
                  <a:pt x="532841" y="1406464"/>
                  <a:pt x="487921" y="1371212"/>
                  <a:pt x="446311" y="1331570"/>
                </a:cubicBezTo>
                <a:cubicBezTo>
                  <a:pt x="401180" y="1288636"/>
                  <a:pt x="360695" y="1241519"/>
                  <a:pt x="323521" y="1191657"/>
                </a:cubicBezTo>
                <a:cubicBezTo>
                  <a:pt x="237484" y="1076367"/>
                  <a:pt x="165175" y="952846"/>
                  <a:pt x="103640" y="822946"/>
                </a:cubicBezTo>
                <a:cubicBezTo>
                  <a:pt x="70689" y="753402"/>
                  <a:pt x="42878" y="681937"/>
                  <a:pt x="23657" y="607385"/>
                </a:cubicBezTo>
                <a:cubicBezTo>
                  <a:pt x="11195" y="559307"/>
                  <a:pt x="1902" y="510681"/>
                  <a:pt x="1056" y="460820"/>
                </a:cubicBezTo>
                <a:cubicBezTo>
                  <a:pt x="986" y="458282"/>
                  <a:pt x="352" y="455813"/>
                  <a:pt x="0" y="453344"/>
                </a:cubicBezTo>
                <a:lnTo>
                  <a:pt x="0" y="425293"/>
                </a:lnTo>
                <a:cubicBezTo>
                  <a:pt x="423" y="422138"/>
                  <a:pt x="1127" y="419052"/>
                  <a:pt x="1127" y="415896"/>
                </a:cubicBezTo>
                <a:cubicBezTo>
                  <a:pt x="1197" y="393264"/>
                  <a:pt x="4366" y="370974"/>
                  <a:pt x="9083" y="348889"/>
                </a:cubicBezTo>
                <a:cubicBezTo>
                  <a:pt x="22953" y="283323"/>
                  <a:pt x="53017" y="226398"/>
                  <a:pt x="100190" y="178662"/>
                </a:cubicBezTo>
                <a:cubicBezTo>
                  <a:pt x="134197" y="144302"/>
                  <a:pt x="173694" y="117623"/>
                  <a:pt x="216713" y="95950"/>
                </a:cubicBezTo>
                <a:cubicBezTo>
                  <a:pt x="268674" y="69819"/>
                  <a:pt x="323450" y="51849"/>
                  <a:pt x="379847" y="38339"/>
                </a:cubicBezTo>
                <a:cubicBezTo>
                  <a:pt x="426033" y="27365"/>
                  <a:pt x="472713" y="19546"/>
                  <a:pt x="519816" y="13854"/>
                </a:cubicBezTo>
                <a:cubicBezTo>
                  <a:pt x="557413" y="9259"/>
                  <a:pt x="595151" y="5761"/>
                  <a:pt x="632890" y="4115"/>
                </a:cubicBezTo>
                <a:cubicBezTo>
                  <a:pt x="670346" y="2400"/>
                  <a:pt x="707732" y="1782"/>
                  <a:pt x="745118" y="685"/>
                </a:cubicBezTo>
                <a:cubicBezTo>
                  <a:pt x="747019" y="617"/>
                  <a:pt x="748921" y="205"/>
                  <a:pt x="750822" y="0"/>
                </a:cubicBezTo>
                <a:close/>
              </a:path>
            </a:pathLst>
          </a:custGeom>
        </p:spPr>
      </p:pic>
      <p:pic>
        <p:nvPicPr>
          <p:cNvPr id="43" name="wps稻壳儿佳誉设计原创">
            <a:extLst>
              <a:ext uri="{FF2B5EF4-FFF2-40B4-BE49-F238E27FC236}">
                <a16:creationId xmlns:a16="http://schemas.microsoft.com/office/drawing/2014/main" id="{A370551A-A265-43FA-989A-074DD24004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718555" y="2507514"/>
            <a:ext cx="1759824" cy="1557876"/>
          </a:xfrm>
          <a:custGeom>
            <a:avLst/>
            <a:gdLst>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0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1520793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 fmla="*/ 750822 w 3362570"/>
              <a:gd name="connsiteY0" fmla="*/ 0 h 1501110"/>
              <a:gd name="connsiteX1" fmla="*/ 769972 w 3362570"/>
              <a:gd name="connsiteY1" fmla="*/ 0 h 1501110"/>
              <a:gd name="connsiteX2" fmla="*/ 778210 w 3362570"/>
              <a:gd name="connsiteY2" fmla="*/ 685 h 1501110"/>
              <a:gd name="connsiteX3" fmla="*/ 920995 w 3362570"/>
              <a:gd name="connsiteY3" fmla="*/ 6172 h 1501110"/>
              <a:gd name="connsiteX4" fmla="*/ 1093000 w 3362570"/>
              <a:gd name="connsiteY4" fmla="*/ 28119 h 1501110"/>
              <a:gd name="connsiteX5" fmla="*/ 1251204 w 3362570"/>
              <a:gd name="connsiteY5" fmla="*/ 72699 h 1501110"/>
              <a:gd name="connsiteX6" fmla="*/ 1383922 w 3362570"/>
              <a:gd name="connsiteY6" fmla="*/ 146702 h 1501110"/>
              <a:gd name="connsiteX7" fmla="*/ 1503544 w 3362570"/>
              <a:gd name="connsiteY7" fmla="*/ 321112 h 1501110"/>
              <a:gd name="connsiteX8" fmla="*/ 1518399 w 3362570"/>
              <a:gd name="connsiteY8" fmla="*/ 405746 h 1501110"/>
              <a:gd name="connsiteX9" fmla="*/ 1520793 w 3362570"/>
              <a:gd name="connsiteY9" fmla="*/ 423990 h 1501110"/>
              <a:gd name="connsiteX10" fmla="*/ 1520793 w 3362570"/>
              <a:gd name="connsiteY10" fmla="*/ 453344 h 1501110"/>
              <a:gd name="connsiteX11" fmla="*/ 1518893 w 3362570"/>
              <a:gd name="connsiteY11" fmla="*/ 465277 h 1501110"/>
              <a:gd name="connsiteX12" fmla="*/ 1497066 w 3362570"/>
              <a:gd name="connsiteY12" fmla="*/ 602447 h 1501110"/>
              <a:gd name="connsiteX13" fmla="*/ 1434544 w 3362570"/>
              <a:gd name="connsiteY13" fmla="*/ 781041 h 1501110"/>
              <a:gd name="connsiteX14" fmla="*/ 1307037 w 3362570"/>
              <a:gd name="connsiteY14" fmla="*/ 1025271 h 1501110"/>
              <a:gd name="connsiteX15" fmla="*/ 1154395 w 3362570"/>
              <a:gd name="connsiteY15" fmla="*/ 1243782 h 1501110"/>
              <a:gd name="connsiteX16" fmla="*/ 1027240 w 3362570"/>
              <a:gd name="connsiteY16" fmla="*/ 1371760 h 1501110"/>
              <a:gd name="connsiteX17" fmla="*/ 904942 w 3362570"/>
              <a:gd name="connsiteY17" fmla="*/ 1448576 h 1501110"/>
              <a:gd name="connsiteX18" fmla="*/ 790813 w 3362570"/>
              <a:gd name="connsiteY18" fmla="*/ 1479232 h 1501110"/>
              <a:gd name="connsiteX19" fmla="*/ 771240 w 3362570"/>
              <a:gd name="connsiteY19" fmla="*/ 1481428 h 1501110"/>
              <a:gd name="connsiteX20" fmla="*/ 748287 w 3362570"/>
              <a:gd name="connsiteY20" fmla="*/ 1481428 h 1501110"/>
              <a:gd name="connsiteX21" fmla="*/ 742654 w 3362570"/>
              <a:gd name="connsiteY21" fmla="*/ 1480398 h 1501110"/>
              <a:gd name="connsiteX22" fmla="*/ 709070 w 3362570"/>
              <a:gd name="connsiteY22" fmla="*/ 1476763 h 1501110"/>
              <a:gd name="connsiteX23" fmla="*/ 583605 w 3362570"/>
              <a:gd name="connsiteY23" fmla="*/ 1433692 h 1501110"/>
              <a:gd name="connsiteX24" fmla="*/ 446311 w 3362570"/>
              <a:gd name="connsiteY24" fmla="*/ 1331570 h 1501110"/>
              <a:gd name="connsiteX25" fmla="*/ 323521 w 3362570"/>
              <a:gd name="connsiteY25" fmla="*/ 1191657 h 1501110"/>
              <a:gd name="connsiteX26" fmla="*/ 103640 w 3362570"/>
              <a:gd name="connsiteY26" fmla="*/ 822946 h 1501110"/>
              <a:gd name="connsiteX27" fmla="*/ 23657 w 3362570"/>
              <a:gd name="connsiteY27" fmla="*/ 607385 h 1501110"/>
              <a:gd name="connsiteX28" fmla="*/ 1056 w 3362570"/>
              <a:gd name="connsiteY28" fmla="*/ 460820 h 1501110"/>
              <a:gd name="connsiteX29" fmla="*/ 0 w 3362570"/>
              <a:gd name="connsiteY29" fmla="*/ 453344 h 1501110"/>
              <a:gd name="connsiteX30" fmla="*/ 0 w 3362570"/>
              <a:gd name="connsiteY30" fmla="*/ 425293 h 1501110"/>
              <a:gd name="connsiteX31" fmla="*/ 1127 w 3362570"/>
              <a:gd name="connsiteY31" fmla="*/ 415896 h 1501110"/>
              <a:gd name="connsiteX32" fmla="*/ 9083 w 3362570"/>
              <a:gd name="connsiteY32" fmla="*/ 348889 h 1501110"/>
              <a:gd name="connsiteX33" fmla="*/ 100190 w 3362570"/>
              <a:gd name="connsiteY33" fmla="*/ 178662 h 1501110"/>
              <a:gd name="connsiteX34" fmla="*/ 216713 w 3362570"/>
              <a:gd name="connsiteY34" fmla="*/ 95950 h 1501110"/>
              <a:gd name="connsiteX35" fmla="*/ 379847 w 3362570"/>
              <a:gd name="connsiteY35" fmla="*/ 38339 h 1501110"/>
              <a:gd name="connsiteX36" fmla="*/ 519816 w 3362570"/>
              <a:gd name="connsiteY36" fmla="*/ 13854 h 1501110"/>
              <a:gd name="connsiteX37" fmla="*/ 632890 w 3362570"/>
              <a:gd name="connsiteY37" fmla="*/ 4115 h 1501110"/>
              <a:gd name="connsiteX38" fmla="*/ 745118 w 3362570"/>
              <a:gd name="connsiteY38" fmla="*/ 685 h 1501110"/>
              <a:gd name="connsiteX39" fmla="*/ 750822 w 3362570"/>
              <a:gd name="connsiteY39" fmla="*/ 0 h 1501110"/>
              <a:gd name="connsiteX40" fmla="*/ 1881142 w 3362570"/>
              <a:gd name="connsiteY40" fmla="*/ 1501110 h 1501110"/>
              <a:gd name="connsiteX41" fmla="*/ 3362570 w 3362570"/>
              <a:gd name="connsiteY41" fmla="*/ 1501110 h 1501110"/>
              <a:gd name="connsiteX42" fmla="*/ 1881142 w 3362570"/>
              <a:gd name="connsiteY42" fmla="*/ 1501110 h 1501110"/>
              <a:gd name="connsiteX0" fmla="*/ 750822 w 1520793"/>
              <a:gd name="connsiteY0" fmla="*/ 0 h 1481428"/>
              <a:gd name="connsiteX1" fmla="*/ 769972 w 1520793"/>
              <a:gd name="connsiteY1" fmla="*/ 0 h 1481428"/>
              <a:gd name="connsiteX2" fmla="*/ 778210 w 1520793"/>
              <a:gd name="connsiteY2" fmla="*/ 685 h 1481428"/>
              <a:gd name="connsiteX3" fmla="*/ 920995 w 1520793"/>
              <a:gd name="connsiteY3" fmla="*/ 6172 h 1481428"/>
              <a:gd name="connsiteX4" fmla="*/ 1093000 w 1520793"/>
              <a:gd name="connsiteY4" fmla="*/ 28119 h 1481428"/>
              <a:gd name="connsiteX5" fmla="*/ 1251204 w 1520793"/>
              <a:gd name="connsiteY5" fmla="*/ 72699 h 1481428"/>
              <a:gd name="connsiteX6" fmla="*/ 1383922 w 1520793"/>
              <a:gd name="connsiteY6" fmla="*/ 146702 h 1481428"/>
              <a:gd name="connsiteX7" fmla="*/ 1503544 w 1520793"/>
              <a:gd name="connsiteY7" fmla="*/ 321112 h 1481428"/>
              <a:gd name="connsiteX8" fmla="*/ 1518399 w 1520793"/>
              <a:gd name="connsiteY8" fmla="*/ 405746 h 1481428"/>
              <a:gd name="connsiteX9" fmla="*/ 1520793 w 1520793"/>
              <a:gd name="connsiteY9" fmla="*/ 423990 h 1481428"/>
              <a:gd name="connsiteX10" fmla="*/ 1520793 w 1520793"/>
              <a:gd name="connsiteY10" fmla="*/ 453344 h 1481428"/>
              <a:gd name="connsiteX11" fmla="*/ 1518893 w 1520793"/>
              <a:gd name="connsiteY11" fmla="*/ 465277 h 1481428"/>
              <a:gd name="connsiteX12" fmla="*/ 1497066 w 1520793"/>
              <a:gd name="connsiteY12" fmla="*/ 602447 h 1481428"/>
              <a:gd name="connsiteX13" fmla="*/ 1434544 w 1520793"/>
              <a:gd name="connsiteY13" fmla="*/ 781041 h 1481428"/>
              <a:gd name="connsiteX14" fmla="*/ 1307037 w 1520793"/>
              <a:gd name="connsiteY14" fmla="*/ 1025271 h 1481428"/>
              <a:gd name="connsiteX15" fmla="*/ 1154395 w 1520793"/>
              <a:gd name="connsiteY15" fmla="*/ 1243782 h 1481428"/>
              <a:gd name="connsiteX16" fmla="*/ 1027240 w 1520793"/>
              <a:gd name="connsiteY16" fmla="*/ 1371760 h 1481428"/>
              <a:gd name="connsiteX17" fmla="*/ 904942 w 1520793"/>
              <a:gd name="connsiteY17" fmla="*/ 1448576 h 1481428"/>
              <a:gd name="connsiteX18" fmla="*/ 790813 w 1520793"/>
              <a:gd name="connsiteY18" fmla="*/ 1479232 h 1481428"/>
              <a:gd name="connsiteX19" fmla="*/ 771240 w 1520793"/>
              <a:gd name="connsiteY19" fmla="*/ 1481428 h 1481428"/>
              <a:gd name="connsiteX20" fmla="*/ 748287 w 1520793"/>
              <a:gd name="connsiteY20" fmla="*/ 1481428 h 1481428"/>
              <a:gd name="connsiteX21" fmla="*/ 742654 w 1520793"/>
              <a:gd name="connsiteY21" fmla="*/ 1480398 h 1481428"/>
              <a:gd name="connsiteX22" fmla="*/ 709070 w 1520793"/>
              <a:gd name="connsiteY22" fmla="*/ 1476763 h 1481428"/>
              <a:gd name="connsiteX23" fmla="*/ 583605 w 1520793"/>
              <a:gd name="connsiteY23" fmla="*/ 1433692 h 1481428"/>
              <a:gd name="connsiteX24" fmla="*/ 446311 w 1520793"/>
              <a:gd name="connsiteY24" fmla="*/ 1331570 h 1481428"/>
              <a:gd name="connsiteX25" fmla="*/ 323521 w 1520793"/>
              <a:gd name="connsiteY25" fmla="*/ 1191657 h 1481428"/>
              <a:gd name="connsiteX26" fmla="*/ 103640 w 1520793"/>
              <a:gd name="connsiteY26" fmla="*/ 822946 h 1481428"/>
              <a:gd name="connsiteX27" fmla="*/ 23657 w 1520793"/>
              <a:gd name="connsiteY27" fmla="*/ 607385 h 1481428"/>
              <a:gd name="connsiteX28" fmla="*/ 1056 w 1520793"/>
              <a:gd name="connsiteY28" fmla="*/ 460820 h 1481428"/>
              <a:gd name="connsiteX29" fmla="*/ 0 w 1520793"/>
              <a:gd name="connsiteY29" fmla="*/ 453344 h 1481428"/>
              <a:gd name="connsiteX30" fmla="*/ 0 w 1520793"/>
              <a:gd name="connsiteY30" fmla="*/ 425293 h 1481428"/>
              <a:gd name="connsiteX31" fmla="*/ 1127 w 1520793"/>
              <a:gd name="connsiteY31" fmla="*/ 415896 h 1481428"/>
              <a:gd name="connsiteX32" fmla="*/ 9083 w 1520793"/>
              <a:gd name="connsiteY32" fmla="*/ 348889 h 1481428"/>
              <a:gd name="connsiteX33" fmla="*/ 100190 w 1520793"/>
              <a:gd name="connsiteY33" fmla="*/ 178662 h 1481428"/>
              <a:gd name="connsiteX34" fmla="*/ 216713 w 1520793"/>
              <a:gd name="connsiteY34" fmla="*/ 95950 h 1481428"/>
              <a:gd name="connsiteX35" fmla="*/ 379847 w 1520793"/>
              <a:gd name="connsiteY35" fmla="*/ 38339 h 1481428"/>
              <a:gd name="connsiteX36" fmla="*/ 519816 w 1520793"/>
              <a:gd name="connsiteY36" fmla="*/ 13854 h 1481428"/>
              <a:gd name="connsiteX37" fmla="*/ 632890 w 1520793"/>
              <a:gd name="connsiteY37" fmla="*/ 4115 h 1481428"/>
              <a:gd name="connsiteX38" fmla="*/ 745118 w 1520793"/>
              <a:gd name="connsiteY38" fmla="*/ 685 h 1481428"/>
              <a:gd name="connsiteX39" fmla="*/ 750822 w 1520793"/>
              <a:gd name="connsiteY39" fmla="*/ 0 h 148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20793" h="1481428">
                <a:moveTo>
                  <a:pt x="750822" y="0"/>
                </a:moveTo>
                <a:lnTo>
                  <a:pt x="769972" y="0"/>
                </a:lnTo>
                <a:cubicBezTo>
                  <a:pt x="772718" y="205"/>
                  <a:pt x="775464" y="617"/>
                  <a:pt x="778210" y="685"/>
                </a:cubicBezTo>
                <a:cubicBezTo>
                  <a:pt x="825805" y="1166"/>
                  <a:pt x="873471" y="2743"/>
                  <a:pt x="920995" y="6172"/>
                </a:cubicBezTo>
                <a:cubicBezTo>
                  <a:pt x="978729" y="10424"/>
                  <a:pt x="1036182" y="17215"/>
                  <a:pt x="1093000" y="28119"/>
                </a:cubicBezTo>
                <a:cubicBezTo>
                  <a:pt x="1147002" y="38544"/>
                  <a:pt x="1199949" y="52535"/>
                  <a:pt x="1251204" y="72699"/>
                </a:cubicBezTo>
                <a:cubicBezTo>
                  <a:pt x="1298729" y="91423"/>
                  <a:pt x="1343579" y="114948"/>
                  <a:pt x="1383922" y="146702"/>
                </a:cubicBezTo>
                <a:cubicBezTo>
                  <a:pt x="1441867" y="192380"/>
                  <a:pt x="1482703" y="249853"/>
                  <a:pt x="1503544" y="321112"/>
                </a:cubicBezTo>
                <a:cubicBezTo>
                  <a:pt x="1511640" y="348752"/>
                  <a:pt x="1516428" y="377010"/>
                  <a:pt x="1518399" y="405746"/>
                </a:cubicBezTo>
                <a:cubicBezTo>
                  <a:pt x="1518822" y="411851"/>
                  <a:pt x="1519948" y="417885"/>
                  <a:pt x="1520793" y="423990"/>
                </a:cubicBezTo>
                <a:lnTo>
                  <a:pt x="1520793" y="453344"/>
                </a:lnTo>
                <a:cubicBezTo>
                  <a:pt x="1520160" y="457322"/>
                  <a:pt x="1519103" y="461231"/>
                  <a:pt x="1518893" y="465277"/>
                </a:cubicBezTo>
                <a:cubicBezTo>
                  <a:pt x="1516428" y="511709"/>
                  <a:pt x="1508543" y="557387"/>
                  <a:pt x="1497066" y="602447"/>
                </a:cubicBezTo>
                <a:cubicBezTo>
                  <a:pt x="1481436" y="663762"/>
                  <a:pt x="1459821" y="723087"/>
                  <a:pt x="1434544" y="781041"/>
                </a:cubicBezTo>
                <a:cubicBezTo>
                  <a:pt x="1397863" y="865469"/>
                  <a:pt x="1354422" y="946399"/>
                  <a:pt x="1307037" y="1025271"/>
                </a:cubicBezTo>
                <a:cubicBezTo>
                  <a:pt x="1261132" y="1101606"/>
                  <a:pt x="1211425" y="1175266"/>
                  <a:pt x="1154395" y="1243782"/>
                </a:cubicBezTo>
                <a:cubicBezTo>
                  <a:pt x="1115742" y="1290145"/>
                  <a:pt x="1074131" y="1333628"/>
                  <a:pt x="1027240" y="1371760"/>
                </a:cubicBezTo>
                <a:cubicBezTo>
                  <a:pt x="989642" y="1402418"/>
                  <a:pt x="949369" y="1428891"/>
                  <a:pt x="904942" y="1448576"/>
                </a:cubicBezTo>
                <a:cubicBezTo>
                  <a:pt x="868472" y="1464693"/>
                  <a:pt x="830592" y="1475460"/>
                  <a:pt x="790813" y="1479232"/>
                </a:cubicBezTo>
                <a:cubicBezTo>
                  <a:pt x="784265" y="1479850"/>
                  <a:pt x="777787" y="1480673"/>
                  <a:pt x="771240" y="1481428"/>
                </a:cubicBezTo>
                <a:lnTo>
                  <a:pt x="748287" y="1481428"/>
                </a:lnTo>
                <a:cubicBezTo>
                  <a:pt x="746385" y="1481084"/>
                  <a:pt x="744555" y="1480536"/>
                  <a:pt x="742654" y="1480398"/>
                </a:cubicBezTo>
                <a:cubicBezTo>
                  <a:pt x="731460" y="1479165"/>
                  <a:pt x="720194" y="1478478"/>
                  <a:pt x="709070" y="1476763"/>
                </a:cubicBezTo>
                <a:cubicBezTo>
                  <a:pt x="664643" y="1470111"/>
                  <a:pt x="623103" y="1454885"/>
                  <a:pt x="583605" y="1433692"/>
                </a:cubicBezTo>
                <a:cubicBezTo>
                  <a:pt x="532841" y="1406464"/>
                  <a:pt x="487921" y="1371212"/>
                  <a:pt x="446311" y="1331570"/>
                </a:cubicBezTo>
                <a:cubicBezTo>
                  <a:pt x="401180" y="1288636"/>
                  <a:pt x="360695" y="1241519"/>
                  <a:pt x="323521" y="1191657"/>
                </a:cubicBezTo>
                <a:cubicBezTo>
                  <a:pt x="237484" y="1076367"/>
                  <a:pt x="165175" y="952846"/>
                  <a:pt x="103640" y="822946"/>
                </a:cubicBezTo>
                <a:cubicBezTo>
                  <a:pt x="70689" y="753402"/>
                  <a:pt x="42878" y="681937"/>
                  <a:pt x="23657" y="607385"/>
                </a:cubicBezTo>
                <a:cubicBezTo>
                  <a:pt x="11195" y="559307"/>
                  <a:pt x="1902" y="510681"/>
                  <a:pt x="1056" y="460820"/>
                </a:cubicBezTo>
                <a:cubicBezTo>
                  <a:pt x="986" y="458282"/>
                  <a:pt x="352" y="455813"/>
                  <a:pt x="0" y="453344"/>
                </a:cubicBezTo>
                <a:lnTo>
                  <a:pt x="0" y="425293"/>
                </a:lnTo>
                <a:cubicBezTo>
                  <a:pt x="423" y="422138"/>
                  <a:pt x="1127" y="419052"/>
                  <a:pt x="1127" y="415896"/>
                </a:cubicBezTo>
                <a:cubicBezTo>
                  <a:pt x="1197" y="393264"/>
                  <a:pt x="4366" y="370974"/>
                  <a:pt x="9083" y="348889"/>
                </a:cubicBezTo>
                <a:cubicBezTo>
                  <a:pt x="22953" y="283323"/>
                  <a:pt x="53017" y="226398"/>
                  <a:pt x="100190" y="178662"/>
                </a:cubicBezTo>
                <a:cubicBezTo>
                  <a:pt x="134197" y="144302"/>
                  <a:pt x="173694" y="117623"/>
                  <a:pt x="216713" y="95950"/>
                </a:cubicBezTo>
                <a:cubicBezTo>
                  <a:pt x="268674" y="69819"/>
                  <a:pt x="323450" y="51849"/>
                  <a:pt x="379847" y="38339"/>
                </a:cubicBezTo>
                <a:cubicBezTo>
                  <a:pt x="426033" y="27365"/>
                  <a:pt x="472713" y="19546"/>
                  <a:pt x="519816" y="13854"/>
                </a:cubicBezTo>
                <a:cubicBezTo>
                  <a:pt x="557413" y="9259"/>
                  <a:pt x="595151" y="5761"/>
                  <a:pt x="632890" y="4115"/>
                </a:cubicBezTo>
                <a:cubicBezTo>
                  <a:pt x="670346" y="2400"/>
                  <a:pt x="707732" y="1782"/>
                  <a:pt x="745118" y="685"/>
                </a:cubicBezTo>
                <a:cubicBezTo>
                  <a:pt x="747019" y="617"/>
                  <a:pt x="748921" y="205"/>
                  <a:pt x="750822" y="0"/>
                </a:cubicBezTo>
                <a:close/>
              </a:path>
            </a:pathLst>
          </a:custGeom>
        </p:spPr>
      </p:pic>
      <p:sp>
        <p:nvSpPr>
          <p:cNvPr id="23" name="wps稻壳儿佳誉设计原创">
            <a:extLst>
              <a:ext uri="{FF2B5EF4-FFF2-40B4-BE49-F238E27FC236}">
                <a16:creationId xmlns:a16="http://schemas.microsoft.com/office/drawing/2014/main" id="{F66B56BE-EC52-4B74-8812-C981D6F9A251}"/>
              </a:ext>
            </a:extLst>
          </p:cNvPr>
          <p:cNvSpPr/>
          <p:nvPr/>
        </p:nvSpPr>
        <p:spPr>
          <a:xfrm>
            <a:off x="2981775" y="1000954"/>
            <a:ext cx="6228451" cy="646331"/>
          </a:xfrm>
          <a:prstGeom prst="rect">
            <a:avLst/>
          </a:prstGeom>
        </p:spPr>
        <p:txBody>
          <a:bodyPr wrap="square">
            <a:spAutoFit/>
          </a:bodyPr>
          <a:lstStyle/>
          <a:p>
            <a:pPr marL="0" marR="0" lvl="0" indent="0" algn="dist" defTabSz="866943" rtl="0" eaLnBrk="1" fontAlgn="base" latinLnBrk="0" hangingPunct="1">
              <a:lnSpc>
                <a:spcPct val="100000"/>
              </a:lnSpc>
              <a:spcBef>
                <a:spcPct val="0"/>
              </a:spcBef>
              <a:spcAft>
                <a:spcPct val="0"/>
              </a:spcAft>
              <a:buClrTx/>
              <a:buSzTx/>
              <a:buFontTx/>
              <a:buNone/>
              <a:tabLst/>
              <a:defRPr/>
            </a:pPr>
            <a:r>
              <a:rPr lang="zh-CN" altLang="en-US" sz="3600">
                <a:solidFill>
                  <a:schemeClr val="bg1"/>
                </a:solidFill>
                <a:latin typeface="方正楷体繁体" panose="03000509000000000000" pitchFamily="65" charset="-122"/>
                <a:ea typeface="方正楷体繁体" panose="03000509000000000000" pitchFamily="65" charset="-122"/>
              </a:rPr>
              <a:t>历经千帆 方知质朴为真</a:t>
            </a:r>
          </a:p>
        </p:txBody>
      </p:sp>
      <p:pic>
        <p:nvPicPr>
          <p:cNvPr id="42" name="图片占位符 18">
            <a:extLst>
              <a:ext uri="{FF2B5EF4-FFF2-40B4-BE49-F238E27FC236}">
                <a16:creationId xmlns:a16="http://schemas.microsoft.com/office/drawing/2014/main" id="{B4C89861-2F95-472B-9B1B-F189765AFDF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0800000">
            <a:off x="5214230" y="2507515"/>
            <a:ext cx="1759824" cy="1557876"/>
          </a:xfrm>
          <a:custGeom>
            <a:avLst/>
            <a:gdLst>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0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 fmla="*/ 750822 w 3362570"/>
              <a:gd name="connsiteY0" fmla="*/ 19683 h 1520793"/>
              <a:gd name="connsiteX1" fmla="*/ 769972 w 3362570"/>
              <a:gd name="connsiteY1" fmla="*/ 19683 h 1520793"/>
              <a:gd name="connsiteX2" fmla="*/ 778210 w 3362570"/>
              <a:gd name="connsiteY2" fmla="*/ 20368 h 1520793"/>
              <a:gd name="connsiteX3" fmla="*/ 920995 w 3362570"/>
              <a:gd name="connsiteY3" fmla="*/ 25855 h 1520793"/>
              <a:gd name="connsiteX4" fmla="*/ 1093000 w 3362570"/>
              <a:gd name="connsiteY4" fmla="*/ 47802 h 1520793"/>
              <a:gd name="connsiteX5" fmla="*/ 1251204 w 3362570"/>
              <a:gd name="connsiteY5" fmla="*/ 92382 h 1520793"/>
              <a:gd name="connsiteX6" fmla="*/ 1383922 w 3362570"/>
              <a:gd name="connsiteY6" fmla="*/ 166385 h 1520793"/>
              <a:gd name="connsiteX7" fmla="*/ 1503544 w 3362570"/>
              <a:gd name="connsiteY7" fmla="*/ 340795 h 1520793"/>
              <a:gd name="connsiteX8" fmla="*/ 1518399 w 3362570"/>
              <a:gd name="connsiteY8" fmla="*/ 425429 h 1520793"/>
              <a:gd name="connsiteX9" fmla="*/ 1520793 w 3362570"/>
              <a:gd name="connsiteY9" fmla="*/ 443673 h 1520793"/>
              <a:gd name="connsiteX10" fmla="*/ 1520793 w 3362570"/>
              <a:gd name="connsiteY10" fmla="*/ 473027 h 1520793"/>
              <a:gd name="connsiteX11" fmla="*/ 1518893 w 3362570"/>
              <a:gd name="connsiteY11" fmla="*/ 484960 h 1520793"/>
              <a:gd name="connsiteX12" fmla="*/ 1497066 w 3362570"/>
              <a:gd name="connsiteY12" fmla="*/ 622130 h 1520793"/>
              <a:gd name="connsiteX13" fmla="*/ 1434544 w 3362570"/>
              <a:gd name="connsiteY13" fmla="*/ 800724 h 1520793"/>
              <a:gd name="connsiteX14" fmla="*/ 1307037 w 3362570"/>
              <a:gd name="connsiteY14" fmla="*/ 1044954 h 1520793"/>
              <a:gd name="connsiteX15" fmla="*/ 1154395 w 3362570"/>
              <a:gd name="connsiteY15" fmla="*/ 1263465 h 1520793"/>
              <a:gd name="connsiteX16" fmla="*/ 1027240 w 3362570"/>
              <a:gd name="connsiteY16" fmla="*/ 1391443 h 1520793"/>
              <a:gd name="connsiteX17" fmla="*/ 904942 w 3362570"/>
              <a:gd name="connsiteY17" fmla="*/ 1468259 h 1520793"/>
              <a:gd name="connsiteX18" fmla="*/ 790813 w 3362570"/>
              <a:gd name="connsiteY18" fmla="*/ 1498915 h 1520793"/>
              <a:gd name="connsiteX19" fmla="*/ 771240 w 3362570"/>
              <a:gd name="connsiteY19" fmla="*/ 1501111 h 1520793"/>
              <a:gd name="connsiteX20" fmla="*/ 748287 w 3362570"/>
              <a:gd name="connsiteY20" fmla="*/ 1501111 h 1520793"/>
              <a:gd name="connsiteX21" fmla="*/ 742654 w 3362570"/>
              <a:gd name="connsiteY21" fmla="*/ 1500081 h 1520793"/>
              <a:gd name="connsiteX22" fmla="*/ 709070 w 3362570"/>
              <a:gd name="connsiteY22" fmla="*/ 1496446 h 1520793"/>
              <a:gd name="connsiteX23" fmla="*/ 583605 w 3362570"/>
              <a:gd name="connsiteY23" fmla="*/ 1453375 h 1520793"/>
              <a:gd name="connsiteX24" fmla="*/ 446311 w 3362570"/>
              <a:gd name="connsiteY24" fmla="*/ 1351253 h 1520793"/>
              <a:gd name="connsiteX25" fmla="*/ 323521 w 3362570"/>
              <a:gd name="connsiteY25" fmla="*/ 1211340 h 1520793"/>
              <a:gd name="connsiteX26" fmla="*/ 103640 w 3362570"/>
              <a:gd name="connsiteY26" fmla="*/ 842629 h 1520793"/>
              <a:gd name="connsiteX27" fmla="*/ 23657 w 3362570"/>
              <a:gd name="connsiteY27" fmla="*/ 627068 h 1520793"/>
              <a:gd name="connsiteX28" fmla="*/ 1056 w 3362570"/>
              <a:gd name="connsiteY28" fmla="*/ 480503 h 1520793"/>
              <a:gd name="connsiteX29" fmla="*/ 0 w 3362570"/>
              <a:gd name="connsiteY29" fmla="*/ 473027 h 1520793"/>
              <a:gd name="connsiteX30" fmla="*/ 0 w 3362570"/>
              <a:gd name="connsiteY30" fmla="*/ 444976 h 1520793"/>
              <a:gd name="connsiteX31" fmla="*/ 1127 w 3362570"/>
              <a:gd name="connsiteY31" fmla="*/ 435579 h 1520793"/>
              <a:gd name="connsiteX32" fmla="*/ 9083 w 3362570"/>
              <a:gd name="connsiteY32" fmla="*/ 368572 h 1520793"/>
              <a:gd name="connsiteX33" fmla="*/ 100190 w 3362570"/>
              <a:gd name="connsiteY33" fmla="*/ 198345 h 1520793"/>
              <a:gd name="connsiteX34" fmla="*/ 216713 w 3362570"/>
              <a:gd name="connsiteY34" fmla="*/ 115633 h 1520793"/>
              <a:gd name="connsiteX35" fmla="*/ 379847 w 3362570"/>
              <a:gd name="connsiteY35" fmla="*/ 58022 h 1520793"/>
              <a:gd name="connsiteX36" fmla="*/ 519816 w 3362570"/>
              <a:gd name="connsiteY36" fmla="*/ 33537 h 1520793"/>
              <a:gd name="connsiteX37" fmla="*/ 632890 w 3362570"/>
              <a:gd name="connsiteY37" fmla="*/ 23798 h 1520793"/>
              <a:gd name="connsiteX38" fmla="*/ 745118 w 3362570"/>
              <a:gd name="connsiteY38" fmla="*/ 20368 h 1520793"/>
              <a:gd name="connsiteX39" fmla="*/ 750822 w 3362570"/>
              <a:gd name="connsiteY39" fmla="*/ 19683 h 1520793"/>
              <a:gd name="connsiteX40" fmla="*/ 1881142 w 3362570"/>
              <a:gd name="connsiteY40" fmla="*/ 1520793 h 1520793"/>
              <a:gd name="connsiteX41" fmla="*/ 3362570 w 3362570"/>
              <a:gd name="connsiteY41" fmla="*/ 0 h 1520793"/>
              <a:gd name="connsiteX42" fmla="*/ 3362570 w 3362570"/>
              <a:gd name="connsiteY42" fmla="*/ 1520793 h 1520793"/>
              <a:gd name="connsiteX43" fmla="*/ 1881142 w 3362570"/>
              <a:gd name="connsiteY43" fmla="*/ 1520793 h 1520793"/>
              <a:gd name="connsiteX0" fmla="*/ 750822 w 3362570"/>
              <a:gd name="connsiteY0" fmla="*/ 0 h 1501110"/>
              <a:gd name="connsiteX1" fmla="*/ 769972 w 3362570"/>
              <a:gd name="connsiteY1" fmla="*/ 0 h 1501110"/>
              <a:gd name="connsiteX2" fmla="*/ 778210 w 3362570"/>
              <a:gd name="connsiteY2" fmla="*/ 685 h 1501110"/>
              <a:gd name="connsiteX3" fmla="*/ 920995 w 3362570"/>
              <a:gd name="connsiteY3" fmla="*/ 6172 h 1501110"/>
              <a:gd name="connsiteX4" fmla="*/ 1093000 w 3362570"/>
              <a:gd name="connsiteY4" fmla="*/ 28119 h 1501110"/>
              <a:gd name="connsiteX5" fmla="*/ 1251204 w 3362570"/>
              <a:gd name="connsiteY5" fmla="*/ 72699 h 1501110"/>
              <a:gd name="connsiteX6" fmla="*/ 1383922 w 3362570"/>
              <a:gd name="connsiteY6" fmla="*/ 146702 h 1501110"/>
              <a:gd name="connsiteX7" fmla="*/ 1503544 w 3362570"/>
              <a:gd name="connsiteY7" fmla="*/ 321112 h 1501110"/>
              <a:gd name="connsiteX8" fmla="*/ 1518399 w 3362570"/>
              <a:gd name="connsiteY8" fmla="*/ 405746 h 1501110"/>
              <a:gd name="connsiteX9" fmla="*/ 1520793 w 3362570"/>
              <a:gd name="connsiteY9" fmla="*/ 423990 h 1501110"/>
              <a:gd name="connsiteX10" fmla="*/ 1520793 w 3362570"/>
              <a:gd name="connsiteY10" fmla="*/ 453344 h 1501110"/>
              <a:gd name="connsiteX11" fmla="*/ 1518893 w 3362570"/>
              <a:gd name="connsiteY11" fmla="*/ 465277 h 1501110"/>
              <a:gd name="connsiteX12" fmla="*/ 1497066 w 3362570"/>
              <a:gd name="connsiteY12" fmla="*/ 602447 h 1501110"/>
              <a:gd name="connsiteX13" fmla="*/ 1434544 w 3362570"/>
              <a:gd name="connsiteY13" fmla="*/ 781041 h 1501110"/>
              <a:gd name="connsiteX14" fmla="*/ 1307037 w 3362570"/>
              <a:gd name="connsiteY14" fmla="*/ 1025271 h 1501110"/>
              <a:gd name="connsiteX15" fmla="*/ 1154395 w 3362570"/>
              <a:gd name="connsiteY15" fmla="*/ 1243782 h 1501110"/>
              <a:gd name="connsiteX16" fmla="*/ 1027240 w 3362570"/>
              <a:gd name="connsiteY16" fmla="*/ 1371760 h 1501110"/>
              <a:gd name="connsiteX17" fmla="*/ 904942 w 3362570"/>
              <a:gd name="connsiteY17" fmla="*/ 1448576 h 1501110"/>
              <a:gd name="connsiteX18" fmla="*/ 790813 w 3362570"/>
              <a:gd name="connsiteY18" fmla="*/ 1479232 h 1501110"/>
              <a:gd name="connsiteX19" fmla="*/ 771240 w 3362570"/>
              <a:gd name="connsiteY19" fmla="*/ 1481428 h 1501110"/>
              <a:gd name="connsiteX20" fmla="*/ 748287 w 3362570"/>
              <a:gd name="connsiteY20" fmla="*/ 1481428 h 1501110"/>
              <a:gd name="connsiteX21" fmla="*/ 742654 w 3362570"/>
              <a:gd name="connsiteY21" fmla="*/ 1480398 h 1501110"/>
              <a:gd name="connsiteX22" fmla="*/ 709070 w 3362570"/>
              <a:gd name="connsiteY22" fmla="*/ 1476763 h 1501110"/>
              <a:gd name="connsiteX23" fmla="*/ 583605 w 3362570"/>
              <a:gd name="connsiteY23" fmla="*/ 1433692 h 1501110"/>
              <a:gd name="connsiteX24" fmla="*/ 446311 w 3362570"/>
              <a:gd name="connsiteY24" fmla="*/ 1331570 h 1501110"/>
              <a:gd name="connsiteX25" fmla="*/ 323521 w 3362570"/>
              <a:gd name="connsiteY25" fmla="*/ 1191657 h 1501110"/>
              <a:gd name="connsiteX26" fmla="*/ 103640 w 3362570"/>
              <a:gd name="connsiteY26" fmla="*/ 822946 h 1501110"/>
              <a:gd name="connsiteX27" fmla="*/ 23657 w 3362570"/>
              <a:gd name="connsiteY27" fmla="*/ 607385 h 1501110"/>
              <a:gd name="connsiteX28" fmla="*/ 1056 w 3362570"/>
              <a:gd name="connsiteY28" fmla="*/ 460820 h 1501110"/>
              <a:gd name="connsiteX29" fmla="*/ 0 w 3362570"/>
              <a:gd name="connsiteY29" fmla="*/ 453344 h 1501110"/>
              <a:gd name="connsiteX30" fmla="*/ 0 w 3362570"/>
              <a:gd name="connsiteY30" fmla="*/ 425293 h 1501110"/>
              <a:gd name="connsiteX31" fmla="*/ 1127 w 3362570"/>
              <a:gd name="connsiteY31" fmla="*/ 415896 h 1501110"/>
              <a:gd name="connsiteX32" fmla="*/ 9083 w 3362570"/>
              <a:gd name="connsiteY32" fmla="*/ 348889 h 1501110"/>
              <a:gd name="connsiteX33" fmla="*/ 100190 w 3362570"/>
              <a:gd name="connsiteY33" fmla="*/ 178662 h 1501110"/>
              <a:gd name="connsiteX34" fmla="*/ 216713 w 3362570"/>
              <a:gd name="connsiteY34" fmla="*/ 95950 h 1501110"/>
              <a:gd name="connsiteX35" fmla="*/ 379847 w 3362570"/>
              <a:gd name="connsiteY35" fmla="*/ 38339 h 1501110"/>
              <a:gd name="connsiteX36" fmla="*/ 519816 w 3362570"/>
              <a:gd name="connsiteY36" fmla="*/ 13854 h 1501110"/>
              <a:gd name="connsiteX37" fmla="*/ 632890 w 3362570"/>
              <a:gd name="connsiteY37" fmla="*/ 4115 h 1501110"/>
              <a:gd name="connsiteX38" fmla="*/ 745118 w 3362570"/>
              <a:gd name="connsiteY38" fmla="*/ 685 h 1501110"/>
              <a:gd name="connsiteX39" fmla="*/ 750822 w 3362570"/>
              <a:gd name="connsiteY39" fmla="*/ 0 h 1501110"/>
              <a:gd name="connsiteX40" fmla="*/ 1881142 w 3362570"/>
              <a:gd name="connsiteY40" fmla="*/ 1501110 h 1501110"/>
              <a:gd name="connsiteX41" fmla="*/ 3362570 w 3362570"/>
              <a:gd name="connsiteY41" fmla="*/ 1501110 h 1501110"/>
              <a:gd name="connsiteX42" fmla="*/ 1881142 w 3362570"/>
              <a:gd name="connsiteY42" fmla="*/ 1501110 h 1501110"/>
              <a:gd name="connsiteX0" fmla="*/ 750822 w 1520793"/>
              <a:gd name="connsiteY0" fmla="*/ 0 h 1481428"/>
              <a:gd name="connsiteX1" fmla="*/ 769972 w 1520793"/>
              <a:gd name="connsiteY1" fmla="*/ 0 h 1481428"/>
              <a:gd name="connsiteX2" fmla="*/ 778210 w 1520793"/>
              <a:gd name="connsiteY2" fmla="*/ 685 h 1481428"/>
              <a:gd name="connsiteX3" fmla="*/ 920995 w 1520793"/>
              <a:gd name="connsiteY3" fmla="*/ 6172 h 1481428"/>
              <a:gd name="connsiteX4" fmla="*/ 1093000 w 1520793"/>
              <a:gd name="connsiteY4" fmla="*/ 28119 h 1481428"/>
              <a:gd name="connsiteX5" fmla="*/ 1251204 w 1520793"/>
              <a:gd name="connsiteY5" fmla="*/ 72699 h 1481428"/>
              <a:gd name="connsiteX6" fmla="*/ 1383922 w 1520793"/>
              <a:gd name="connsiteY6" fmla="*/ 146702 h 1481428"/>
              <a:gd name="connsiteX7" fmla="*/ 1503544 w 1520793"/>
              <a:gd name="connsiteY7" fmla="*/ 321112 h 1481428"/>
              <a:gd name="connsiteX8" fmla="*/ 1518399 w 1520793"/>
              <a:gd name="connsiteY8" fmla="*/ 405746 h 1481428"/>
              <a:gd name="connsiteX9" fmla="*/ 1520793 w 1520793"/>
              <a:gd name="connsiteY9" fmla="*/ 423990 h 1481428"/>
              <a:gd name="connsiteX10" fmla="*/ 1520793 w 1520793"/>
              <a:gd name="connsiteY10" fmla="*/ 453344 h 1481428"/>
              <a:gd name="connsiteX11" fmla="*/ 1518893 w 1520793"/>
              <a:gd name="connsiteY11" fmla="*/ 465277 h 1481428"/>
              <a:gd name="connsiteX12" fmla="*/ 1497066 w 1520793"/>
              <a:gd name="connsiteY12" fmla="*/ 602447 h 1481428"/>
              <a:gd name="connsiteX13" fmla="*/ 1434544 w 1520793"/>
              <a:gd name="connsiteY13" fmla="*/ 781041 h 1481428"/>
              <a:gd name="connsiteX14" fmla="*/ 1307037 w 1520793"/>
              <a:gd name="connsiteY14" fmla="*/ 1025271 h 1481428"/>
              <a:gd name="connsiteX15" fmla="*/ 1154395 w 1520793"/>
              <a:gd name="connsiteY15" fmla="*/ 1243782 h 1481428"/>
              <a:gd name="connsiteX16" fmla="*/ 1027240 w 1520793"/>
              <a:gd name="connsiteY16" fmla="*/ 1371760 h 1481428"/>
              <a:gd name="connsiteX17" fmla="*/ 904942 w 1520793"/>
              <a:gd name="connsiteY17" fmla="*/ 1448576 h 1481428"/>
              <a:gd name="connsiteX18" fmla="*/ 790813 w 1520793"/>
              <a:gd name="connsiteY18" fmla="*/ 1479232 h 1481428"/>
              <a:gd name="connsiteX19" fmla="*/ 771240 w 1520793"/>
              <a:gd name="connsiteY19" fmla="*/ 1481428 h 1481428"/>
              <a:gd name="connsiteX20" fmla="*/ 748287 w 1520793"/>
              <a:gd name="connsiteY20" fmla="*/ 1481428 h 1481428"/>
              <a:gd name="connsiteX21" fmla="*/ 742654 w 1520793"/>
              <a:gd name="connsiteY21" fmla="*/ 1480398 h 1481428"/>
              <a:gd name="connsiteX22" fmla="*/ 709070 w 1520793"/>
              <a:gd name="connsiteY22" fmla="*/ 1476763 h 1481428"/>
              <a:gd name="connsiteX23" fmla="*/ 583605 w 1520793"/>
              <a:gd name="connsiteY23" fmla="*/ 1433692 h 1481428"/>
              <a:gd name="connsiteX24" fmla="*/ 446311 w 1520793"/>
              <a:gd name="connsiteY24" fmla="*/ 1331570 h 1481428"/>
              <a:gd name="connsiteX25" fmla="*/ 323521 w 1520793"/>
              <a:gd name="connsiteY25" fmla="*/ 1191657 h 1481428"/>
              <a:gd name="connsiteX26" fmla="*/ 103640 w 1520793"/>
              <a:gd name="connsiteY26" fmla="*/ 822946 h 1481428"/>
              <a:gd name="connsiteX27" fmla="*/ 23657 w 1520793"/>
              <a:gd name="connsiteY27" fmla="*/ 607385 h 1481428"/>
              <a:gd name="connsiteX28" fmla="*/ 1056 w 1520793"/>
              <a:gd name="connsiteY28" fmla="*/ 460820 h 1481428"/>
              <a:gd name="connsiteX29" fmla="*/ 0 w 1520793"/>
              <a:gd name="connsiteY29" fmla="*/ 453344 h 1481428"/>
              <a:gd name="connsiteX30" fmla="*/ 0 w 1520793"/>
              <a:gd name="connsiteY30" fmla="*/ 425293 h 1481428"/>
              <a:gd name="connsiteX31" fmla="*/ 1127 w 1520793"/>
              <a:gd name="connsiteY31" fmla="*/ 415896 h 1481428"/>
              <a:gd name="connsiteX32" fmla="*/ 9083 w 1520793"/>
              <a:gd name="connsiteY32" fmla="*/ 348889 h 1481428"/>
              <a:gd name="connsiteX33" fmla="*/ 100190 w 1520793"/>
              <a:gd name="connsiteY33" fmla="*/ 178662 h 1481428"/>
              <a:gd name="connsiteX34" fmla="*/ 216713 w 1520793"/>
              <a:gd name="connsiteY34" fmla="*/ 95950 h 1481428"/>
              <a:gd name="connsiteX35" fmla="*/ 379847 w 1520793"/>
              <a:gd name="connsiteY35" fmla="*/ 38339 h 1481428"/>
              <a:gd name="connsiteX36" fmla="*/ 519816 w 1520793"/>
              <a:gd name="connsiteY36" fmla="*/ 13854 h 1481428"/>
              <a:gd name="connsiteX37" fmla="*/ 632890 w 1520793"/>
              <a:gd name="connsiteY37" fmla="*/ 4115 h 1481428"/>
              <a:gd name="connsiteX38" fmla="*/ 745118 w 1520793"/>
              <a:gd name="connsiteY38" fmla="*/ 685 h 1481428"/>
              <a:gd name="connsiteX39" fmla="*/ 750822 w 1520793"/>
              <a:gd name="connsiteY39" fmla="*/ 0 h 148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20793" h="1481428">
                <a:moveTo>
                  <a:pt x="750822" y="0"/>
                </a:moveTo>
                <a:lnTo>
                  <a:pt x="769972" y="0"/>
                </a:lnTo>
                <a:cubicBezTo>
                  <a:pt x="772718" y="205"/>
                  <a:pt x="775464" y="617"/>
                  <a:pt x="778210" y="685"/>
                </a:cubicBezTo>
                <a:cubicBezTo>
                  <a:pt x="825805" y="1166"/>
                  <a:pt x="873471" y="2743"/>
                  <a:pt x="920995" y="6172"/>
                </a:cubicBezTo>
                <a:cubicBezTo>
                  <a:pt x="978729" y="10424"/>
                  <a:pt x="1036182" y="17215"/>
                  <a:pt x="1093000" y="28119"/>
                </a:cubicBezTo>
                <a:cubicBezTo>
                  <a:pt x="1147002" y="38544"/>
                  <a:pt x="1199949" y="52535"/>
                  <a:pt x="1251204" y="72699"/>
                </a:cubicBezTo>
                <a:cubicBezTo>
                  <a:pt x="1298729" y="91423"/>
                  <a:pt x="1343579" y="114948"/>
                  <a:pt x="1383922" y="146702"/>
                </a:cubicBezTo>
                <a:cubicBezTo>
                  <a:pt x="1441867" y="192380"/>
                  <a:pt x="1482703" y="249853"/>
                  <a:pt x="1503544" y="321112"/>
                </a:cubicBezTo>
                <a:cubicBezTo>
                  <a:pt x="1511640" y="348752"/>
                  <a:pt x="1516428" y="377010"/>
                  <a:pt x="1518399" y="405746"/>
                </a:cubicBezTo>
                <a:cubicBezTo>
                  <a:pt x="1518822" y="411851"/>
                  <a:pt x="1519948" y="417885"/>
                  <a:pt x="1520793" y="423990"/>
                </a:cubicBezTo>
                <a:lnTo>
                  <a:pt x="1520793" y="453344"/>
                </a:lnTo>
                <a:cubicBezTo>
                  <a:pt x="1520160" y="457322"/>
                  <a:pt x="1519103" y="461231"/>
                  <a:pt x="1518893" y="465277"/>
                </a:cubicBezTo>
                <a:cubicBezTo>
                  <a:pt x="1516428" y="511709"/>
                  <a:pt x="1508543" y="557387"/>
                  <a:pt x="1497066" y="602447"/>
                </a:cubicBezTo>
                <a:cubicBezTo>
                  <a:pt x="1481436" y="663762"/>
                  <a:pt x="1459821" y="723087"/>
                  <a:pt x="1434544" y="781041"/>
                </a:cubicBezTo>
                <a:cubicBezTo>
                  <a:pt x="1397863" y="865469"/>
                  <a:pt x="1354422" y="946399"/>
                  <a:pt x="1307037" y="1025271"/>
                </a:cubicBezTo>
                <a:cubicBezTo>
                  <a:pt x="1261132" y="1101606"/>
                  <a:pt x="1211425" y="1175266"/>
                  <a:pt x="1154395" y="1243782"/>
                </a:cubicBezTo>
                <a:cubicBezTo>
                  <a:pt x="1115742" y="1290145"/>
                  <a:pt x="1074131" y="1333628"/>
                  <a:pt x="1027240" y="1371760"/>
                </a:cubicBezTo>
                <a:cubicBezTo>
                  <a:pt x="989642" y="1402418"/>
                  <a:pt x="949369" y="1428891"/>
                  <a:pt x="904942" y="1448576"/>
                </a:cubicBezTo>
                <a:cubicBezTo>
                  <a:pt x="868472" y="1464693"/>
                  <a:pt x="830592" y="1475460"/>
                  <a:pt x="790813" y="1479232"/>
                </a:cubicBezTo>
                <a:cubicBezTo>
                  <a:pt x="784265" y="1479850"/>
                  <a:pt x="777787" y="1480673"/>
                  <a:pt x="771240" y="1481428"/>
                </a:cubicBezTo>
                <a:lnTo>
                  <a:pt x="748287" y="1481428"/>
                </a:lnTo>
                <a:cubicBezTo>
                  <a:pt x="746385" y="1481084"/>
                  <a:pt x="744555" y="1480536"/>
                  <a:pt x="742654" y="1480398"/>
                </a:cubicBezTo>
                <a:cubicBezTo>
                  <a:pt x="731460" y="1479165"/>
                  <a:pt x="720194" y="1478478"/>
                  <a:pt x="709070" y="1476763"/>
                </a:cubicBezTo>
                <a:cubicBezTo>
                  <a:pt x="664643" y="1470111"/>
                  <a:pt x="623103" y="1454885"/>
                  <a:pt x="583605" y="1433692"/>
                </a:cubicBezTo>
                <a:cubicBezTo>
                  <a:pt x="532841" y="1406464"/>
                  <a:pt x="487921" y="1371212"/>
                  <a:pt x="446311" y="1331570"/>
                </a:cubicBezTo>
                <a:cubicBezTo>
                  <a:pt x="401180" y="1288636"/>
                  <a:pt x="360695" y="1241519"/>
                  <a:pt x="323521" y="1191657"/>
                </a:cubicBezTo>
                <a:cubicBezTo>
                  <a:pt x="237484" y="1076367"/>
                  <a:pt x="165175" y="952846"/>
                  <a:pt x="103640" y="822946"/>
                </a:cubicBezTo>
                <a:cubicBezTo>
                  <a:pt x="70689" y="753402"/>
                  <a:pt x="42878" y="681937"/>
                  <a:pt x="23657" y="607385"/>
                </a:cubicBezTo>
                <a:cubicBezTo>
                  <a:pt x="11195" y="559307"/>
                  <a:pt x="1902" y="510681"/>
                  <a:pt x="1056" y="460820"/>
                </a:cubicBezTo>
                <a:cubicBezTo>
                  <a:pt x="986" y="458282"/>
                  <a:pt x="352" y="455813"/>
                  <a:pt x="0" y="453344"/>
                </a:cubicBezTo>
                <a:lnTo>
                  <a:pt x="0" y="425293"/>
                </a:lnTo>
                <a:cubicBezTo>
                  <a:pt x="423" y="422138"/>
                  <a:pt x="1127" y="419052"/>
                  <a:pt x="1127" y="415896"/>
                </a:cubicBezTo>
                <a:cubicBezTo>
                  <a:pt x="1197" y="393264"/>
                  <a:pt x="4366" y="370974"/>
                  <a:pt x="9083" y="348889"/>
                </a:cubicBezTo>
                <a:cubicBezTo>
                  <a:pt x="22953" y="283323"/>
                  <a:pt x="53017" y="226398"/>
                  <a:pt x="100190" y="178662"/>
                </a:cubicBezTo>
                <a:cubicBezTo>
                  <a:pt x="134197" y="144302"/>
                  <a:pt x="173694" y="117623"/>
                  <a:pt x="216713" y="95950"/>
                </a:cubicBezTo>
                <a:cubicBezTo>
                  <a:pt x="268674" y="69819"/>
                  <a:pt x="323450" y="51849"/>
                  <a:pt x="379847" y="38339"/>
                </a:cubicBezTo>
                <a:cubicBezTo>
                  <a:pt x="426033" y="27365"/>
                  <a:pt x="472713" y="19546"/>
                  <a:pt x="519816" y="13854"/>
                </a:cubicBezTo>
                <a:cubicBezTo>
                  <a:pt x="557413" y="9259"/>
                  <a:pt x="595151" y="5761"/>
                  <a:pt x="632890" y="4115"/>
                </a:cubicBezTo>
                <a:cubicBezTo>
                  <a:pt x="670346" y="2400"/>
                  <a:pt x="707732" y="1782"/>
                  <a:pt x="745118" y="685"/>
                </a:cubicBezTo>
                <a:cubicBezTo>
                  <a:pt x="747019" y="617"/>
                  <a:pt x="748921" y="205"/>
                  <a:pt x="750822" y="0"/>
                </a:cubicBezTo>
                <a:close/>
              </a:path>
            </a:pathLst>
          </a:custGeom>
        </p:spPr>
      </p:pic>
      <p:sp>
        <p:nvSpPr>
          <p:cNvPr id="26" name="TextBox 15">
            <a:extLst>
              <a:ext uri="{FF2B5EF4-FFF2-40B4-BE49-F238E27FC236}">
                <a16:creationId xmlns:a16="http://schemas.microsoft.com/office/drawing/2014/main" id="{B4A0B2FA-F978-4516-9D84-690517771C7A}"/>
              </a:ext>
            </a:extLst>
          </p:cNvPr>
          <p:cNvSpPr txBox="1"/>
          <p:nvPr/>
        </p:nvSpPr>
        <p:spPr>
          <a:xfrm>
            <a:off x="4895850" y="4738250"/>
            <a:ext cx="2400300" cy="824393"/>
          </a:xfrm>
          <a:prstGeom prst="rect">
            <a:avLst/>
          </a:prstGeom>
          <a:noFill/>
        </p:spPr>
        <p:txBody>
          <a:bodyPr wrap="square" rtlCol="0">
            <a:spAutoFit/>
          </a:bodyPr>
          <a:lstStyle/>
          <a:p>
            <a:pPr lvl="0" algn="ctr" defTabSz="914103">
              <a:lnSpc>
                <a:spcPct val="150000"/>
              </a:lnSpc>
              <a:defRPr/>
            </a:pPr>
            <a:r>
              <a:rPr lang="zh-CN" altLang="en-US" sz="11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a:t>
            </a:r>
          </a:p>
        </p:txBody>
      </p:sp>
      <p:sp>
        <p:nvSpPr>
          <p:cNvPr id="27" name="Title 4">
            <a:extLst>
              <a:ext uri="{FF2B5EF4-FFF2-40B4-BE49-F238E27FC236}">
                <a16:creationId xmlns:a16="http://schemas.microsoft.com/office/drawing/2014/main" id="{7EF226CF-FE59-40E7-8B96-F6A0B45BE092}"/>
              </a:ext>
            </a:extLst>
          </p:cNvPr>
          <p:cNvSpPr txBox="1">
            <a:spLocks/>
          </p:cNvSpPr>
          <p:nvPr/>
        </p:nvSpPr>
        <p:spPr>
          <a:xfrm>
            <a:off x="5180559" y="4415566"/>
            <a:ext cx="1827165"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marL="0" marR="0" lvl="0" indent="0" algn="dist" defTabSz="914400" rtl="0" eaLnBrk="1" fontAlgn="auto" latinLnBrk="0" hangingPunct="1">
              <a:lnSpc>
                <a:spcPct val="90000"/>
              </a:lnSpc>
              <a:spcBef>
                <a:spcPct val="0"/>
              </a:spcBef>
              <a:spcAft>
                <a:spcPts val="0"/>
              </a:spcAft>
              <a:buClrTx/>
              <a:buSzTx/>
              <a:buFontTx/>
              <a:buNone/>
              <a:tabLst/>
              <a:defRPr/>
            </a:pPr>
            <a:r>
              <a:rPr lang="zh-CN" altLang="en-US" sz="2400" spc="400">
                <a:solidFill>
                  <a:prstClr val="black">
                    <a:lumMod val="95000"/>
                    <a:lumOff val="5000"/>
                  </a:prstClr>
                </a:solidFill>
                <a:latin typeface="迷你简小隶书" panose="02010609000101010101" pitchFamily="49" charset="-122"/>
                <a:ea typeface="迷你简小隶书" panose="02010609000101010101" pitchFamily="49" charset="-122"/>
                <a:cs typeface="+mn-cs"/>
                <a:sym typeface="+mn-lt"/>
              </a:rPr>
              <a:t>输入标题</a:t>
            </a:r>
            <a:endParaRPr lang="en-US" sz="2400" spc="400" dirty="0">
              <a:solidFill>
                <a:prstClr val="black">
                  <a:lumMod val="95000"/>
                  <a:lumOff val="5000"/>
                </a:prstClr>
              </a:solidFill>
              <a:latin typeface="迷你简小隶书" panose="02010609000101010101" pitchFamily="49" charset="-122"/>
              <a:ea typeface="迷你简小隶书" panose="02010609000101010101" pitchFamily="49" charset="-122"/>
              <a:cs typeface="+mn-cs"/>
              <a:sym typeface="+mn-lt"/>
            </a:endParaRPr>
          </a:p>
        </p:txBody>
      </p:sp>
      <p:sp>
        <p:nvSpPr>
          <p:cNvPr id="38" name="TextBox 15">
            <a:extLst>
              <a:ext uri="{FF2B5EF4-FFF2-40B4-BE49-F238E27FC236}">
                <a16:creationId xmlns:a16="http://schemas.microsoft.com/office/drawing/2014/main" id="{30C89498-6CF3-4AEE-8993-ACED07CACE35}"/>
              </a:ext>
            </a:extLst>
          </p:cNvPr>
          <p:cNvSpPr txBox="1"/>
          <p:nvPr/>
        </p:nvSpPr>
        <p:spPr>
          <a:xfrm>
            <a:off x="8255000" y="4738250"/>
            <a:ext cx="2400300" cy="824393"/>
          </a:xfrm>
          <a:prstGeom prst="rect">
            <a:avLst/>
          </a:prstGeom>
          <a:noFill/>
        </p:spPr>
        <p:txBody>
          <a:bodyPr wrap="square" rtlCol="0">
            <a:spAutoFit/>
          </a:bodyPr>
          <a:lstStyle/>
          <a:p>
            <a:pPr lvl="0" algn="ctr" defTabSz="914103">
              <a:lnSpc>
                <a:spcPct val="150000"/>
              </a:lnSpc>
              <a:defRPr/>
            </a:pPr>
            <a:r>
              <a:rPr lang="zh-CN" altLang="en-US" sz="11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a:t>
            </a:r>
          </a:p>
        </p:txBody>
      </p:sp>
      <p:sp>
        <p:nvSpPr>
          <p:cNvPr id="39" name="Title 4">
            <a:extLst>
              <a:ext uri="{FF2B5EF4-FFF2-40B4-BE49-F238E27FC236}">
                <a16:creationId xmlns:a16="http://schemas.microsoft.com/office/drawing/2014/main" id="{71303671-19BE-40BC-A46E-207B5F59DCA2}"/>
              </a:ext>
            </a:extLst>
          </p:cNvPr>
          <p:cNvSpPr txBox="1">
            <a:spLocks/>
          </p:cNvSpPr>
          <p:nvPr/>
        </p:nvSpPr>
        <p:spPr>
          <a:xfrm>
            <a:off x="8539709" y="4415566"/>
            <a:ext cx="1827165" cy="370097"/>
          </a:xfrm>
          <a:prstGeom prst="rect">
            <a:avLst/>
          </a:prstGeom>
        </p:spPr>
        <p:txBody>
          <a:bodyPr/>
          <a:lstStyle>
            <a:lvl1pPr algn="ctr" defTabSz="914400" rtl="0" eaLnBrk="1" latinLnBrk="0" hangingPunct="1">
              <a:lnSpc>
                <a:spcPct val="90000"/>
              </a:lnSpc>
              <a:spcBef>
                <a:spcPct val="0"/>
              </a:spcBef>
              <a:buNone/>
              <a:defRPr sz="3600" kern="1200">
                <a:solidFill>
                  <a:schemeClr val="tx1"/>
                </a:solidFill>
                <a:latin typeface="Playfair Display Black" charset="0"/>
                <a:ea typeface="Playfair Display Black" charset="0"/>
                <a:cs typeface="Playfair Display Black" charset="0"/>
              </a:defRPr>
            </a:lvl1pPr>
          </a:lstStyle>
          <a:p>
            <a:pPr marL="0" marR="0" lvl="0" indent="0" algn="dist" defTabSz="914400" rtl="0" eaLnBrk="1" fontAlgn="auto" latinLnBrk="0" hangingPunct="1">
              <a:lnSpc>
                <a:spcPct val="90000"/>
              </a:lnSpc>
              <a:spcBef>
                <a:spcPct val="0"/>
              </a:spcBef>
              <a:spcAft>
                <a:spcPts val="0"/>
              </a:spcAft>
              <a:buClrTx/>
              <a:buSzTx/>
              <a:buFontTx/>
              <a:buNone/>
              <a:tabLst/>
              <a:defRPr/>
            </a:pPr>
            <a:r>
              <a:rPr lang="zh-CN" altLang="en-US" sz="2400" spc="400">
                <a:solidFill>
                  <a:prstClr val="black">
                    <a:lumMod val="95000"/>
                    <a:lumOff val="5000"/>
                  </a:prstClr>
                </a:solidFill>
                <a:latin typeface="迷你简小隶书" panose="02010609000101010101" pitchFamily="49" charset="-122"/>
                <a:ea typeface="迷你简小隶书" panose="02010609000101010101" pitchFamily="49" charset="-122"/>
                <a:cs typeface="+mn-cs"/>
                <a:sym typeface="+mn-lt"/>
              </a:rPr>
              <a:t>输入标题</a:t>
            </a:r>
            <a:endParaRPr lang="en-US" sz="2400" spc="400" dirty="0">
              <a:solidFill>
                <a:prstClr val="black">
                  <a:lumMod val="95000"/>
                  <a:lumOff val="5000"/>
                </a:prstClr>
              </a:solidFill>
              <a:latin typeface="迷你简小隶书" panose="02010609000101010101" pitchFamily="49" charset="-122"/>
              <a:ea typeface="迷你简小隶书" panose="02010609000101010101" pitchFamily="49" charset="-122"/>
              <a:cs typeface="+mn-cs"/>
              <a:sym typeface="+mn-lt"/>
            </a:endParaRPr>
          </a:p>
        </p:txBody>
      </p:sp>
    </p:spTree>
    <p:extLst>
      <p:ext uri="{BB962C8B-B14F-4D97-AF65-F5344CB8AC3E}">
        <p14:creationId xmlns:p14="http://schemas.microsoft.com/office/powerpoint/2010/main" val="30733799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ps稻壳儿佳誉设计原创">
            <a:extLst>
              <a:ext uri="{FF2B5EF4-FFF2-40B4-BE49-F238E27FC236}">
                <a16:creationId xmlns:a16="http://schemas.microsoft.com/office/drawing/2014/main" id="{D0C1BE45-CED1-41A9-901D-648AD4F45243}"/>
              </a:ext>
            </a:extLst>
          </p:cNvPr>
          <p:cNvSpPr/>
          <p:nvPr/>
        </p:nvSpPr>
        <p:spPr>
          <a:xfrm>
            <a:off x="0" y="0"/>
            <a:ext cx="12192000" cy="6858000"/>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wps稻壳儿佳誉设计原创">
            <a:extLst>
              <a:ext uri="{FF2B5EF4-FFF2-40B4-BE49-F238E27FC236}">
                <a16:creationId xmlns:a16="http://schemas.microsoft.com/office/drawing/2014/main" id="{108C29E1-DD3F-44B5-B3AD-161A38E64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6775" y="3152775"/>
            <a:ext cx="3705225" cy="3705225"/>
          </a:xfrm>
          <a:prstGeom prst="rect">
            <a:avLst/>
          </a:prstGeom>
        </p:spPr>
      </p:pic>
      <p:sp>
        <p:nvSpPr>
          <p:cNvPr id="8" name="文本框 7">
            <a:extLst>
              <a:ext uri="{FF2B5EF4-FFF2-40B4-BE49-F238E27FC236}">
                <a16:creationId xmlns:a16="http://schemas.microsoft.com/office/drawing/2014/main" id="{5BC7CC01-1266-4304-B09A-60EBA6F8921C}"/>
              </a:ext>
            </a:extLst>
          </p:cNvPr>
          <p:cNvSpPr txBox="1"/>
          <p:nvPr/>
        </p:nvSpPr>
        <p:spPr>
          <a:xfrm>
            <a:off x="2957207" y="2168040"/>
            <a:ext cx="1851790" cy="2215991"/>
          </a:xfrm>
          <a:prstGeom prst="rect">
            <a:avLst/>
          </a:prstGeom>
          <a:noFill/>
          <a:effectLst>
            <a:outerShdw blurRad="50800" dist="50800" dir="5400000" algn="ctr" rotWithShape="0">
              <a:srgbClr val="000000"/>
            </a:outerShdw>
          </a:effectLst>
        </p:spPr>
        <p:txBody>
          <a:bodyPr wrap="none" rtlCol="0">
            <a:spAutoFit/>
          </a:bodyPr>
          <a:lstStyle/>
          <a:p>
            <a:pPr lvl="0" algn="ctr" defTabSz="609402">
              <a:defRPr/>
            </a:pPr>
            <a:r>
              <a:rPr lang="zh-CN" altLang="en-US" sz="13800" spc="-800">
                <a:solidFill>
                  <a:schemeClr val="bg1">
                    <a:lumMod val="85000"/>
                  </a:schemeClr>
                </a:solidFill>
                <a:latin typeface="锐字云字库水柱体1.0" panose="02010604000000000000" pitchFamily="2" charset="-122"/>
                <a:ea typeface="锐字云字库水柱体1.0" panose="02010604000000000000" pitchFamily="2" charset="-122"/>
              </a:rPr>
              <a:t>贰</a:t>
            </a:r>
          </a:p>
        </p:txBody>
      </p:sp>
      <p:sp>
        <p:nvSpPr>
          <p:cNvPr id="29" name="文本框 28">
            <a:extLst>
              <a:ext uri="{FF2B5EF4-FFF2-40B4-BE49-F238E27FC236}">
                <a16:creationId xmlns:a16="http://schemas.microsoft.com/office/drawing/2014/main" id="{B5B6E948-5F33-408E-9D38-A99E3195D2A2}"/>
              </a:ext>
            </a:extLst>
          </p:cNvPr>
          <p:cNvSpPr txBox="1"/>
          <p:nvPr/>
        </p:nvSpPr>
        <p:spPr>
          <a:xfrm>
            <a:off x="5041560" y="3934478"/>
            <a:ext cx="2501870" cy="483530"/>
          </a:xfrm>
          <a:prstGeom prst="rect">
            <a:avLst/>
          </a:prstGeom>
          <a:noFill/>
        </p:spPr>
        <p:txBody>
          <a:bodyPr vert="horz" wrap="square" rtlCol="0" anchor="b">
            <a:spAutoFit/>
          </a:bodyPr>
          <a:lstStyle/>
          <a:p>
            <a:pPr lvl="0" defTabSz="609402">
              <a:lnSpc>
                <a:spcPct val="150000"/>
              </a:lnSpc>
              <a:spcBef>
                <a:spcPct val="20000"/>
              </a:spcBef>
              <a:defRPr/>
            </a:pPr>
            <a:r>
              <a:rPr lang="zh-CN" altLang="en-US" sz="900" spc="300">
                <a:solidFill>
                  <a:schemeClr val="bg1"/>
                </a:solidFill>
                <a:latin typeface="迷你简小隶书" panose="02010609000101010101" pitchFamily="49" charset="-122"/>
                <a:ea typeface="迷你简小隶书" panose="02010609000101010101" pitchFamily="49" charset="-122"/>
              </a:rPr>
              <a:t>意境是指抒情性作品中所呈现的那种情景交融的文学典型</a:t>
            </a:r>
          </a:p>
        </p:txBody>
      </p:sp>
      <p:sp>
        <p:nvSpPr>
          <p:cNvPr id="30" name="文本框 29">
            <a:extLst>
              <a:ext uri="{FF2B5EF4-FFF2-40B4-BE49-F238E27FC236}">
                <a16:creationId xmlns:a16="http://schemas.microsoft.com/office/drawing/2014/main" id="{75237781-B4C2-4A19-8DD6-980685688E7E}"/>
              </a:ext>
            </a:extLst>
          </p:cNvPr>
          <p:cNvSpPr txBox="1"/>
          <p:nvPr/>
        </p:nvSpPr>
        <p:spPr>
          <a:xfrm>
            <a:off x="5003460" y="3534723"/>
            <a:ext cx="2921340" cy="523220"/>
          </a:xfrm>
          <a:prstGeom prst="rect">
            <a:avLst/>
          </a:prstGeom>
          <a:noFill/>
        </p:spPr>
        <p:txBody>
          <a:bodyPr vert="horz" wrap="square" rtlCol="0">
            <a:spAutoFit/>
          </a:bodyPr>
          <a:lstStyle/>
          <a:p>
            <a:r>
              <a:rPr lang="zh-CN" altLang="en-US" sz="2800" spc="-30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rPr>
              <a:t>这里输入标题内容</a:t>
            </a:r>
            <a:endParaRPr lang="zh-CN" altLang="en-US" sz="2800" spc="-300" dirty="0">
              <a:solidFill>
                <a:schemeClr val="bg1"/>
              </a:solidFill>
              <a:effectLst>
                <a:outerShdw blurRad="38100" dist="38100" dir="2700000" algn="tl">
                  <a:srgbClr val="000000">
                    <a:alpha val="43137"/>
                  </a:srgbClr>
                </a:outerShdw>
              </a:effectLst>
              <a:latin typeface="迷你简小隶书" panose="02010609000101010101" pitchFamily="49" charset="-122"/>
              <a:ea typeface="迷你简小隶书" panose="02010609000101010101" pitchFamily="49" charset="-122"/>
            </a:endParaRPr>
          </a:p>
        </p:txBody>
      </p:sp>
      <p:pic>
        <p:nvPicPr>
          <p:cNvPr id="176" name="图片 175" descr="2015079358371773581">
            <a:extLst>
              <a:ext uri="{FF2B5EF4-FFF2-40B4-BE49-F238E27FC236}">
                <a16:creationId xmlns:a16="http://schemas.microsoft.com/office/drawing/2014/main" id="{016F236A-54D0-492E-851D-37AB24ABEE8D}"/>
              </a:ext>
            </a:extLst>
          </p:cNvPr>
          <p:cNvPicPr>
            <a:picLocks noChangeAspect="1"/>
          </p:cNvPicPr>
          <p:nvPr/>
        </p:nvPicPr>
        <p:blipFill>
          <a:blip r:embed="rId3">
            <a:duotone>
              <a:prstClr val="black"/>
              <a:srgbClr val="784635">
                <a:tint val="45000"/>
                <a:satMod val="400000"/>
              </a:srgbClr>
            </a:duotone>
          </a:blip>
          <a:stretch>
            <a:fillRect/>
          </a:stretch>
        </p:blipFill>
        <p:spPr>
          <a:xfrm>
            <a:off x="1885584" y="2557807"/>
            <a:ext cx="1174350" cy="489170"/>
          </a:xfrm>
          <a:prstGeom prst="rect">
            <a:avLst/>
          </a:prstGeom>
        </p:spPr>
      </p:pic>
      <p:pic>
        <p:nvPicPr>
          <p:cNvPr id="178" name="wps稻壳儿佳誉设计原创">
            <a:extLst>
              <a:ext uri="{FF2B5EF4-FFF2-40B4-BE49-F238E27FC236}">
                <a16:creationId xmlns:a16="http://schemas.microsoft.com/office/drawing/2014/main" id="{165EF246-49FC-4CB4-88A9-41C3CB2EA3A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04399" y="4500040"/>
            <a:ext cx="212031" cy="204962"/>
          </a:xfrm>
          <a:prstGeom prst="rect">
            <a:avLst/>
          </a:prstGeom>
        </p:spPr>
      </p:pic>
      <p:pic>
        <p:nvPicPr>
          <p:cNvPr id="183" name="图片 182">
            <a:extLst>
              <a:ext uri="{FF2B5EF4-FFF2-40B4-BE49-F238E27FC236}">
                <a16:creationId xmlns:a16="http://schemas.microsoft.com/office/drawing/2014/main" id="{FADABC01-72DE-4F99-9E2C-07A4C3D2355A}"/>
              </a:ext>
            </a:extLst>
          </p:cNvPr>
          <p:cNvPicPr>
            <a:picLocks noChangeAspect="1"/>
          </p:cNvPicPr>
          <p:nvPr/>
        </p:nvPicPr>
        <p:blipFill rotWithShape="1">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l="35233" r="38569" b="68340"/>
          <a:stretch/>
        </p:blipFill>
        <p:spPr>
          <a:xfrm>
            <a:off x="7712399" y="3272477"/>
            <a:ext cx="432942" cy="672595"/>
          </a:xfrm>
          <a:prstGeom prst="rect">
            <a:avLst/>
          </a:prstGeom>
        </p:spPr>
      </p:pic>
    </p:spTree>
    <p:extLst>
      <p:ext uri="{BB962C8B-B14F-4D97-AF65-F5344CB8AC3E}">
        <p14:creationId xmlns:p14="http://schemas.microsoft.com/office/powerpoint/2010/main" val="7298399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F79BD08D-D8BC-4782-BD74-EFC8F2DD38CE}"/>
              </a:ext>
            </a:extLst>
          </p:cNvPr>
          <p:cNvSpPr/>
          <p:nvPr/>
        </p:nvSpPr>
        <p:spPr>
          <a:xfrm>
            <a:off x="9129923" y="1814"/>
            <a:ext cx="3062077" cy="6881281"/>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wps稻壳儿佳誉设计原创">
            <a:extLst>
              <a:ext uri="{FF2B5EF4-FFF2-40B4-BE49-F238E27FC236}">
                <a16:creationId xmlns:a16="http://schemas.microsoft.com/office/drawing/2014/main" id="{AEE2E5F8-8A3B-4967-81DB-E967D64B7DD2}"/>
              </a:ext>
            </a:extLst>
          </p:cNvPr>
          <p:cNvPicPr>
            <a:picLocks noChangeAspect="1"/>
          </p:cNvPicPr>
          <p:nvPr/>
        </p:nvPicPr>
        <p:blipFill rotWithShape="1">
          <a:blip r:embed="rId3">
            <a:extLst>
              <a:ext uri="{28A0092B-C50C-407E-A947-70E740481C1C}">
                <a14:useLocalDpi xmlns:a14="http://schemas.microsoft.com/office/drawing/2010/main" val="0"/>
              </a:ext>
            </a:extLst>
          </a:blip>
          <a:srcRect l="52197" t="31956" b="33391"/>
          <a:stretch/>
        </p:blipFill>
        <p:spPr>
          <a:xfrm>
            <a:off x="0" y="-15525"/>
            <a:ext cx="1161143" cy="1264479"/>
          </a:xfrm>
          <a:custGeom>
            <a:avLst/>
            <a:gdLst>
              <a:gd name="connsiteX0" fmla="*/ 0 w 2012550"/>
              <a:gd name="connsiteY0" fmla="*/ 0 h 2191657"/>
              <a:gd name="connsiteX1" fmla="*/ 2012550 w 2012550"/>
              <a:gd name="connsiteY1" fmla="*/ 0 h 2191657"/>
              <a:gd name="connsiteX2" fmla="*/ 2012550 w 2012550"/>
              <a:gd name="connsiteY2" fmla="*/ 2191657 h 2191657"/>
              <a:gd name="connsiteX3" fmla="*/ 1288868 w 2012550"/>
              <a:gd name="connsiteY3" fmla="*/ 2191657 h 2191657"/>
              <a:gd name="connsiteX4" fmla="*/ 217714 w 2012550"/>
              <a:gd name="connsiteY4" fmla="*/ 1001486 h 2191657"/>
              <a:gd name="connsiteX5" fmla="*/ 0 w 2012550"/>
              <a:gd name="connsiteY5" fmla="*/ 1348216 h 219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2550" h="2191657">
                <a:moveTo>
                  <a:pt x="0" y="0"/>
                </a:moveTo>
                <a:lnTo>
                  <a:pt x="2012550" y="0"/>
                </a:lnTo>
                <a:lnTo>
                  <a:pt x="2012550" y="2191657"/>
                </a:lnTo>
                <a:lnTo>
                  <a:pt x="1288868" y="2191657"/>
                </a:lnTo>
                <a:lnTo>
                  <a:pt x="217714" y="1001486"/>
                </a:lnTo>
                <a:lnTo>
                  <a:pt x="0" y="1348216"/>
                </a:lnTo>
                <a:close/>
              </a:path>
            </a:pathLst>
          </a:custGeom>
        </p:spPr>
      </p:pic>
      <p:sp>
        <p:nvSpPr>
          <p:cNvPr id="48" name="文本框 47">
            <a:extLst>
              <a:ext uri="{FF2B5EF4-FFF2-40B4-BE49-F238E27FC236}">
                <a16:creationId xmlns:a16="http://schemas.microsoft.com/office/drawing/2014/main" id="{89062DCB-CF62-4120-BAC9-EC894A35981E}"/>
              </a:ext>
            </a:extLst>
          </p:cNvPr>
          <p:cNvSpPr txBox="1"/>
          <p:nvPr/>
        </p:nvSpPr>
        <p:spPr>
          <a:xfrm>
            <a:off x="2370157" y="2194920"/>
            <a:ext cx="615553" cy="1729380"/>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dirty="0">
                <a:ln>
                  <a:noFill/>
                </a:ln>
                <a:solidFill>
                  <a:srgbClr val="000000">
                    <a:lumMod val="95000"/>
                    <a:lumOff val="5000"/>
                  </a:srgbClr>
                </a:solidFill>
                <a:effectLst/>
                <a:uLnTx/>
                <a:uFillTx/>
                <a:latin typeface="迷你简小隶书" panose="02010609000101010101" pitchFamily="49" charset="-122"/>
                <a:ea typeface="迷你简小隶书" panose="02010609000101010101" pitchFamily="49" charset="-122"/>
                <a:cs typeface="+mn-cs"/>
              </a:rPr>
              <a:t>中国风</a:t>
            </a:r>
          </a:p>
        </p:txBody>
      </p:sp>
      <p:sp>
        <p:nvSpPr>
          <p:cNvPr id="49" name="文本框 48">
            <a:extLst>
              <a:ext uri="{FF2B5EF4-FFF2-40B4-BE49-F238E27FC236}">
                <a16:creationId xmlns:a16="http://schemas.microsoft.com/office/drawing/2014/main" id="{3127C04B-96AF-48EE-941F-09B398F68FDD}"/>
              </a:ext>
            </a:extLst>
          </p:cNvPr>
          <p:cNvSpPr txBox="1"/>
          <p:nvPr/>
        </p:nvSpPr>
        <p:spPr>
          <a:xfrm>
            <a:off x="1629386" y="2201331"/>
            <a:ext cx="830997" cy="3522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300" normalizeH="0" baseline="0" noProof="0">
                <a:ln>
                  <a:noFill/>
                </a:ln>
                <a:solidFill>
                  <a:srgbClr val="464940"/>
                </a:solidFill>
                <a:effectLst/>
                <a:uLnTx/>
                <a:uFillTx/>
                <a:latin typeface="隶书" panose="02010509060101010101" pitchFamily="49" charset="-122"/>
                <a:ea typeface="隶书" panose="02010509060101010101" pitchFamily="49" charset="-122"/>
                <a:cs typeface="+mn-cs"/>
              </a:rPr>
              <a:t>意境是指抒情性作品中所呈现的那种情景交虚实相生的形象</a:t>
            </a:r>
          </a:p>
        </p:txBody>
      </p:sp>
      <p:sp>
        <p:nvSpPr>
          <p:cNvPr id="50" name="wps稻壳儿佳誉设计原创">
            <a:extLst>
              <a:ext uri="{FF2B5EF4-FFF2-40B4-BE49-F238E27FC236}">
                <a16:creationId xmlns:a16="http://schemas.microsoft.com/office/drawing/2014/main" id="{E2696A38-1FA7-49E1-9A30-DD64B54AD77A}"/>
              </a:ext>
            </a:extLst>
          </p:cNvPr>
          <p:cNvSpPr txBox="1"/>
          <p:nvPr/>
        </p:nvSpPr>
        <p:spPr>
          <a:xfrm>
            <a:off x="4545173" y="2194920"/>
            <a:ext cx="615553" cy="1729380"/>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dirty="0">
                <a:ln>
                  <a:noFill/>
                </a:ln>
                <a:solidFill>
                  <a:srgbClr val="000000">
                    <a:lumMod val="95000"/>
                    <a:lumOff val="5000"/>
                  </a:srgbClr>
                </a:solidFill>
                <a:effectLst/>
                <a:uLnTx/>
                <a:uFillTx/>
                <a:latin typeface="迷你简小隶书" panose="02010609000101010101" pitchFamily="49" charset="-122"/>
                <a:ea typeface="迷你简小隶书" panose="02010609000101010101" pitchFamily="49" charset="-122"/>
                <a:cs typeface="+mn-cs"/>
              </a:rPr>
              <a:t>中国风</a:t>
            </a:r>
          </a:p>
        </p:txBody>
      </p:sp>
      <p:sp>
        <p:nvSpPr>
          <p:cNvPr id="51" name="文本框 50">
            <a:extLst>
              <a:ext uri="{FF2B5EF4-FFF2-40B4-BE49-F238E27FC236}">
                <a16:creationId xmlns:a16="http://schemas.microsoft.com/office/drawing/2014/main" id="{D0AA67C5-A62D-4EF1-A86E-B7DBDAB0BBF7}"/>
              </a:ext>
            </a:extLst>
          </p:cNvPr>
          <p:cNvSpPr txBox="1"/>
          <p:nvPr/>
        </p:nvSpPr>
        <p:spPr>
          <a:xfrm>
            <a:off x="3804402" y="2201331"/>
            <a:ext cx="830997" cy="3522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300" normalizeH="0" baseline="0" noProof="0">
                <a:ln>
                  <a:noFill/>
                </a:ln>
                <a:solidFill>
                  <a:srgbClr val="464940"/>
                </a:solidFill>
                <a:effectLst/>
                <a:uLnTx/>
                <a:uFillTx/>
                <a:latin typeface="隶书" panose="02010509060101010101" pitchFamily="49" charset="-122"/>
                <a:ea typeface="隶书" panose="02010509060101010101" pitchFamily="49" charset="-122"/>
                <a:cs typeface="+mn-cs"/>
              </a:rPr>
              <a:t>意境是指抒情性作品中所呈现的那种情景交虚实相生的形象</a:t>
            </a:r>
          </a:p>
        </p:txBody>
      </p:sp>
      <p:sp>
        <p:nvSpPr>
          <p:cNvPr id="52" name="文本框 51">
            <a:extLst>
              <a:ext uri="{FF2B5EF4-FFF2-40B4-BE49-F238E27FC236}">
                <a16:creationId xmlns:a16="http://schemas.microsoft.com/office/drawing/2014/main" id="{DB93F810-6741-4171-9BF9-E76E60E17C59}"/>
              </a:ext>
            </a:extLst>
          </p:cNvPr>
          <p:cNvSpPr txBox="1"/>
          <p:nvPr/>
        </p:nvSpPr>
        <p:spPr>
          <a:xfrm>
            <a:off x="6751546" y="2194920"/>
            <a:ext cx="615553" cy="1729380"/>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dirty="0">
                <a:ln>
                  <a:noFill/>
                </a:ln>
                <a:solidFill>
                  <a:srgbClr val="000000">
                    <a:lumMod val="95000"/>
                    <a:lumOff val="5000"/>
                  </a:srgbClr>
                </a:solidFill>
                <a:effectLst/>
                <a:uLnTx/>
                <a:uFillTx/>
                <a:latin typeface="迷你简小隶书" panose="02010609000101010101" pitchFamily="49" charset="-122"/>
                <a:ea typeface="迷你简小隶书" panose="02010609000101010101" pitchFamily="49" charset="-122"/>
                <a:cs typeface="+mn-cs"/>
              </a:rPr>
              <a:t>中国风</a:t>
            </a:r>
          </a:p>
        </p:txBody>
      </p:sp>
      <p:sp>
        <p:nvSpPr>
          <p:cNvPr id="53" name="文本框 52">
            <a:extLst>
              <a:ext uri="{FF2B5EF4-FFF2-40B4-BE49-F238E27FC236}">
                <a16:creationId xmlns:a16="http://schemas.microsoft.com/office/drawing/2014/main" id="{91252B12-F714-4109-B7F9-92F7DCA1BBC6}"/>
              </a:ext>
            </a:extLst>
          </p:cNvPr>
          <p:cNvSpPr txBox="1"/>
          <p:nvPr/>
        </p:nvSpPr>
        <p:spPr>
          <a:xfrm>
            <a:off x="6010775" y="2201331"/>
            <a:ext cx="830997" cy="3522743"/>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300" normalizeH="0" baseline="0" noProof="0">
                <a:ln>
                  <a:noFill/>
                </a:ln>
                <a:solidFill>
                  <a:srgbClr val="464940"/>
                </a:solidFill>
                <a:effectLst/>
                <a:uLnTx/>
                <a:uFillTx/>
                <a:latin typeface="隶书" panose="02010509060101010101" pitchFamily="49" charset="-122"/>
                <a:ea typeface="隶书" panose="02010509060101010101" pitchFamily="49" charset="-122"/>
                <a:cs typeface="+mn-cs"/>
              </a:rPr>
              <a:t>意境是指抒情性作品中所呈现的那种情景交虚实相生的形象</a:t>
            </a:r>
          </a:p>
        </p:txBody>
      </p:sp>
      <p:pic>
        <p:nvPicPr>
          <p:cNvPr id="54" name="wps稻壳儿佳誉设计原创" descr="图片包含 浅色&#10;&#10;已生成高可信度的说明">
            <a:extLst>
              <a:ext uri="{FF2B5EF4-FFF2-40B4-BE49-F238E27FC236}">
                <a16:creationId xmlns:a16="http://schemas.microsoft.com/office/drawing/2014/main" id="{71DCD053-99C4-4E73-885A-94CC463775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39633" y="2881730"/>
            <a:ext cx="261074" cy="271952"/>
          </a:xfrm>
          <a:prstGeom prst="rect">
            <a:avLst/>
          </a:prstGeom>
        </p:spPr>
      </p:pic>
      <p:sp>
        <p:nvSpPr>
          <p:cNvPr id="56" name="TextBox 4">
            <a:extLst>
              <a:ext uri="{FF2B5EF4-FFF2-40B4-BE49-F238E27FC236}">
                <a16:creationId xmlns:a16="http://schemas.microsoft.com/office/drawing/2014/main" id="{4D42CEA1-D74E-4B9B-9385-B68932BC607F}"/>
              </a:ext>
            </a:extLst>
          </p:cNvPr>
          <p:cNvSpPr txBox="1"/>
          <p:nvPr/>
        </p:nvSpPr>
        <p:spPr>
          <a:xfrm rot="5400000">
            <a:off x="8912564" y="2033553"/>
            <a:ext cx="3152557" cy="430887"/>
          </a:xfrm>
          <a:prstGeom prst="rect">
            <a:avLst/>
          </a:prstGeom>
          <a:noFill/>
        </p:spPr>
        <p:txBody>
          <a:bodyPr wrap="square" lIns="0" tIns="0" rIns="0" bIns="0" rtlCol="0">
            <a:spAutoFit/>
            <a:scene3d>
              <a:camera prst="orthographicFront">
                <a:rot lat="0" lon="0" rev="0"/>
              </a:camera>
              <a:lightRig rig="threePt" dir="t"/>
            </a:scene3d>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w="0">
                  <a:noFill/>
                </a:ln>
                <a:solidFill>
                  <a:schemeClr val="bg1"/>
                </a:solidFill>
                <a:effectLst/>
                <a:uLnTx/>
                <a:uFillTx/>
                <a:latin typeface="迷你简小隶书" panose="02010609000101010101" pitchFamily="49" charset="-122"/>
                <a:ea typeface="迷你简小隶书" panose="02010609000101010101" pitchFamily="49" charset="-122"/>
                <a:cs typeface="+mn-cs"/>
              </a:rPr>
              <a:t>Whatever is worth doing is wor</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w="0">
                  <a:noFill/>
                </a:ln>
                <a:solidFill>
                  <a:schemeClr val="bg1"/>
                </a:solidFill>
                <a:effectLst/>
                <a:uLnTx/>
                <a:uFillTx/>
                <a:latin typeface="迷你简小隶书" panose="02010609000101010101" pitchFamily="49" charset="-122"/>
                <a:ea typeface="迷你简小隶书" panose="02010609000101010101" pitchFamily="49" charset="-122"/>
                <a:cs typeface="+mn-cs"/>
              </a:rPr>
              <a:t>th doing well.</a:t>
            </a:r>
            <a:endParaRPr kumimoji="0" lang="zh-CN" altLang="en-US" sz="1400" b="0" i="0" u="none" strike="noStrike" kern="1200" cap="none" spc="0" normalizeH="0" baseline="0" noProof="0" dirty="0">
              <a:ln w="0">
                <a:noFill/>
              </a:ln>
              <a:solidFill>
                <a:schemeClr val="bg1"/>
              </a:solidFill>
              <a:effectLst/>
              <a:uLnTx/>
              <a:uFillTx/>
              <a:latin typeface="迷你简小隶书" panose="02010609000101010101" pitchFamily="49" charset="-122"/>
              <a:ea typeface="迷你简小隶书" panose="02010609000101010101" pitchFamily="49" charset="-122"/>
              <a:cs typeface="+mn-cs"/>
            </a:endParaRPr>
          </a:p>
        </p:txBody>
      </p:sp>
      <p:sp>
        <p:nvSpPr>
          <p:cNvPr id="59" name="文本框 58">
            <a:extLst>
              <a:ext uri="{FF2B5EF4-FFF2-40B4-BE49-F238E27FC236}">
                <a16:creationId xmlns:a16="http://schemas.microsoft.com/office/drawing/2014/main" id="{1DE65E63-8770-4BD2-8CC2-7AA8D43F889B}"/>
              </a:ext>
            </a:extLst>
          </p:cNvPr>
          <p:cNvSpPr txBox="1"/>
          <p:nvPr/>
        </p:nvSpPr>
        <p:spPr>
          <a:xfrm>
            <a:off x="10677497" y="537031"/>
            <a:ext cx="615553" cy="2292500"/>
          </a:xfrm>
          <a:prstGeom prst="rect">
            <a:avLst/>
          </a:prstGeom>
          <a:noFill/>
        </p:spPr>
        <p:txBody>
          <a:bodyPr vert="eaVert" wrap="square" rtlCol="0">
            <a:spAutoFit/>
          </a:bodyPr>
          <a:lstStyle/>
          <a:p>
            <a:pPr marL="0" marR="0" lvl="0" indent="0" algn="dist" defTabSz="914103"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30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cs typeface="+mn-cs"/>
              </a:rPr>
              <a:t>天净沙</a:t>
            </a:r>
            <a:r>
              <a:rPr kumimoji="0" lang="en-US" altLang="zh-CN" sz="2800" b="0" i="0" u="none" strike="noStrike" kern="1200" cap="none" spc="-30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cs typeface="+mn-cs"/>
              </a:rPr>
              <a:t>·</a:t>
            </a:r>
            <a:r>
              <a:rPr kumimoji="0" lang="zh-CN" altLang="en-US" sz="2800" b="0" i="0" u="none" strike="noStrike" kern="1200" cap="none" spc="-300" normalizeH="0" baseline="0" noProof="0">
                <a:ln>
                  <a:noFill/>
                </a:ln>
                <a:solidFill>
                  <a:schemeClr val="bg1"/>
                </a:solidFill>
                <a:effectLst/>
                <a:uLnTx/>
                <a:uFillTx/>
                <a:latin typeface="迷你简小隶书" panose="02010609000101010101" pitchFamily="49" charset="-122"/>
                <a:ea typeface="迷你简小隶书" panose="02010609000101010101" pitchFamily="49" charset="-122"/>
                <a:cs typeface="+mn-cs"/>
              </a:rPr>
              <a:t>秋思</a:t>
            </a:r>
          </a:p>
        </p:txBody>
      </p:sp>
      <p:pic>
        <p:nvPicPr>
          <p:cNvPr id="15" name="图片 14">
            <a:extLst>
              <a:ext uri="{FF2B5EF4-FFF2-40B4-BE49-F238E27FC236}">
                <a16:creationId xmlns:a16="http://schemas.microsoft.com/office/drawing/2014/main" id="{BC7CC249-374C-4DC9-A789-90BBDE185D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82681" y="3686492"/>
            <a:ext cx="2269511" cy="3211117"/>
          </a:xfrm>
          <a:prstGeom prst="rect">
            <a:avLst/>
          </a:prstGeom>
        </p:spPr>
      </p:pic>
    </p:spTree>
    <p:extLst>
      <p:ext uri="{BB962C8B-B14F-4D97-AF65-F5344CB8AC3E}">
        <p14:creationId xmlns:p14="http://schemas.microsoft.com/office/powerpoint/2010/main" val="9947119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B57AC014-AFAB-4EC1-AC52-3CDBE766D409}"/>
              </a:ext>
            </a:extLst>
          </p:cNvPr>
          <p:cNvSpPr/>
          <p:nvPr/>
        </p:nvSpPr>
        <p:spPr>
          <a:xfrm>
            <a:off x="1160599" y="1824331"/>
            <a:ext cx="2501270" cy="3623541"/>
          </a:xfrm>
          <a:prstGeom prst="rect">
            <a:avLst/>
          </a:prstGeom>
          <a:gradFill>
            <a:gsLst>
              <a:gs pos="18000">
                <a:srgbClr val="240502"/>
              </a:gs>
              <a:gs pos="99000">
                <a:srgbClr val="4F0C05"/>
              </a:gs>
              <a:gs pos="86000">
                <a:srgbClr val="570E06"/>
              </a:gs>
              <a:gs pos="63000">
                <a:srgbClr val="520D0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F0C8B241-AC7E-46E6-BEC0-C66E8B81EC4A}"/>
              </a:ext>
            </a:extLst>
          </p:cNvPr>
          <p:cNvSpPr/>
          <p:nvPr/>
        </p:nvSpPr>
        <p:spPr>
          <a:xfrm>
            <a:off x="6221496" y="2425896"/>
            <a:ext cx="4573503" cy="613951"/>
          </a:xfrm>
          <a:prstGeom prst="rect">
            <a:avLst/>
          </a:prstGeom>
        </p:spPr>
        <p:txBody>
          <a:bodyPr wrap="square">
            <a:spAutoFit/>
          </a:bodyPr>
          <a:lstStyle/>
          <a:p>
            <a:pPr lvl="0" algn="just" defTabSz="914103">
              <a:lnSpc>
                <a:spcPct val="150000"/>
              </a:lnSpc>
              <a:defRPr/>
            </a:pPr>
            <a:r>
              <a:rPr lang="zh-CN" altLang="en-US" sz="12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那种情景交融虚实相生的形象系统及其所诱发和开拓的审美想典那种情景交融虚实相生的审美</a:t>
            </a:r>
          </a:p>
        </p:txBody>
      </p:sp>
      <p:sp>
        <p:nvSpPr>
          <p:cNvPr id="19" name="wps稻壳儿佳誉设计原创">
            <a:extLst>
              <a:ext uri="{FF2B5EF4-FFF2-40B4-BE49-F238E27FC236}">
                <a16:creationId xmlns:a16="http://schemas.microsoft.com/office/drawing/2014/main" id="{CB6332A9-32E9-4CCB-A464-A71C743C1CBB}"/>
              </a:ext>
            </a:extLst>
          </p:cNvPr>
          <p:cNvSpPr txBox="1"/>
          <p:nvPr/>
        </p:nvSpPr>
        <p:spPr>
          <a:xfrm>
            <a:off x="6221497" y="2000507"/>
            <a:ext cx="1732332" cy="523220"/>
          </a:xfrm>
          <a:prstGeom prst="rect">
            <a:avLst/>
          </a:prstGeom>
          <a:noFill/>
        </p:spPr>
        <p:txBody>
          <a:bodyPr wrap="square" rtlCol="0">
            <a:spAutoFit/>
          </a:bodyPr>
          <a:lstStyle/>
          <a:p>
            <a:pPr lvl="0" algn="dist" defTabSz="914103">
              <a:defRPr/>
            </a:pPr>
            <a:r>
              <a:rPr lang="zh-CN" altLang="en-US" sz="2800" spc="-300" dirty="0">
                <a:solidFill>
                  <a:srgbClr val="000000">
                    <a:lumMod val="95000"/>
                    <a:lumOff val="5000"/>
                  </a:srgbClr>
                </a:solidFill>
                <a:latin typeface="迷你简小隶书" panose="02010609000101010101" pitchFamily="49" charset="-122"/>
                <a:ea typeface="迷你简小隶书" panose="02010609000101010101" pitchFamily="49" charset="-122"/>
              </a:rPr>
              <a:t>中国风</a:t>
            </a:r>
          </a:p>
        </p:txBody>
      </p:sp>
      <p:sp>
        <p:nvSpPr>
          <p:cNvPr id="20" name="矩形 19">
            <a:extLst>
              <a:ext uri="{FF2B5EF4-FFF2-40B4-BE49-F238E27FC236}">
                <a16:creationId xmlns:a16="http://schemas.microsoft.com/office/drawing/2014/main" id="{766255C7-34E9-42AF-AE8A-5D3882587BDF}"/>
              </a:ext>
            </a:extLst>
          </p:cNvPr>
          <p:cNvSpPr/>
          <p:nvPr/>
        </p:nvSpPr>
        <p:spPr>
          <a:xfrm>
            <a:off x="6221497" y="4477072"/>
            <a:ext cx="4573503" cy="613951"/>
          </a:xfrm>
          <a:prstGeom prst="rect">
            <a:avLst/>
          </a:prstGeom>
        </p:spPr>
        <p:txBody>
          <a:bodyPr wrap="square">
            <a:spAutoFit/>
          </a:bodyPr>
          <a:lstStyle/>
          <a:p>
            <a:pPr lvl="0" algn="just" defTabSz="914103">
              <a:lnSpc>
                <a:spcPct val="150000"/>
              </a:lnSpc>
              <a:defRPr/>
            </a:pPr>
            <a:r>
              <a:rPr lang="zh-CN" altLang="en-US" sz="1200" spc="400">
                <a:solidFill>
                  <a:prstClr val="black">
                    <a:lumMod val="75000"/>
                    <a:lumOff val="25000"/>
                  </a:prstClr>
                </a:solidFill>
                <a:latin typeface="迷你简小隶书" panose="02010609000101010101" pitchFamily="49" charset="-122"/>
                <a:ea typeface="迷你简小隶书" panose="02010609000101010101" pitchFamily="49" charset="-122"/>
                <a:sym typeface="Source Sans Pro"/>
              </a:rPr>
              <a:t>那种情景交融虚实相生的形象系统及其所诱发和开拓的审美想典那种情景交融虚实相生的审美</a:t>
            </a:r>
          </a:p>
        </p:txBody>
      </p:sp>
      <p:sp>
        <p:nvSpPr>
          <p:cNvPr id="21" name="文本框 20">
            <a:extLst>
              <a:ext uri="{FF2B5EF4-FFF2-40B4-BE49-F238E27FC236}">
                <a16:creationId xmlns:a16="http://schemas.microsoft.com/office/drawing/2014/main" id="{2B114FEB-C4DC-45BD-A472-2090CB3C2E81}"/>
              </a:ext>
            </a:extLst>
          </p:cNvPr>
          <p:cNvSpPr txBox="1"/>
          <p:nvPr/>
        </p:nvSpPr>
        <p:spPr>
          <a:xfrm>
            <a:off x="6221497" y="4051683"/>
            <a:ext cx="1732332" cy="523220"/>
          </a:xfrm>
          <a:prstGeom prst="rect">
            <a:avLst/>
          </a:prstGeom>
          <a:noFill/>
        </p:spPr>
        <p:txBody>
          <a:bodyPr wrap="square" rtlCol="0">
            <a:spAutoFit/>
          </a:bodyPr>
          <a:lstStyle/>
          <a:p>
            <a:pPr lvl="0" algn="dist" defTabSz="914103">
              <a:defRPr/>
            </a:pPr>
            <a:r>
              <a:rPr lang="zh-CN" altLang="en-US" sz="2800" spc="-300" dirty="0">
                <a:solidFill>
                  <a:srgbClr val="000000">
                    <a:lumMod val="95000"/>
                    <a:lumOff val="5000"/>
                  </a:srgbClr>
                </a:solidFill>
                <a:latin typeface="迷你简小隶书" panose="02010609000101010101" pitchFamily="49" charset="-122"/>
                <a:ea typeface="迷你简小隶书" panose="02010609000101010101" pitchFamily="49" charset="-122"/>
              </a:rPr>
              <a:t>中国风</a:t>
            </a:r>
          </a:p>
        </p:txBody>
      </p:sp>
      <p:sp>
        <p:nvSpPr>
          <p:cNvPr id="24" name="wps稻壳儿佳誉设计原创">
            <a:extLst>
              <a:ext uri="{FF2B5EF4-FFF2-40B4-BE49-F238E27FC236}">
                <a16:creationId xmlns:a16="http://schemas.microsoft.com/office/drawing/2014/main" id="{B4BAC966-D845-4CDE-B5B8-6CA7AA87266D}"/>
              </a:ext>
            </a:extLst>
          </p:cNvPr>
          <p:cNvSpPr/>
          <p:nvPr/>
        </p:nvSpPr>
        <p:spPr>
          <a:xfrm>
            <a:off x="1251878" y="1624282"/>
            <a:ext cx="2501270" cy="373245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椭圆 53">
            <a:extLst>
              <a:ext uri="{FF2B5EF4-FFF2-40B4-BE49-F238E27FC236}">
                <a16:creationId xmlns:a16="http://schemas.microsoft.com/office/drawing/2014/main" id="{B633B610-1EE6-4E55-B389-2E04DE794D81}"/>
              </a:ext>
            </a:extLst>
          </p:cNvPr>
          <p:cNvSpPr/>
          <p:nvPr/>
        </p:nvSpPr>
        <p:spPr>
          <a:xfrm>
            <a:off x="4892863" y="4099686"/>
            <a:ext cx="993622" cy="990995"/>
          </a:xfrm>
          <a:prstGeom prst="ellipse">
            <a:avLst/>
          </a:prstGeom>
          <a:noFill/>
          <a:ln w="3175" cap="flat" cmpd="sng">
            <a:solidFill>
              <a:schemeClr val="bg1">
                <a:lumMod val="50000"/>
              </a:schemeClr>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srgbClr val="B18D6E"/>
              </a:solidFill>
              <a:effectLst/>
              <a:uLnTx/>
              <a:uFillTx/>
              <a:latin typeface="宋体" pitchFamily="2" charset="-122"/>
              <a:ea typeface="宋体" pitchFamily="2" charset="-122"/>
              <a:cs typeface="+mn-cs"/>
              <a:sym typeface="宋体" pitchFamily="2" charset="-122"/>
            </a:endParaRPr>
          </a:p>
        </p:txBody>
      </p:sp>
      <p:sp>
        <p:nvSpPr>
          <p:cNvPr id="59" name="TextBox 50">
            <a:extLst>
              <a:ext uri="{FF2B5EF4-FFF2-40B4-BE49-F238E27FC236}">
                <a16:creationId xmlns:a16="http://schemas.microsoft.com/office/drawing/2014/main" id="{6311AD52-33F2-430C-98C3-57DA089E686D}"/>
              </a:ext>
            </a:extLst>
          </p:cNvPr>
          <p:cNvSpPr/>
          <p:nvPr/>
        </p:nvSpPr>
        <p:spPr>
          <a:xfrm>
            <a:off x="5122913" y="4396069"/>
            <a:ext cx="657284" cy="417691"/>
          </a:xfrm>
          <a:prstGeom prst="rect">
            <a:avLst/>
          </a:prstGeom>
          <a:noFill/>
          <a:ln w="9525">
            <a:noFill/>
            <a:miter/>
          </a:ln>
        </p:spPr>
        <p:txBody>
          <a:bodyPr wrap="none">
            <a:spAutoFit/>
          </a:bodyPr>
          <a:lstStyle/>
          <a:p>
            <a:pPr algn="ctr">
              <a:defRPr/>
            </a:pPr>
            <a:r>
              <a:rPr lang="en-US" altLang="zh-CN" sz="2400" spc="-132">
                <a:solidFill>
                  <a:srgbClr val="414141"/>
                </a:solidFill>
                <a:latin typeface="迷你简小隶书" panose="02010609000101010101" pitchFamily="49" charset="-122"/>
                <a:ea typeface="迷你简小隶书" panose="02010609000101010101" pitchFamily="49" charset="-122"/>
                <a:sym typeface="方正大黑简体" pitchFamily="2" charset="-122"/>
              </a:rPr>
              <a:t>64%</a:t>
            </a:r>
            <a:endParaRPr lang="zh-CN" altLang="en-US" sz="2400" spc="-132" dirty="0">
              <a:solidFill>
                <a:srgbClr val="414141"/>
              </a:solidFill>
              <a:latin typeface="迷你简小隶书" panose="02010609000101010101" pitchFamily="49" charset="-122"/>
              <a:ea typeface="迷你简小隶书" panose="02010609000101010101" pitchFamily="49" charset="-122"/>
              <a:sym typeface="方正大黑简体" pitchFamily="2" charset="-122"/>
            </a:endParaRPr>
          </a:p>
        </p:txBody>
      </p:sp>
      <p:sp>
        <p:nvSpPr>
          <p:cNvPr id="60" name="空心弧 59">
            <a:extLst>
              <a:ext uri="{FF2B5EF4-FFF2-40B4-BE49-F238E27FC236}">
                <a16:creationId xmlns:a16="http://schemas.microsoft.com/office/drawing/2014/main" id="{055E05B8-D01E-40EF-9556-D38C912771A0}"/>
              </a:ext>
            </a:extLst>
          </p:cNvPr>
          <p:cNvSpPr/>
          <p:nvPr/>
        </p:nvSpPr>
        <p:spPr>
          <a:xfrm>
            <a:off x="4869470" y="4091654"/>
            <a:ext cx="1013748" cy="1013746"/>
          </a:xfrm>
          <a:prstGeom prst="blockArc">
            <a:avLst>
              <a:gd name="adj1" fmla="val 3620784"/>
              <a:gd name="adj2" fmla="val 16357662"/>
              <a:gd name="adj3" fmla="val 0"/>
            </a:avLst>
          </a:prstGeom>
          <a:noFill/>
          <a:ln w="76200" cap="flat" cmpd="sng">
            <a:solidFill>
              <a:srgbClr val="5A0E06"/>
            </a:solidFill>
            <a:prstDash val="solid"/>
            <a:round/>
            <a:headEnd type="none" w="med" len="med"/>
            <a:tailEnd type="none" w="med" len="med"/>
          </a:ln>
        </p:spPr>
        <p:txBody>
          <a:bodyPr lIns="45710" tIns="22848" rIns="45710" bIns="22848" anchor="ctr" anchorCtr="0">
            <a:noAutofit/>
          </a:bodyPr>
          <a:lstStyle/>
          <a:p>
            <a:pPr algn="ctr" defTabSz="457139">
              <a:buClr>
                <a:srgbClr val="000000"/>
              </a:buClr>
            </a:pPr>
            <a:endParaRPr lang="zh-CN" altLang="en-US" sz="2000" b="1" kern="0">
              <a:solidFill>
                <a:srgbClr val="000000"/>
              </a:solidFill>
              <a:latin typeface="Montserrat" panose="02000505000000020004"/>
            </a:endParaRPr>
          </a:p>
        </p:txBody>
      </p:sp>
      <p:sp>
        <p:nvSpPr>
          <p:cNvPr id="61" name="wps稻壳儿佳誉设计原创">
            <a:extLst>
              <a:ext uri="{FF2B5EF4-FFF2-40B4-BE49-F238E27FC236}">
                <a16:creationId xmlns:a16="http://schemas.microsoft.com/office/drawing/2014/main" id="{25A3F865-9979-4C39-9D26-3C8C0127C9FE}"/>
              </a:ext>
            </a:extLst>
          </p:cNvPr>
          <p:cNvSpPr/>
          <p:nvPr/>
        </p:nvSpPr>
        <p:spPr>
          <a:xfrm>
            <a:off x="4938825" y="2140279"/>
            <a:ext cx="993622" cy="990995"/>
          </a:xfrm>
          <a:prstGeom prst="ellipse">
            <a:avLst/>
          </a:prstGeom>
          <a:noFill/>
          <a:ln w="3175" cap="flat" cmpd="sng">
            <a:solidFill>
              <a:schemeClr val="bg1">
                <a:lumMod val="50000"/>
              </a:schemeClr>
            </a:solidFill>
            <a:prstDash val="solid"/>
            <a:miter/>
            <a:headEnd type="none" w="med" len="med"/>
            <a:tailEnd type="none" w="med" len="me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dirty="0">
              <a:ln>
                <a:noFill/>
              </a:ln>
              <a:solidFill>
                <a:srgbClr val="B18D6E"/>
              </a:solidFill>
              <a:effectLst/>
              <a:uLnTx/>
              <a:uFillTx/>
              <a:latin typeface="宋体" pitchFamily="2" charset="-122"/>
              <a:ea typeface="宋体" pitchFamily="2" charset="-122"/>
              <a:cs typeface="+mn-cs"/>
              <a:sym typeface="宋体" pitchFamily="2" charset="-122"/>
            </a:endParaRPr>
          </a:p>
        </p:txBody>
      </p:sp>
      <p:sp>
        <p:nvSpPr>
          <p:cNvPr id="62" name="TextBox 50">
            <a:extLst>
              <a:ext uri="{FF2B5EF4-FFF2-40B4-BE49-F238E27FC236}">
                <a16:creationId xmlns:a16="http://schemas.microsoft.com/office/drawing/2014/main" id="{17AEA14E-3EDF-4539-8CBC-CD81FC21F5BC}"/>
              </a:ext>
            </a:extLst>
          </p:cNvPr>
          <p:cNvSpPr/>
          <p:nvPr/>
        </p:nvSpPr>
        <p:spPr>
          <a:xfrm>
            <a:off x="5168874" y="2436662"/>
            <a:ext cx="657284" cy="417691"/>
          </a:xfrm>
          <a:prstGeom prst="rect">
            <a:avLst/>
          </a:prstGeom>
          <a:noFill/>
          <a:ln w="9525">
            <a:noFill/>
            <a:miter/>
          </a:ln>
        </p:spPr>
        <p:txBody>
          <a:bodyPr wrap="none">
            <a:spAutoFit/>
          </a:bodyPr>
          <a:lstStyle/>
          <a:p>
            <a:pPr marR="0" lvl="0" indent="0" algn="ctr" fontAlgn="auto">
              <a:lnSpc>
                <a:spcPct val="100000"/>
              </a:lnSpc>
              <a:spcBef>
                <a:spcPts val="0"/>
              </a:spcBef>
              <a:spcAft>
                <a:spcPts val="0"/>
              </a:spcAft>
              <a:buClrTx/>
              <a:buSzTx/>
              <a:buFontTx/>
              <a:buNone/>
              <a:tabLst/>
              <a:defRPr/>
            </a:pPr>
            <a:r>
              <a:rPr lang="en-US" altLang="zh-CN" sz="2400" spc="-132">
                <a:solidFill>
                  <a:srgbClr val="414141"/>
                </a:solidFill>
                <a:latin typeface="迷你简小隶书" panose="02010609000101010101" pitchFamily="49" charset="-122"/>
                <a:ea typeface="迷你简小隶书" panose="02010609000101010101" pitchFamily="49" charset="-122"/>
                <a:sym typeface="方正大黑简体" pitchFamily="2" charset="-122"/>
              </a:rPr>
              <a:t>88%</a:t>
            </a:r>
            <a:endParaRPr lang="zh-CN" altLang="en-US" sz="2400" spc="-132" dirty="0">
              <a:solidFill>
                <a:srgbClr val="414141"/>
              </a:solidFill>
              <a:latin typeface="迷你简小隶书" panose="02010609000101010101" pitchFamily="49" charset="-122"/>
              <a:ea typeface="迷你简小隶书" panose="02010609000101010101" pitchFamily="49" charset="-122"/>
              <a:sym typeface="方正大黑简体" pitchFamily="2" charset="-122"/>
            </a:endParaRPr>
          </a:p>
        </p:txBody>
      </p:sp>
      <p:sp>
        <p:nvSpPr>
          <p:cNvPr id="63" name="空心弧 62">
            <a:extLst>
              <a:ext uri="{FF2B5EF4-FFF2-40B4-BE49-F238E27FC236}">
                <a16:creationId xmlns:a16="http://schemas.microsoft.com/office/drawing/2014/main" id="{A1F9C44C-36A1-46B3-9703-8FD2910BD205}"/>
              </a:ext>
            </a:extLst>
          </p:cNvPr>
          <p:cNvSpPr/>
          <p:nvPr/>
        </p:nvSpPr>
        <p:spPr>
          <a:xfrm>
            <a:off x="4915431" y="2132247"/>
            <a:ext cx="1013748" cy="1013746"/>
          </a:xfrm>
          <a:prstGeom prst="blockArc">
            <a:avLst>
              <a:gd name="adj1" fmla="val 3620784"/>
              <a:gd name="adj2" fmla="val 19119376"/>
              <a:gd name="adj3" fmla="val 0"/>
            </a:avLst>
          </a:prstGeom>
          <a:noFill/>
          <a:ln w="76200" cap="flat" cmpd="sng">
            <a:solidFill>
              <a:srgbClr val="5A0E06"/>
            </a:solidFill>
            <a:prstDash val="solid"/>
            <a:round/>
            <a:headEnd type="none" w="med" len="med"/>
            <a:tailEnd type="none" w="med" len="med"/>
          </a:ln>
        </p:spPr>
        <p:txBody>
          <a:bodyPr lIns="45710" tIns="22848" rIns="45710" bIns="22848" anchor="ctr" anchorCtr="0">
            <a:noAutofit/>
          </a:bodyPr>
          <a:lstStyle/>
          <a:p>
            <a:pPr algn="ctr" defTabSz="457139">
              <a:buClr>
                <a:srgbClr val="000000"/>
              </a:buClr>
            </a:pPr>
            <a:endParaRPr lang="zh-CN" altLang="en-US" sz="2000" b="1" kern="0">
              <a:solidFill>
                <a:srgbClr val="000000"/>
              </a:solidFill>
              <a:latin typeface="Montserrat" panose="02000505000000020004"/>
            </a:endParaRPr>
          </a:p>
        </p:txBody>
      </p:sp>
    </p:spTree>
    <p:extLst>
      <p:ext uri="{BB962C8B-B14F-4D97-AF65-F5344CB8AC3E}">
        <p14:creationId xmlns:p14="http://schemas.microsoft.com/office/powerpoint/2010/main" val="1905788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ags/tag5.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ags/tag6.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ags/tag7.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ags/tag8.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ags/tag9.xml><?xml version="1.0" encoding="utf-8"?>
<p:tagLst xmlns:a="http://schemas.openxmlformats.org/drawingml/2006/main" xmlns:r="http://schemas.openxmlformats.org/officeDocument/2006/relationships" xmlns:p="http://schemas.openxmlformats.org/presentationml/2006/main">
  <p:tag name="ISPRING_SLIDE_ID_2" val="{8A79FDD6-2179-41AF-9112-195CBEFFD948}"/>
  <p:tag name="GENSWF_ADVANCE_TIME" val="5"/>
  <p:tag name="ISPRING_CUSTOM_TIMING_USED"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3664</TotalTime>
  <Words>987</Words>
  <Application>Microsoft Office PowerPoint</Application>
  <PresentationFormat>宽屏</PresentationFormat>
  <Paragraphs>127</Paragraphs>
  <Slides>22</Slides>
  <Notes>13</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22</vt:i4>
      </vt:variant>
    </vt:vector>
  </HeadingPairs>
  <TitlesOfParts>
    <vt:vector size="43" baseType="lpstr">
      <vt:lpstr>Montserrat</vt:lpstr>
      <vt:lpstr>Playfair Display Black</vt:lpstr>
      <vt:lpstr>等线</vt:lpstr>
      <vt:lpstr>方正大黑简体</vt:lpstr>
      <vt:lpstr>方正楷体繁体</vt:lpstr>
      <vt:lpstr>方正硬笔行书繁体</vt:lpstr>
      <vt:lpstr>华文楷体</vt:lpstr>
      <vt:lpstr>鯨海酔侯</vt:lpstr>
      <vt:lpstr>康煕字典體(Demo)</vt:lpstr>
      <vt:lpstr>隶书</vt:lpstr>
      <vt:lpstr>迷你简小隶书</vt:lpstr>
      <vt:lpstr>锐字云字库水柱体1.0</vt:lpstr>
      <vt:lpstr>書體坊顏體㊣</vt:lpstr>
      <vt:lpstr>宋体</vt:lpstr>
      <vt:lpstr>微软雅黑</vt:lpstr>
      <vt:lpstr>文悦古典明朝体 (非商业使用) W5</vt:lpstr>
      <vt:lpstr>Arial</vt:lpstr>
      <vt:lpstr>Calibri</vt:lpstr>
      <vt:lpstr>Calibri Light</vt:lpstr>
      <vt:lpstr>Source Sans Pro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BOSSPPT顶尖职业文案</dc:title>
  <dc:subject>BOSSPPT顶尖职业文案</dc:subject>
  <dc:creator>顶尖职业文案  |  https://chinappt.taobao.com</dc:creator>
  <dc:description>淘宝店铺名称：BOSSPPT顶尖职业文案_x000d_
以下网址https://chinappt.taobao.com购买享受店家咨询售后服务，非上述网址购买均属于盗版。_x000d_
BOSSPPT属于中国合法商标，凡是带有BOSSPPT字样，图样均属于侵权行为，我店发现盗版盗售行为将追究到底！_x000d_
https://chinappt.taobao.com</dc:description>
  <cp:lastModifiedBy>微软用户</cp:lastModifiedBy>
  <cp:revision>1</cp:revision>
  <dcterms:created xsi:type="dcterms:W3CDTF">2017-03-21T08:36:50Z</dcterms:created>
  <dcterms:modified xsi:type="dcterms:W3CDTF">2018-09-28T05:15:37Z</dcterms:modified>
</cp:coreProperties>
</file>