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6"/>
  </p:handoutMasterIdLst>
  <p:sldIdLst>
    <p:sldId id="258" r:id="rId3"/>
    <p:sldId id="259" r:id="rId4"/>
    <p:sldId id="261" r:id="rId5"/>
    <p:sldId id="262" r:id="rId6"/>
    <p:sldId id="263" r:id="rId7"/>
    <p:sldId id="265" r:id="rId8"/>
    <p:sldId id="266" r:id="rId9"/>
    <p:sldId id="267" r:id="rId11"/>
    <p:sldId id="268" r:id="rId12"/>
    <p:sldId id="269" r:id="rId13"/>
    <p:sldId id="273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8" y="2488365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39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1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背景图片出处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Calibri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1.0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PLUS</a:t>
            </a:r>
            <a:r>
              <a:rPr lang="en-US" altLang="zh-CN" sz="1335" dirty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  <a:endParaRPr kumimoji="1"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>
            <a:fillRect/>
          </a:stretch>
        </p:blipFill>
        <p:spPr>
          <a:xfrm>
            <a:off x="4628993" y="950910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64423" y="483131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1400" b="1" dirty="0" smtClean="0"/>
              <a:t>亮亮图文旗舰店</a:t>
            </a:r>
            <a:endParaRPr kumimoji="1" lang="zh-CN" altLang="en-US" sz="1400" b="1" dirty="0" smtClean="0"/>
          </a:p>
        </p:txBody>
      </p:sp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59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70" y="2696150"/>
            <a:ext cx="1919962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7"/>
            <a:ext cx="1403438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  <a:endParaRPr lang="zh-CN" altLang="en-US" sz="2400" b="1" dirty="0">
                <a:solidFill>
                  <a:srgbClr val="D6A800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6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2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7"/>
            <a:ext cx="1403438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  <a:endParaRPr lang="zh-CN" altLang="en-US" sz="2400" b="1" dirty="0">
                <a:solidFill>
                  <a:srgbClr val="D6A800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6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3021378"/>
            <a:ext cx="1242117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6A800"/>
                </a:solidFill>
              </a:rPr>
              <a:t>说明</a:t>
            </a:r>
            <a:endParaRPr lang="zh-CN" altLang="en-US" sz="4000" b="1" dirty="0">
              <a:solidFill>
                <a:srgbClr val="D6A800"/>
              </a:solidFill>
            </a:endParaRP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513" y="2590182"/>
            <a:ext cx="2910156" cy="17373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E0E2C4"/>
              </a:solidFill>
              <a:latin typeface="+mj-ea"/>
            </a:endParaRPr>
          </a:p>
          <a:p>
            <a:pPr defTabSz="914400">
              <a:lnSpc>
                <a:spcPct val="150000"/>
              </a:lnSpc>
            </a:pP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E0E2C4"/>
                </a:solidFill>
                <a:latin typeface="微软雅黑" panose="020B0503020204020204" charset="-122"/>
                <a:ea typeface="微软雅黑" panose="020B0503020204020204" charset="-122"/>
              </a:rPr>
              <a:t>亮亮图文旗舰店  https://liangliangtuwen.tmall.com</a:t>
            </a: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6192494" y="225162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1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0"/>
            <a:ext cx="1612422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29" y="191333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29" y="2235042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69" y="2926557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29" y="276582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29" y="3088147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69" y="3780235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29" y="3618311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29" y="3940635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0" y="4632723"/>
            <a:ext cx="1669980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29" y="4471985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29" y="4793694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273245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  <a:endParaRPr lang="zh-CN" altLang="en-US" sz="4000" b="1" dirty="0">
              <a:solidFill>
                <a:srgbClr val="D6A800"/>
              </a:solidFill>
            </a:endParaRP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3" y="366310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79" y="4172296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7" y="366832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2" y="3158317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6" y="3160927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0" y="3158316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08" y="4180125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4" y="4174905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025833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4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839575" y="2156237"/>
            <a:ext cx="2910156" cy="91440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endParaRPr lang="zh-CN" altLang="en-US" sz="1200" dirty="0">
              <a:solidFill>
                <a:srgbClr val="E0E2C4"/>
              </a:solidFill>
              <a:latin typeface="+mj-ea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亮亮图文旗舰店  https://liangliangtuwen.tmall.com</a:t>
            </a:r>
            <a:endParaRPr lang="zh-CN" altLang="en-US" sz="1200" dirty="0">
              <a:solidFill>
                <a:srgbClr val="E0E2C4"/>
              </a:solidFill>
              <a:latin typeface="+mj-ea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935075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sp>
        <p:nvSpPr>
          <p:cNvPr id="82" name="矩形 8"/>
          <p:cNvSpPr/>
          <p:nvPr/>
        </p:nvSpPr>
        <p:spPr>
          <a:xfrm>
            <a:off x="-9187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4088" y="53244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3935069" y="49859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/>
          <p:nvPr/>
        </p:nvSpPr>
        <p:spPr bwMode="auto">
          <a:xfrm>
            <a:off x="6479349" y="2152650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6" y="2152650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5" y="3128185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2" y="3128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8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97"/>
          <p:cNvSpPr/>
          <p:nvPr/>
        </p:nvSpPr>
        <p:spPr bwMode="auto">
          <a:xfrm>
            <a:off x="647935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2" name="Freeform 97"/>
          <p:cNvSpPr/>
          <p:nvPr/>
        </p:nvSpPr>
        <p:spPr bwMode="auto">
          <a:xfrm>
            <a:off x="7127686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3" name="Freeform 97"/>
          <p:cNvSpPr/>
          <p:nvPr/>
        </p:nvSpPr>
        <p:spPr bwMode="auto">
          <a:xfrm>
            <a:off x="7773301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4" name="Freeform 97"/>
          <p:cNvSpPr/>
          <p:nvPr/>
        </p:nvSpPr>
        <p:spPr bwMode="auto">
          <a:xfrm>
            <a:off x="841891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5" name="Freeform 97"/>
          <p:cNvSpPr/>
          <p:nvPr/>
        </p:nvSpPr>
        <p:spPr bwMode="auto">
          <a:xfrm>
            <a:off x="906453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6" name="Freeform 97"/>
          <p:cNvSpPr/>
          <p:nvPr/>
        </p:nvSpPr>
        <p:spPr bwMode="auto">
          <a:xfrm>
            <a:off x="971014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>
            <a:fillRect/>
          </a:stretch>
        </p:blipFill>
        <p:spPr bwMode="auto">
          <a:xfrm>
            <a:off x="6779452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/>
          <p:nvPr/>
        </p:nvSpPr>
        <p:spPr bwMode="auto">
          <a:xfrm flipH="1">
            <a:off x="5962650" y="1639779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7"/>
          <p:cNvSpPr/>
          <p:nvPr/>
        </p:nvSpPr>
        <p:spPr bwMode="auto">
          <a:xfrm>
            <a:off x="9361136" y="5359446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4" y="4171020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4" y="3013984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3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>
            <a:fillRect/>
          </a:stretch>
        </p:blipFill>
        <p:spPr bwMode="auto">
          <a:xfrm>
            <a:off x="2311989" y="1983244"/>
            <a:ext cx="1731506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7" y="2080024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1" y="2966520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0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0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0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4" y="170058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7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6" y="5051530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70" y="700334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5" y="623932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4" y="1342056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4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49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1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2" y="3693583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7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0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3276816" y="749239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0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3" y="480977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3" y="1174772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1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3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6" y="2455286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2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2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2" y="3686526"/>
            <a:ext cx="390703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4080695" y="429555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2" y="136521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3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38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4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 panose="020B050302020402020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 panose="020B0503020204020204" charset="-122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27250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2203</Words>
  <Application>WPS 演示</Application>
  <PresentationFormat>宽屏</PresentationFormat>
  <Paragraphs>189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Segoe UI Light</vt:lpstr>
      <vt:lpstr>Segoe UI</vt:lpstr>
      <vt:lpstr>微软雅黑 Light</vt:lpstr>
      <vt:lpstr>微软雅黑 Light</vt:lpstr>
      <vt:lpstr>Arial</vt:lpstr>
      <vt:lpstr>微软雅黑</vt:lpstr>
      <vt:lpstr>Calibri</vt:lpstr>
      <vt:lpstr>Calibri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24</cp:revision>
  <dcterms:created xsi:type="dcterms:W3CDTF">2015-09-16T09:33:00Z</dcterms:created>
  <dcterms:modified xsi:type="dcterms:W3CDTF">2017-07-09T13:51:46Z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