
<file path=[Content_Types].xml><?xml version="1.0" encoding="utf-8"?>
<Types xmlns="http://schemas.openxmlformats.org/package/2006/content-types">
  <Default Extension="jpeg" ContentType="image/jpeg"/>
  <Default Extension="wav" ContentType="audio/x-wav"/>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40"/>
  </p:handoutMasterIdLst>
  <p:sldIdLst>
    <p:sldId id="453" r:id="rId3"/>
    <p:sldId id="440" r:id="rId5"/>
    <p:sldId id="366" r:id="rId6"/>
    <p:sldId id="407" r:id="rId7"/>
    <p:sldId id="403" r:id="rId8"/>
    <p:sldId id="427" r:id="rId9"/>
    <p:sldId id="398" r:id="rId10"/>
    <p:sldId id="384" r:id="rId11"/>
    <p:sldId id="416" r:id="rId12"/>
    <p:sldId id="430" r:id="rId13"/>
    <p:sldId id="450" r:id="rId14"/>
    <p:sldId id="426" r:id="rId15"/>
    <p:sldId id="379" r:id="rId16"/>
    <p:sldId id="397" r:id="rId17"/>
    <p:sldId id="424" r:id="rId18"/>
    <p:sldId id="389" r:id="rId19"/>
    <p:sldId id="388" r:id="rId20"/>
    <p:sldId id="392" r:id="rId21"/>
    <p:sldId id="451" r:id="rId22"/>
    <p:sldId id="425" r:id="rId23"/>
    <p:sldId id="391" r:id="rId24"/>
    <p:sldId id="438" r:id="rId25"/>
    <p:sldId id="414" r:id="rId26"/>
    <p:sldId id="382" r:id="rId27"/>
    <p:sldId id="428" r:id="rId28"/>
    <p:sldId id="396" r:id="rId29"/>
    <p:sldId id="452" r:id="rId30"/>
    <p:sldId id="400" r:id="rId31"/>
    <p:sldId id="385" r:id="rId32"/>
    <p:sldId id="431" r:id="rId33"/>
    <p:sldId id="404" r:id="rId34"/>
    <p:sldId id="449" r:id="rId35"/>
    <p:sldId id="415" r:id="rId36"/>
    <p:sldId id="448" r:id="rId37"/>
    <p:sldId id="441" r:id="rId38"/>
    <p:sldId id="447" r:id="rId39"/>
  </p:sldIdLst>
  <p:sldSz cx="12192000" cy="6858000"/>
  <p:notesSz cx="6858000" cy="9144000"/>
  <p:defaultTex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046"/>
    <a:srgbClr val="BF0D05"/>
    <a:srgbClr val="EECA96"/>
    <a:srgbClr val="FFFF89"/>
    <a:srgbClr val="FFFF88"/>
    <a:srgbClr val="FFED42"/>
    <a:srgbClr val="F4B67D"/>
    <a:srgbClr val="FFEF4C"/>
    <a:srgbClr val="B21E1E"/>
    <a:srgbClr val="9E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267" autoAdjust="0"/>
    <p:restoredTop sz="94660"/>
  </p:normalViewPr>
  <p:slideViewPr>
    <p:cSldViewPr>
      <p:cViewPr varScale="1">
        <p:scale>
          <a:sx n="100" d="100"/>
          <a:sy n="100" d="100"/>
        </p:scale>
        <p:origin x="732" y="72"/>
      </p:cViewPr>
      <p:guideLst>
        <p:guide orient="horz" pos="2160"/>
        <p:guide pos="3840"/>
      </p:guideLst>
    </p:cSldViewPr>
  </p:slideViewPr>
  <p:notesTextViewPr>
    <p:cViewPr>
      <p:scale>
        <a:sx n="100" d="100"/>
        <a:sy n="100" d="100"/>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handoutMaster" Target="handoutMasters/handoutMaster1.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9C418F-9C99-45D5-848B-01146C5937A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BD0FF3-04B0-4183-B0CA-634D0DA2AC4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9200" algn="l" defTabSz="1218565" rtl="0" eaLnBrk="1" latinLnBrk="0" hangingPunct="1">
      <a:defRPr sz="1600" kern="1200">
        <a:solidFill>
          <a:schemeClr val="tx1"/>
        </a:solidFill>
        <a:latin typeface="+mn-lt"/>
        <a:ea typeface="+mn-ea"/>
        <a:cs typeface="+mn-cs"/>
      </a:defRPr>
    </a:lvl3pPr>
    <a:lvl4pPr marL="1828800" algn="l" defTabSz="1218565" rtl="0" eaLnBrk="1" latinLnBrk="0" hangingPunct="1">
      <a:defRPr sz="1600" kern="1200">
        <a:solidFill>
          <a:schemeClr val="tx1"/>
        </a:solidFill>
        <a:latin typeface="+mn-lt"/>
        <a:ea typeface="+mn-ea"/>
        <a:cs typeface="+mn-cs"/>
      </a:defRPr>
    </a:lvl4pPr>
    <a:lvl5pPr marL="2438400" algn="l" defTabSz="1218565" rtl="0" eaLnBrk="1" latinLnBrk="0" hangingPunct="1">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BD0FF3-04B0-4183-B0CA-634D0DA2AC4F}"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BD0FF3-04B0-4183-B0CA-634D0DA2AC4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BD0FF3-04B0-4183-B0CA-634D0DA2AC4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BD0FF3-04B0-4183-B0CA-634D0DA2AC4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BD0FF3-04B0-4183-B0CA-634D0DA2AC4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BD0FF3-04B0-4183-B0CA-634D0DA2AC4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BD0FF3-04B0-4183-B0CA-634D0DA2AC4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BD0FF3-04B0-4183-B0CA-634D0DA2AC4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BD0FF3-04B0-4183-B0CA-634D0DA2AC4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BD0FF3-04B0-4183-B0CA-634D0DA2AC4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BD0FF3-04B0-4183-B0CA-634D0DA2AC4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BD0FF3-04B0-4183-B0CA-634D0DA2AC4F}"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BD0FF3-04B0-4183-B0CA-634D0DA2AC4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BD0FF3-04B0-4183-B0CA-634D0DA2AC4F}"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BD0FF3-04B0-4183-B0CA-634D0DA2AC4F}"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BD0FF3-04B0-4183-B0CA-634D0DA2AC4F}"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BD0FF3-04B0-4183-B0CA-634D0DA2AC4F}"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BD0FF3-04B0-4183-B0CA-634D0DA2AC4F}"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BD0FF3-04B0-4183-B0CA-634D0DA2AC4F}"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BD0FF3-04B0-4183-B0CA-634D0DA2AC4F}"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BD0FF3-04B0-4183-B0CA-634D0DA2AC4F}"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BD0FF3-04B0-4183-B0CA-634D0DA2AC4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BD0FF3-04B0-4183-B0CA-634D0DA2AC4F}"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BD0FF3-04B0-4183-B0CA-634D0DA2AC4F}"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BD0FF3-04B0-4183-B0CA-634D0DA2AC4F}"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BD0FF3-04B0-4183-B0CA-634D0DA2AC4F}"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BD0FF3-04B0-4183-B0CA-634D0DA2AC4F}"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BD0FF3-04B0-4183-B0CA-634D0DA2AC4F}"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BD0FF3-04B0-4183-B0CA-634D0DA2AC4F}"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BD0FF3-04B0-4183-B0CA-634D0DA2AC4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BD0FF3-04B0-4183-B0CA-634D0DA2AC4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BD0FF3-04B0-4183-B0CA-634D0DA2AC4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BD0FF3-04B0-4183-B0CA-634D0DA2AC4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BD0FF3-04B0-4183-B0CA-634D0DA2AC4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BD0FF3-04B0-4183-B0CA-634D0DA2AC4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BD0FF3-04B0-4183-B0CA-634D0DA2AC4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9_空白">
    <p:spTree>
      <p:nvGrpSpPr>
        <p:cNvPr id="1" name=""/>
        <p:cNvGrpSpPr/>
        <p:nvPr/>
      </p:nvGrpSpPr>
      <p:grpSpPr>
        <a:xfrm>
          <a:off x="0" y="0"/>
          <a:ext cx="0" cy="0"/>
          <a:chOff x="0" y="0"/>
          <a:chExt cx="0" cy="0"/>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8940" cy="6858000"/>
          </a:xfrm>
          <a:prstGeom prst="rect">
            <a:avLst/>
          </a:prstGeom>
        </p:spPr>
      </p:pic>
      <p:sp>
        <p:nvSpPr>
          <p:cNvPr id="63" name="圆角矩形 62"/>
          <p:cNvSpPr/>
          <p:nvPr userDrawn="1"/>
        </p:nvSpPr>
        <p:spPr>
          <a:xfrm>
            <a:off x="0" y="0"/>
            <a:ext cx="12213843" cy="6867854"/>
          </a:xfrm>
          <a:prstGeom prst="roundRect">
            <a:avLst>
              <a:gd name="adj" fmla="val 0"/>
            </a:avLst>
          </a:prstGeom>
          <a:solidFill>
            <a:schemeClr val="bg1">
              <a:lumMod val="95000"/>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49"/>
            <a:ext cx="4011084" cy="1162051"/>
          </a:xfrm>
        </p:spPr>
        <p:txBody>
          <a:bodyPr anchor="b"/>
          <a:lstStyle>
            <a:lvl1pPr algn="l">
              <a:defRPr sz="2665" b="1"/>
            </a:lvl1pPr>
          </a:lstStyle>
          <a:p>
            <a:r>
              <a:rPr lang="zh-CN" altLang="en-US"/>
              <a:t>单击此处编辑母版标题样式</a:t>
            </a:r>
            <a:endParaRPr lang="zh-CN" altLang="en-US"/>
          </a:p>
        </p:txBody>
      </p:sp>
      <p:sp>
        <p:nvSpPr>
          <p:cNvPr id="3" name="内容占位符 2"/>
          <p:cNvSpPr>
            <a:spLocks noGrp="1"/>
          </p:cNvSpPr>
          <p:nvPr>
            <p:ph idx="1"/>
          </p:nvPr>
        </p:nvSpPr>
        <p:spPr>
          <a:xfrm>
            <a:off x="4766733" y="273053"/>
            <a:ext cx="6815667" cy="5853113"/>
          </a:xfrm>
        </p:spPr>
        <p:txBody>
          <a:bodyPr/>
          <a:lstStyle>
            <a:lvl1pPr>
              <a:defRPr sz="4265"/>
            </a:lvl1pPr>
            <a:lvl2pPr>
              <a:defRPr sz="3735"/>
            </a:lvl2pPr>
            <a:lvl3pPr>
              <a:defRPr sz="3200"/>
            </a:lvl3pPr>
            <a:lvl4pPr>
              <a:defRPr sz="2665"/>
            </a:lvl4pPr>
            <a:lvl5pPr>
              <a:defRPr sz="2665"/>
            </a:lvl5pPr>
            <a:lvl6pPr>
              <a:defRPr sz="2665"/>
            </a:lvl6pPr>
            <a:lvl7pPr>
              <a:defRPr sz="2665"/>
            </a:lvl7pPr>
            <a:lvl8pPr>
              <a:defRPr sz="2665"/>
            </a:lvl8pPr>
            <a:lvl9pPr>
              <a:defRPr sz="266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3" y="1435103"/>
            <a:ext cx="4011084" cy="46910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1"/>
            <a:ext cx="7315200" cy="566739"/>
          </a:xfrm>
        </p:spPr>
        <p:txBody>
          <a:bodyPr anchor="b"/>
          <a:lstStyle>
            <a:lvl1pPr algn="l">
              <a:defRPr sz="2665"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4265"/>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endParaRPr lang="zh-CN" altLang="en-US"/>
          </a:p>
        </p:txBody>
      </p:sp>
      <p:sp>
        <p:nvSpPr>
          <p:cNvPr id="4" name="文本占位符 3"/>
          <p:cNvSpPr>
            <a:spLocks noGrp="1"/>
          </p:cNvSpPr>
          <p:nvPr>
            <p:ph type="body" sz="half" idx="2"/>
          </p:nvPr>
        </p:nvSpPr>
        <p:spPr>
          <a:xfrm>
            <a:off x="2389717" y="5367339"/>
            <a:ext cx="7315200" cy="8048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0"/>
            <a:ext cx="27432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40"/>
            <a:ext cx="80264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空白页">
    <p:bg>
      <p:bgPr>
        <a:solidFill>
          <a:schemeClr val="bg2"/>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BEBA8EAE-BF5A-486C-A8C5-ECC9F3942E4B}">
                <a14:imgProps xmlns:a14="http://schemas.microsoft.com/office/drawing/2010/main">
                  <a14:imgLayer r:embed="rId3">
                    <a14:imgEffect>
                      <a14:brightnessContrast contrast="20000"/>
                    </a14:imgEffect>
                  </a14:imgLayer>
                </a14:imgProps>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5335"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665">
                <a:solidFill>
                  <a:schemeClr val="tx1">
                    <a:tint val="75000"/>
                  </a:schemeClr>
                </a:solidFill>
              </a:defRPr>
            </a:lvl1pPr>
            <a:lvl2pPr marL="609600" indent="0">
              <a:buNone/>
              <a:defRPr sz="2400">
                <a:solidFill>
                  <a:schemeClr val="tx1">
                    <a:tint val="75000"/>
                  </a:schemeClr>
                </a:solidFill>
              </a:defRPr>
            </a:lvl2pPr>
            <a:lvl3pPr marL="1219200" indent="0">
              <a:buNone/>
              <a:defRPr sz="2135">
                <a:solidFill>
                  <a:schemeClr val="tx1">
                    <a:tint val="75000"/>
                  </a:schemeClr>
                </a:solidFill>
              </a:defRPr>
            </a:lvl3pPr>
            <a:lvl4pPr marL="1828800" indent="0">
              <a:buNone/>
              <a:defRPr sz="1865">
                <a:solidFill>
                  <a:schemeClr val="tx1">
                    <a:tint val="75000"/>
                  </a:schemeClr>
                </a:solidFill>
              </a:defRPr>
            </a:lvl4pPr>
            <a:lvl5pPr marL="2438400" indent="0">
              <a:buNone/>
              <a:defRPr sz="1865">
                <a:solidFill>
                  <a:schemeClr val="tx1">
                    <a:tint val="75000"/>
                  </a:schemeClr>
                </a:solidFill>
              </a:defRPr>
            </a:lvl5pPr>
            <a:lvl6pPr marL="3048000" indent="0">
              <a:buNone/>
              <a:defRPr sz="1865">
                <a:solidFill>
                  <a:schemeClr val="tx1">
                    <a:tint val="75000"/>
                  </a:schemeClr>
                </a:solidFill>
              </a:defRPr>
            </a:lvl6pPr>
            <a:lvl7pPr marL="3657600" indent="0">
              <a:buNone/>
              <a:defRPr sz="1865">
                <a:solidFill>
                  <a:schemeClr val="tx1">
                    <a:tint val="75000"/>
                  </a:schemeClr>
                </a:solidFill>
              </a:defRPr>
            </a:lvl7pPr>
            <a:lvl8pPr marL="4267200" indent="0">
              <a:buNone/>
              <a:defRPr sz="1865">
                <a:solidFill>
                  <a:schemeClr val="tx1">
                    <a:tint val="75000"/>
                  </a:schemeClr>
                </a:solidFill>
              </a:defRPr>
            </a:lvl8pPr>
            <a:lvl9pPr marL="4876800" indent="0">
              <a:buNone/>
              <a:defRPr sz="1865">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6917"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6917"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3370" y="1535113"/>
            <a:ext cx="5389033"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3370" y="2174875"/>
            <a:ext cx="5389033"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5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9" name="图片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8940" cy="6858000"/>
          </a:xfrm>
          <a:prstGeom prst="rect">
            <a:avLst/>
          </a:prstGeom>
        </p:spPr>
      </p:pic>
      <p:sp>
        <p:nvSpPr>
          <p:cNvPr id="8" name="圆角矩形 7"/>
          <p:cNvSpPr/>
          <p:nvPr userDrawn="1"/>
        </p:nvSpPr>
        <p:spPr>
          <a:xfrm>
            <a:off x="0" y="959552"/>
            <a:ext cx="12213843" cy="5908302"/>
          </a:xfrm>
          <a:prstGeom prst="roundRect">
            <a:avLst>
              <a:gd name="adj" fmla="val 0"/>
            </a:avLst>
          </a:prstGeom>
          <a:solidFill>
            <a:schemeClr val="bg1">
              <a:lumMod val="9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07368" y="116632"/>
            <a:ext cx="853903" cy="89465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09600" y="6356352"/>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4165600" y="6356352"/>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2"/>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txStyles>
    <p:titleStyle>
      <a:lvl1pPr algn="ctr" defTabSz="1218565"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itchFamily="34" charset="0"/>
        <a:buChar char="•"/>
        <a:defRPr sz="4265" kern="1200">
          <a:solidFill>
            <a:schemeClr val="tx1"/>
          </a:solidFill>
          <a:latin typeface="+mn-lt"/>
          <a:ea typeface="+mn-ea"/>
          <a:cs typeface="+mn-cs"/>
        </a:defRPr>
      </a:lvl1pPr>
      <a:lvl2pPr marL="990600" indent="-381000" algn="l" defTabSz="1218565" rtl="0" eaLnBrk="1" latinLnBrk="0" hangingPunct="1">
        <a:spcBef>
          <a:spcPct val="20000"/>
        </a:spcBef>
        <a:buFont typeface="Arial" pitchFamily="34" charset="0"/>
        <a:buChar char="–"/>
        <a:defRPr sz="3735" kern="1200">
          <a:solidFill>
            <a:schemeClr val="tx1"/>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2665" kern="1200">
          <a:solidFill>
            <a:schemeClr val="tx1"/>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2665" kern="1200">
          <a:solidFill>
            <a:schemeClr val="tx1"/>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665"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665"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665"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665"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7.xml"/><Relationship Id="rId7" Type="http://schemas.openxmlformats.org/officeDocument/2006/relationships/image" Target="../media/image10.png"/><Relationship Id="rId6" Type="http://schemas.openxmlformats.org/officeDocument/2006/relationships/image" Target="../media/image9.png"/><Relationship Id="rId5" Type="http://schemas.openxmlformats.org/officeDocument/2006/relationships/image" Target="../media/image8.png"/><Relationship Id="rId4" Type="http://schemas.microsoft.com/office/2007/relationships/media" Target="../media/audio1.wav"/><Relationship Id="rId3" Type="http://schemas.openxmlformats.org/officeDocument/2006/relationships/audio" Target="../media/audio1.wav"/><Relationship Id="rId2" Type="http://schemas.openxmlformats.org/officeDocument/2006/relationships/image" Target="../media/image7.png"/><Relationship Id="rId1"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9.xml"/><Relationship Id="rId1" Type="http://schemas.openxmlformats.org/officeDocument/2006/relationships/image" Target="../media/image13.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9.xml"/><Relationship Id="rId1"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9.xml"/><Relationship Id="rId1" Type="http://schemas.openxmlformats.org/officeDocument/2006/relationships/image" Target="../media/image17.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9.xml"/><Relationship Id="rId2" Type="http://schemas.openxmlformats.org/officeDocument/2006/relationships/image" Target="../media/image19.jpeg"/><Relationship Id="rId1" Type="http://schemas.openxmlformats.org/officeDocument/2006/relationships/image" Target="../media/image18.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8.xml"/><Relationship Id="rId1" Type="http://schemas.openxmlformats.org/officeDocument/2006/relationships/image" Target="../media/image11.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9.xml"/><Relationship Id="rId1" Type="http://schemas.openxmlformats.org/officeDocument/2006/relationships/image" Target="../media/image13.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9.xml"/><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image" Target="../media/image20.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9.xml"/><Relationship Id="rId1" Type="http://schemas.openxmlformats.org/officeDocument/2006/relationships/image" Target="../media/image23.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9.xml"/><Relationship Id="rId1" Type="http://schemas.openxmlformats.org/officeDocument/2006/relationships/image" Target="../media/image24.jpe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9.xml"/><Relationship Id="rId1" Type="http://schemas.openxmlformats.org/officeDocument/2006/relationships/image" Target="../media/image25.jpe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8.xml"/><Relationship Id="rId1" Type="http://schemas.openxmlformats.org/officeDocument/2006/relationships/image" Target="../media/image26.png"/></Relationships>
</file>

<file path=ppt/slides/_rels/slide36.xml.rels><?xml version="1.0" encoding="UTF-8" standalone="yes"?>
<Relationships xmlns="http://schemas.openxmlformats.org/package/2006/relationships"><Relationship Id="rId6" Type="http://schemas.openxmlformats.org/officeDocument/2006/relationships/notesSlide" Target="../notesSlides/notesSlide36.xml"/><Relationship Id="rId5" Type="http://schemas.openxmlformats.org/officeDocument/2006/relationships/slideLayout" Target="../slideLayouts/slideLayout7.xml"/><Relationship Id="rId4" Type="http://schemas.openxmlformats.org/officeDocument/2006/relationships/image" Target="../media/image27.png"/><Relationship Id="rId3" Type="http://schemas.openxmlformats.org/officeDocument/2006/relationships/image" Target="../media/image9.png"/><Relationship Id="rId2" Type="http://schemas.openxmlformats.org/officeDocument/2006/relationships/image" Target="../media/image6.png"/><Relationship Id="rId1" Type="http://schemas.openxmlformats.org/officeDocument/2006/relationships/image" Target="../media/image7.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9.xml"/><Relationship Id="rId2" Type="http://schemas.openxmlformats.org/officeDocument/2006/relationships/image" Target="../media/image13.png"/><Relationship Id="rId1"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0.xml"/><Relationship Id="rId1" Type="http://schemas.openxmlformats.org/officeDocument/2006/relationships/image" Target="../media/image14.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9.xml"/><Relationship Id="rId1" Type="http://schemas.openxmlformats.org/officeDocument/2006/relationships/image" Target="../media/image1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2456208" y="3162890"/>
            <a:ext cx="9035690" cy="482943"/>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2400" kern="1200">
                <a:solidFill>
                  <a:schemeClr val="tx2"/>
                </a:solidFill>
                <a:latin typeface="+mj-lt"/>
                <a:ea typeface="+mj-ea"/>
                <a:cs typeface="+mj-cs"/>
              </a:defRPr>
            </a:lvl1pPr>
          </a:lstStyle>
          <a:p>
            <a:pPr algn="ctr"/>
            <a:r>
              <a:rPr lang="zh-CN" altLang="en-US" sz="3600" b="1" dirty="0" smtClean="0">
                <a:solidFill>
                  <a:srgbClr val="C00000"/>
                </a:solidFill>
                <a:effectLst>
                  <a:innerShdw blurRad="63500" dist="50800" dir="13500000">
                    <a:prstClr val="black">
                      <a:alpha val="50000"/>
                    </a:prstClr>
                  </a:innerShdw>
                </a:effectLst>
              </a:rPr>
              <a:t>建设听</a:t>
            </a:r>
            <a:r>
              <a:rPr lang="zh-CN" altLang="en-US" sz="3600" b="1" dirty="0">
                <a:solidFill>
                  <a:srgbClr val="C00000"/>
                </a:solidFill>
                <a:effectLst>
                  <a:innerShdw blurRad="63500" dist="50800" dir="13500000">
                    <a:prstClr val="black">
                      <a:alpha val="50000"/>
                    </a:prstClr>
                  </a:innerShdw>
                </a:effectLst>
              </a:rPr>
              <a:t>党指挥能打胜仗作风优良的人民军队</a:t>
            </a:r>
            <a:endParaRPr lang="zh-CN" altLang="en-US" sz="3600" b="1" dirty="0">
              <a:solidFill>
                <a:srgbClr val="C00000"/>
              </a:solidFill>
              <a:effectLst>
                <a:innerShdw blurRad="63500" dist="50800" dir="13500000">
                  <a:prstClr val="black">
                    <a:alpha val="50000"/>
                  </a:prstClr>
                </a:innerShdw>
              </a:effectLst>
            </a:endParaRPr>
          </a:p>
        </p:txBody>
      </p:sp>
      <p:sp>
        <p:nvSpPr>
          <p:cNvPr id="5" name="Rectangle 16"/>
          <p:cNvSpPr/>
          <p:nvPr/>
        </p:nvSpPr>
        <p:spPr>
          <a:xfrm>
            <a:off x="2840875" y="3709176"/>
            <a:ext cx="7880742" cy="646331"/>
          </a:xfrm>
          <a:prstGeom prst="rect">
            <a:avLst/>
          </a:prstGeom>
        </p:spPr>
        <p:txBody>
          <a:bodyPr wrap="square">
            <a:spAutoFit/>
          </a:bodyPr>
          <a:lstStyle/>
          <a:p>
            <a:pPr algn="ctr"/>
            <a:r>
              <a:rPr lang="en-US" altLang="zh-CN" sz="1200" dirty="0"/>
              <a:t>The spring and autumn period and the visual studio is one of the enterprises and individuals to provide professional creativity, brand integration design consultants, more than </a:t>
            </a:r>
            <a:r>
              <a:rPr lang="en-US" altLang="zh-CN" sz="1200" dirty="0" smtClean="0"/>
              <a:t>15 </a:t>
            </a:r>
            <a:r>
              <a:rPr lang="en-US" altLang="zh-CN" sz="1200" dirty="0"/>
              <a:t>years working experience. To customers as the benchmark, with wisdom grafting business and the arts.</a:t>
            </a:r>
            <a:endParaRPr lang="zh-CN" altLang="zh-CN" sz="1200" dirty="0"/>
          </a:p>
        </p:txBody>
      </p:sp>
      <p:sp>
        <p:nvSpPr>
          <p:cNvPr id="225" name="标题 1"/>
          <p:cNvSpPr txBox="1"/>
          <p:nvPr/>
        </p:nvSpPr>
        <p:spPr>
          <a:xfrm>
            <a:off x="5022332" y="4384298"/>
            <a:ext cx="3517828" cy="482943"/>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2400" kern="1200">
                <a:solidFill>
                  <a:schemeClr val="tx2"/>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1400" b="1" u="none" strike="noStrike" kern="1200" cap="none" spc="0" normalizeH="0" baseline="0" noProof="0" dirty="0" smtClean="0">
                <a:ln>
                  <a:noFill/>
                </a:ln>
                <a:solidFill>
                  <a:srgbClr val="C00000"/>
                </a:solidFill>
                <a:uLnTx/>
                <a:uFillTx/>
                <a:latin typeface="+mj-ea"/>
                <a:cs typeface="+mn-ea"/>
                <a:sym typeface="+mn-lt"/>
              </a:rPr>
              <a:t>汇报：输入文字  时间：</a:t>
            </a:r>
            <a:r>
              <a:rPr kumimoji="0" lang="en-US" altLang="zh-CN" sz="1400" b="1" u="none" strike="noStrike" kern="1200" cap="none" spc="0" normalizeH="0" baseline="0" noProof="0" dirty="0" smtClean="0">
                <a:ln>
                  <a:noFill/>
                </a:ln>
                <a:solidFill>
                  <a:srgbClr val="C00000"/>
                </a:solidFill>
                <a:uLnTx/>
                <a:uFillTx/>
                <a:latin typeface="+mj-ea"/>
                <a:cs typeface="+mn-ea"/>
                <a:sym typeface="+mn-lt"/>
              </a:rPr>
              <a:t>08.01</a:t>
            </a:r>
            <a:endParaRPr kumimoji="0" lang="zh-CN" altLang="en-US" sz="1400" b="1" u="none" strike="noStrike" kern="1200" cap="none" spc="0" normalizeH="0" baseline="0" noProof="0" dirty="0">
              <a:ln>
                <a:noFill/>
              </a:ln>
              <a:solidFill>
                <a:srgbClr val="C00000"/>
              </a:solidFill>
              <a:uLnTx/>
              <a:uFillTx/>
              <a:latin typeface="+mj-ea"/>
              <a:cs typeface="+mn-ea"/>
              <a:sym typeface="+mn-lt"/>
            </a:endParaRPr>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924495" y="1745090"/>
            <a:ext cx="838038" cy="1024470"/>
          </a:xfrm>
          <a:prstGeom prst="rect">
            <a:avLst/>
          </a:prstGeom>
        </p:spPr>
      </p:pic>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57539" y="3401256"/>
            <a:ext cx="3276878" cy="3453478"/>
          </a:xfrm>
          <a:prstGeom prst="rect">
            <a:avLst/>
          </a:prstGeom>
        </p:spPr>
      </p:pic>
      <p:pic>
        <p:nvPicPr>
          <p:cNvPr id="9" name="Countdown震撼激情">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1022808" y="6705868"/>
            <a:ext cx="609600" cy="609600"/>
          </a:xfrm>
          <a:prstGeom prst="rect">
            <a:avLst/>
          </a:prstGeom>
        </p:spPr>
      </p:pic>
      <p:grpSp>
        <p:nvGrpSpPr>
          <p:cNvPr id="119" name="Group 550"/>
          <p:cNvGrpSpPr/>
          <p:nvPr/>
        </p:nvGrpSpPr>
        <p:grpSpPr bwMode="auto">
          <a:xfrm>
            <a:off x="1473509" y="3790525"/>
            <a:ext cx="2423269" cy="2421281"/>
            <a:chOff x="295" y="3475"/>
            <a:chExt cx="1407" cy="1407"/>
          </a:xfrm>
        </p:grpSpPr>
        <p:sp>
          <p:nvSpPr>
            <p:cNvPr id="120"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p:spPr>
          <p:txBody>
            <a:bodyPr wrap="none" anchor="ctr"/>
            <a:lstStyle/>
            <a:p>
              <a:pPr>
                <a:defRPr/>
              </a:pPr>
              <a:endParaRPr lang="zh-CN" altLang="en-US">
                <a:latin typeface="+mn-lt"/>
                <a:ea typeface="+mn-ea"/>
              </a:endParaRPr>
            </a:p>
          </p:txBody>
        </p:sp>
        <p:grpSp>
          <p:nvGrpSpPr>
            <p:cNvPr id="121" name="Group 552"/>
            <p:cNvGrpSpPr/>
            <p:nvPr/>
          </p:nvGrpSpPr>
          <p:grpSpPr bwMode="auto">
            <a:xfrm>
              <a:off x="476" y="3657"/>
              <a:ext cx="1050" cy="1050"/>
              <a:chOff x="-6056" y="-2208"/>
              <a:chExt cx="2208" cy="2208"/>
            </a:xfrm>
          </p:grpSpPr>
          <p:sp>
            <p:nvSpPr>
              <p:cNvPr id="122" name="Oval 553"/>
              <p:cNvSpPr>
                <a:spLocks noChangeArrowheads="1"/>
              </p:cNvSpPr>
              <p:nvPr/>
            </p:nvSpPr>
            <p:spPr bwMode="auto">
              <a:xfrm>
                <a:off x="-6056" y="-2132"/>
                <a:ext cx="2132" cy="2132"/>
              </a:xfrm>
              <a:prstGeom prst="ellipse">
                <a:avLst/>
              </a:prstGeom>
              <a:gradFill rotWithShape="1">
                <a:gsLst>
                  <a:gs pos="0">
                    <a:schemeClr val="bg1"/>
                  </a:gs>
                  <a:gs pos="100000">
                    <a:schemeClr val="bg1">
                      <a:alpha val="0"/>
                    </a:schemeClr>
                  </a:gs>
                </a:gsLst>
                <a:path path="shape">
                  <a:fillToRect l="50000" t="50000" r="50000" b="50000"/>
                </a:path>
              </a:gradFill>
              <a:ln w="9525">
                <a:noFill/>
                <a:round/>
              </a:ln>
            </p:spPr>
            <p:txBody>
              <a:bodyPr wrap="none" anchor="ctr"/>
              <a:lstStyle/>
              <a:p>
                <a:endParaRPr lang="zh-CN" altLang="en-US">
                  <a:latin typeface="Calibri" pitchFamily="34" charset="0"/>
                </a:endParaRPr>
              </a:p>
            </p:txBody>
          </p:sp>
          <p:grpSp>
            <p:nvGrpSpPr>
              <p:cNvPr id="123" name="Group 554"/>
              <p:cNvGrpSpPr/>
              <p:nvPr/>
            </p:nvGrpSpPr>
            <p:grpSpPr bwMode="auto">
              <a:xfrm>
                <a:off x="-6056" y="-2208"/>
                <a:ext cx="2208" cy="2208"/>
                <a:chOff x="-4060" y="-879"/>
                <a:chExt cx="2208" cy="2208"/>
              </a:xfrm>
            </p:grpSpPr>
            <p:grpSp>
              <p:nvGrpSpPr>
                <p:cNvPr id="124" name="Group 555"/>
                <p:cNvGrpSpPr/>
                <p:nvPr/>
              </p:nvGrpSpPr>
              <p:grpSpPr bwMode="auto">
                <a:xfrm>
                  <a:off x="-4060" y="-879"/>
                  <a:ext cx="2208" cy="2208"/>
                  <a:chOff x="-3924" y="-788"/>
                  <a:chExt cx="2208" cy="2208"/>
                </a:xfrm>
              </p:grpSpPr>
              <p:grpSp>
                <p:nvGrpSpPr>
                  <p:cNvPr id="140" name="Group 556"/>
                  <p:cNvGrpSpPr>
                    <a:grpSpLocks noChangeAspect="1"/>
                  </p:cNvGrpSpPr>
                  <p:nvPr/>
                </p:nvGrpSpPr>
                <p:grpSpPr bwMode="auto">
                  <a:xfrm>
                    <a:off x="-3924" y="-788"/>
                    <a:ext cx="2208" cy="2202"/>
                    <a:chOff x="168" y="696"/>
                    <a:chExt cx="1429" cy="1429"/>
                  </a:xfrm>
                </p:grpSpPr>
                <p:grpSp>
                  <p:nvGrpSpPr>
                    <p:cNvPr id="148" name="Group 557"/>
                    <p:cNvGrpSpPr>
                      <a:grpSpLocks noChangeAspect="1"/>
                    </p:cNvGrpSpPr>
                    <p:nvPr/>
                  </p:nvGrpSpPr>
                  <p:grpSpPr bwMode="auto">
                    <a:xfrm>
                      <a:off x="854" y="696"/>
                      <a:ext cx="56" cy="1429"/>
                      <a:chOff x="845" y="696"/>
                      <a:chExt cx="56" cy="1429"/>
                    </a:xfrm>
                  </p:grpSpPr>
                  <p:sp>
                    <p:nvSpPr>
                      <p:cNvPr id="152"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153"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nvGrpSpPr>
                    <p:cNvPr id="149" name="Group 560"/>
                    <p:cNvGrpSpPr>
                      <a:grpSpLocks noChangeAspect="1"/>
                    </p:cNvGrpSpPr>
                    <p:nvPr/>
                  </p:nvGrpSpPr>
                  <p:grpSpPr bwMode="auto">
                    <a:xfrm rot="5400000">
                      <a:off x="855" y="696"/>
                      <a:ext cx="56" cy="1429"/>
                      <a:chOff x="845" y="696"/>
                      <a:chExt cx="56" cy="1429"/>
                    </a:xfrm>
                  </p:grpSpPr>
                  <p:sp>
                    <p:nvSpPr>
                      <p:cNvPr id="150"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151"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grpSp>
                <p:nvGrpSpPr>
                  <p:cNvPr id="141" name="Group 563"/>
                  <p:cNvGrpSpPr>
                    <a:grpSpLocks noChangeAspect="1"/>
                  </p:cNvGrpSpPr>
                  <p:nvPr/>
                </p:nvGrpSpPr>
                <p:grpSpPr bwMode="auto">
                  <a:xfrm rot="2700000">
                    <a:off x="-3927" y="-785"/>
                    <a:ext cx="2208" cy="2202"/>
                    <a:chOff x="168" y="696"/>
                    <a:chExt cx="1429" cy="1429"/>
                  </a:xfrm>
                </p:grpSpPr>
                <p:grpSp>
                  <p:nvGrpSpPr>
                    <p:cNvPr id="142" name="Group 564"/>
                    <p:cNvGrpSpPr>
                      <a:grpSpLocks noChangeAspect="1"/>
                    </p:cNvGrpSpPr>
                    <p:nvPr/>
                  </p:nvGrpSpPr>
                  <p:grpSpPr bwMode="auto">
                    <a:xfrm>
                      <a:off x="854" y="696"/>
                      <a:ext cx="56" cy="1429"/>
                      <a:chOff x="845" y="696"/>
                      <a:chExt cx="56" cy="1429"/>
                    </a:xfrm>
                  </p:grpSpPr>
                  <p:sp>
                    <p:nvSpPr>
                      <p:cNvPr id="146"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147"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nvGrpSpPr>
                    <p:cNvPr id="143" name="Group 567"/>
                    <p:cNvGrpSpPr>
                      <a:grpSpLocks noChangeAspect="1"/>
                    </p:cNvGrpSpPr>
                    <p:nvPr/>
                  </p:nvGrpSpPr>
                  <p:grpSpPr bwMode="auto">
                    <a:xfrm rot="5400000">
                      <a:off x="855" y="696"/>
                      <a:ext cx="56" cy="1429"/>
                      <a:chOff x="845" y="696"/>
                      <a:chExt cx="56" cy="1429"/>
                    </a:xfrm>
                  </p:grpSpPr>
                  <p:sp>
                    <p:nvSpPr>
                      <p:cNvPr id="144"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145"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grpSp>
            <p:grpSp>
              <p:nvGrpSpPr>
                <p:cNvPr id="125" name="Group 570"/>
                <p:cNvGrpSpPr/>
                <p:nvPr/>
              </p:nvGrpSpPr>
              <p:grpSpPr bwMode="auto">
                <a:xfrm rot="1320000">
                  <a:off x="-3742" y="-520"/>
                  <a:ext cx="1546" cy="1546"/>
                  <a:chOff x="-3924" y="-788"/>
                  <a:chExt cx="2208" cy="2208"/>
                </a:xfrm>
              </p:grpSpPr>
              <p:grpSp>
                <p:nvGrpSpPr>
                  <p:cNvPr id="126" name="Group 571"/>
                  <p:cNvGrpSpPr>
                    <a:grpSpLocks noChangeAspect="1"/>
                  </p:cNvGrpSpPr>
                  <p:nvPr/>
                </p:nvGrpSpPr>
                <p:grpSpPr bwMode="auto">
                  <a:xfrm>
                    <a:off x="-3924" y="-788"/>
                    <a:ext cx="2208" cy="2202"/>
                    <a:chOff x="168" y="696"/>
                    <a:chExt cx="1429" cy="1429"/>
                  </a:xfrm>
                </p:grpSpPr>
                <p:grpSp>
                  <p:nvGrpSpPr>
                    <p:cNvPr id="134" name="Group 572"/>
                    <p:cNvGrpSpPr>
                      <a:grpSpLocks noChangeAspect="1"/>
                    </p:cNvGrpSpPr>
                    <p:nvPr/>
                  </p:nvGrpSpPr>
                  <p:grpSpPr bwMode="auto">
                    <a:xfrm>
                      <a:off x="854" y="696"/>
                      <a:ext cx="56" cy="1429"/>
                      <a:chOff x="845" y="696"/>
                      <a:chExt cx="56" cy="1429"/>
                    </a:xfrm>
                  </p:grpSpPr>
                  <p:sp>
                    <p:nvSpPr>
                      <p:cNvPr id="138"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139"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nvGrpSpPr>
                    <p:cNvPr id="135" name="Group 575"/>
                    <p:cNvGrpSpPr>
                      <a:grpSpLocks noChangeAspect="1"/>
                    </p:cNvGrpSpPr>
                    <p:nvPr/>
                  </p:nvGrpSpPr>
                  <p:grpSpPr bwMode="auto">
                    <a:xfrm rot="5400000">
                      <a:off x="855" y="696"/>
                      <a:ext cx="56" cy="1429"/>
                      <a:chOff x="845" y="696"/>
                      <a:chExt cx="56" cy="1429"/>
                    </a:xfrm>
                  </p:grpSpPr>
                  <p:sp>
                    <p:nvSpPr>
                      <p:cNvPr id="136"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137"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grpSp>
                <p:nvGrpSpPr>
                  <p:cNvPr id="127" name="Group 578"/>
                  <p:cNvGrpSpPr>
                    <a:grpSpLocks noChangeAspect="1"/>
                  </p:cNvGrpSpPr>
                  <p:nvPr/>
                </p:nvGrpSpPr>
                <p:grpSpPr bwMode="auto">
                  <a:xfrm rot="2700000">
                    <a:off x="-3927" y="-785"/>
                    <a:ext cx="2208" cy="2202"/>
                    <a:chOff x="168" y="696"/>
                    <a:chExt cx="1429" cy="1429"/>
                  </a:xfrm>
                </p:grpSpPr>
                <p:grpSp>
                  <p:nvGrpSpPr>
                    <p:cNvPr id="128" name="Group 579"/>
                    <p:cNvGrpSpPr>
                      <a:grpSpLocks noChangeAspect="1"/>
                    </p:cNvGrpSpPr>
                    <p:nvPr/>
                  </p:nvGrpSpPr>
                  <p:grpSpPr bwMode="auto">
                    <a:xfrm>
                      <a:off x="854" y="696"/>
                      <a:ext cx="56" cy="1429"/>
                      <a:chOff x="845" y="696"/>
                      <a:chExt cx="56" cy="1429"/>
                    </a:xfrm>
                  </p:grpSpPr>
                  <p:sp>
                    <p:nvSpPr>
                      <p:cNvPr id="132"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133"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nvGrpSpPr>
                    <p:cNvPr id="129" name="Group 582"/>
                    <p:cNvGrpSpPr>
                      <a:grpSpLocks noChangeAspect="1"/>
                    </p:cNvGrpSpPr>
                    <p:nvPr/>
                  </p:nvGrpSpPr>
                  <p:grpSpPr bwMode="auto">
                    <a:xfrm rot="5400000">
                      <a:off x="855" y="696"/>
                      <a:ext cx="56" cy="1429"/>
                      <a:chOff x="845" y="696"/>
                      <a:chExt cx="56" cy="1429"/>
                    </a:xfrm>
                  </p:grpSpPr>
                  <p:sp>
                    <p:nvSpPr>
                      <p:cNvPr id="130"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131" name="AutoShape 58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grpSp>
          </p:grpSp>
        </p:grpSp>
      </p:grpSp>
      <p:grpSp>
        <p:nvGrpSpPr>
          <p:cNvPr id="154" name="Group 550"/>
          <p:cNvGrpSpPr/>
          <p:nvPr/>
        </p:nvGrpSpPr>
        <p:grpSpPr bwMode="auto">
          <a:xfrm>
            <a:off x="7760807" y="4772684"/>
            <a:ext cx="1376233" cy="1376306"/>
            <a:chOff x="295" y="3475"/>
            <a:chExt cx="1407" cy="1407"/>
          </a:xfrm>
        </p:grpSpPr>
        <p:sp>
          <p:nvSpPr>
            <p:cNvPr id="155"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p:spPr>
          <p:txBody>
            <a:bodyPr wrap="none" anchor="ctr"/>
            <a:lstStyle/>
            <a:p>
              <a:pPr>
                <a:defRPr/>
              </a:pPr>
              <a:endParaRPr lang="zh-CN" altLang="en-US">
                <a:latin typeface="+mn-lt"/>
                <a:ea typeface="+mn-ea"/>
              </a:endParaRPr>
            </a:p>
          </p:txBody>
        </p:sp>
        <p:grpSp>
          <p:nvGrpSpPr>
            <p:cNvPr id="156" name="Group 552"/>
            <p:cNvGrpSpPr/>
            <p:nvPr/>
          </p:nvGrpSpPr>
          <p:grpSpPr bwMode="auto">
            <a:xfrm>
              <a:off x="476" y="3657"/>
              <a:ext cx="1050" cy="1050"/>
              <a:chOff x="-6056" y="-2208"/>
              <a:chExt cx="2208" cy="2208"/>
            </a:xfrm>
          </p:grpSpPr>
          <p:sp>
            <p:nvSpPr>
              <p:cNvPr id="157" name="Oval 553"/>
              <p:cNvSpPr>
                <a:spLocks noChangeArrowheads="1"/>
              </p:cNvSpPr>
              <p:nvPr/>
            </p:nvSpPr>
            <p:spPr bwMode="auto">
              <a:xfrm>
                <a:off x="-6056" y="-2132"/>
                <a:ext cx="2132" cy="2132"/>
              </a:xfrm>
              <a:prstGeom prst="ellipse">
                <a:avLst/>
              </a:prstGeom>
              <a:gradFill rotWithShape="1">
                <a:gsLst>
                  <a:gs pos="0">
                    <a:schemeClr val="bg1"/>
                  </a:gs>
                  <a:gs pos="100000">
                    <a:schemeClr val="bg1">
                      <a:alpha val="0"/>
                    </a:schemeClr>
                  </a:gs>
                </a:gsLst>
                <a:path path="shape">
                  <a:fillToRect l="50000" t="50000" r="50000" b="50000"/>
                </a:path>
              </a:gradFill>
              <a:ln w="9525">
                <a:noFill/>
                <a:round/>
              </a:ln>
            </p:spPr>
            <p:txBody>
              <a:bodyPr wrap="none" anchor="ctr"/>
              <a:lstStyle/>
              <a:p>
                <a:endParaRPr lang="zh-CN" altLang="en-US">
                  <a:latin typeface="Calibri" pitchFamily="34" charset="0"/>
                </a:endParaRPr>
              </a:p>
            </p:txBody>
          </p:sp>
          <p:grpSp>
            <p:nvGrpSpPr>
              <p:cNvPr id="158" name="Group 554"/>
              <p:cNvGrpSpPr/>
              <p:nvPr/>
            </p:nvGrpSpPr>
            <p:grpSpPr bwMode="auto">
              <a:xfrm>
                <a:off x="-6056" y="-2208"/>
                <a:ext cx="2208" cy="2208"/>
                <a:chOff x="-4060" y="-879"/>
                <a:chExt cx="2208" cy="2208"/>
              </a:xfrm>
            </p:grpSpPr>
            <p:grpSp>
              <p:nvGrpSpPr>
                <p:cNvPr id="159" name="Group 555"/>
                <p:cNvGrpSpPr/>
                <p:nvPr/>
              </p:nvGrpSpPr>
              <p:grpSpPr bwMode="auto">
                <a:xfrm>
                  <a:off x="-4060" y="-879"/>
                  <a:ext cx="2208" cy="2208"/>
                  <a:chOff x="-3924" y="-788"/>
                  <a:chExt cx="2208" cy="2208"/>
                </a:xfrm>
              </p:grpSpPr>
              <p:grpSp>
                <p:nvGrpSpPr>
                  <p:cNvPr id="175" name="Group 556"/>
                  <p:cNvGrpSpPr>
                    <a:grpSpLocks noChangeAspect="1"/>
                  </p:cNvGrpSpPr>
                  <p:nvPr/>
                </p:nvGrpSpPr>
                <p:grpSpPr bwMode="auto">
                  <a:xfrm>
                    <a:off x="-3924" y="-788"/>
                    <a:ext cx="2208" cy="2202"/>
                    <a:chOff x="168" y="696"/>
                    <a:chExt cx="1429" cy="1429"/>
                  </a:xfrm>
                </p:grpSpPr>
                <p:grpSp>
                  <p:nvGrpSpPr>
                    <p:cNvPr id="183" name="Group 557"/>
                    <p:cNvGrpSpPr>
                      <a:grpSpLocks noChangeAspect="1"/>
                    </p:cNvGrpSpPr>
                    <p:nvPr/>
                  </p:nvGrpSpPr>
                  <p:grpSpPr bwMode="auto">
                    <a:xfrm>
                      <a:off x="854" y="696"/>
                      <a:ext cx="56" cy="1429"/>
                      <a:chOff x="845" y="696"/>
                      <a:chExt cx="56" cy="1429"/>
                    </a:xfrm>
                  </p:grpSpPr>
                  <p:sp>
                    <p:nvSpPr>
                      <p:cNvPr id="187"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188"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nvGrpSpPr>
                    <p:cNvPr id="184" name="Group 560"/>
                    <p:cNvGrpSpPr>
                      <a:grpSpLocks noChangeAspect="1"/>
                    </p:cNvGrpSpPr>
                    <p:nvPr/>
                  </p:nvGrpSpPr>
                  <p:grpSpPr bwMode="auto">
                    <a:xfrm rot="5400000">
                      <a:off x="855" y="696"/>
                      <a:ext cx="56" cy="1429"/>
                      <a:chOff x="845" y="696"/>
                      <a:chExt cx="56" cy="1429"/>
                    </a:xfrm>
                  </p:grpSpPr>
                  <p:sp>
                    <p:nvSpPr>
                      <p:cNvPr id="185"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186"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grpSp>
                <p:nvGrpSpPr>
                  <p:cNvPr id="176" name="Group 563"/>
                  <p:cNvGrpSpPr>
                    <a:grpSpLocks noChangeAspect="1"/>
                  </p:cNvGrpSpPr>
                  <p:nvPr/>
                </p:nvGrpSpPr>
                <p:grpSpPr bwMode="auto">
                  <a:xfrm rot="2700000">
                    <a:off x="-3927" y="-785"/>
                    <a:ext cx="2208" cy="2202"/>
                    <a:chOff x="168" y="696"/>
                    <a:chExt cx="1429" cy="1429"/>
                  </a:xfrm>
                </p:grpSpPr>
                <p:grpSp>
                  <p:nvGrpSpPr>
                    <p:cNvPr id="177" name="Group 564"/>
                    <p:cNvGrpSpPr>
                      <a:grpSpLocks noChangeAspect="1"/>
                    </p:cNvGrpSpPr>
                    <p:nvPr/>
                  </p:nvGrpSpPr>
                  <p:grpSpPr bwMode="auto">
                    <a:xfrm>
                      <a:off x="854" y="696"/>
                      <a:ext cx="56" cy="1429"/>
                      <a:chOff x="845" y="696"/>
                      <a:chExt cx="56" cy="1429"/>
                    </a:xfrm>
                  </p:grpSpPr>
                  <p:sp>
                    <p:nvSpPr>
                      <p:cNvPr id="181"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182"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nvGrpSpPr>
                    <p:cNvPr id="178" name="Group 567"/>
                    <p:cNvGrpSpPr>
                      <a:grpSpLocks noChangeAspect="1"/>
                    </p:cNvGrpSpPr>
                    <p:nvPr/>
                  </p:nvGrpSpPr>
                  <p:grpSpPr bwMode="auto">
                    <a:xfrm rot="5400000">
                      <a:off x="855" y="696"/>
                      <a:ext cx="56" cy="1429"/>
                      <a:chOff x="845" y="696"/>
                      <a:chExt cx="56" cy="1429"/>
                    </a:xfrm>
                  </p:grpSpPr>
                  <p:sp>
                    <p:nvSpPr>
                      <p:cNvPr id="179"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180"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grpSp>
            <p:grpSp>
              <p:nvGrpSpPr>
                <p:cNvPr id="160" name="Group 570"/>
                <p:cNvGrpSpPr/>
                <p:nvPr/>
              </p:nvGrpSpPr>
              <p:grpSpPr bwMode="auto">
                <a:xfrm rot="1320000">
                  <a:off x="-3742" y="-520"/>
                  <a:ext cx="1546" cy="1546"/>
                  <a:chOff x="-3924" y="-788"/>
                  <a:chExt cx="2208" cy="2208"/>
                </a:xfrm>
              </p:grpSpPr>
              <p:grpSp>
                <p:nvGrpSpPr>
                  <p:cNvPr id="161" name="Group 571"/>
                  <p:cNvGrpSpPr>
                    <a:grpSpLocks noChangeAspect="1"/>
                  </p:cNvGrpSpPr>
                  <p:nvPr/>
                </p:nvGrpSpPr>
                <p:grpSpPr bwMode="auto">
                  <a:xfrm>
                    <a:off x="-3924" y="-788"/>
                    <a:ext cx="2208" cy="2202"/>
                    <a:chOff x="168" y="696"/>
                    <a:chExt cx="1429" cy="1429"/>
                  </a:xfrm>
                </p:grpSpPr>
                <p:grpSp>
                  <p:nvGrpSpPr>
                    <p:cNvPr id="169" name="Group 572"/>
                    <p:cNvGrpSpPr>
                      <a:grpSpLocks noChangeAspect="1"/>
                    </p:cNvGrpSpPr>
                    <p:nvPr/>
                  </p:nvGrpSpPr>
                  <p:grpSpPr bwMode="auto">
                    <a:xfrm>
                      <a:off x="854" y="696"/>
                      <a:ext cx="56" cy="1429"/>
                      <a:chOff x="845" y="696"/>
                      <a:chExt cx="56" cy="1429"/>
                    </a:xfrm>
                  </p:grpSpPr>
                  <p:sp>
                    <p:nvSpPr>
                      <p:cNvPr id="173"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174"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nvGrpSpPr>
                    <p:cNvPr id="170" name="Group 575"/>
                    <p:cNvGrpSpPr>
                      <a:grpSpLocks noChangeAspect="1"/>
                    </p:cNvGrpSpPr>
                    <p:nvPr/>
                  </p:nvGrpSpPr>
                  <p:grpSpPr bwMode="auto">
                    <a:xfrm rot="5400000">
                      <a:off x="855" y="696"/>
                      <a:ext cx="56" cy="1429"/>
                      <a:chOff x="845" y="696"/>
                      <a:chExt cx="56" cy="1429"/>
                    </a:xfrm>
                  </p:grpSpPr>
                  <p:sp>
                    <p:nvSpPr>
                      <p:cNvPr id="171"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172"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grpSp>
                <p:nvGrpSpPr>
                  <p:cNvPr id="162" name="Group 578"/>
                  <p:cNvGrpSpPr>
                    <a:grpSpLocks noChangeAspect="1"/>
                  </p:cNvGrpSpPr>
                  <p:nvPr/>
                </p:nvGrpSpPr>
                <p:grpSpPr bwMode="auto">
                  <a:xfrm rot="2700000">
                    <a:off x="-3927" y="-785"/>
                    <a:ext cx="2208" cy="2202"/>
                    <a:chOff x="168" y="696"/>
                    <a:chExt cx="1429" cy="1429"/>
                  </a:xfrm>
                </p:grpSpPr>
                <p:grpSp>
                  <p:nvGrpSpPr>
                    <p:cNvPr id="163" name="Group 579"/>
                    <p:cNvGrpSpPr>
                      <a:grpSpLocks noChangeAspect="1"/>
                    </p:cNvGrpSpPr>
                    <p:nvPr/>
                  </p:nvGrpSpPr>
                  <p:grpSpPr bwMode="auto">
                    <a:xfrm>
                      <a:off x="854" y="696"/>
                      <a:ext cx="56" cy="1429"/>
                      <a:chOff x="845" y="696"/>
                      <a:chExt cx="56" cy="1429"/>
                    </a:xfrm>
                  </p:grpSpPr>
                  <p:sp>
                    <p:nvSpPr>
                      <p:cNvPr id="167"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168"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nvGrpSpPr>
                    <p:cNvPr id="164" name="Group 582"/>
                    <p:cNvGrpSpPr>
                      <a:grpSpLocks noChangeAspect="1"/>
                    </p:cNvGrpSpPr>
                    <p:nvPr/>
                  </p:nvGrpSpPr>
                  <p:grpSpPr bwMode="auto">
                    <a:xfrm rot="5400000">
                      <a:off x="855" y="696"/>
                      <a:ext cx="56" cy="1429"/>
                      <a:chOff x="845" y="696"/>
                      <a:chExt cx="56" cy="1429"/>
                    </a:xfrm>
                  </p:grpSpPr>
                  <p:sp>
                    <p:nvSpPr>
                      <p:cNvPr id="165"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166" name="AutoShape 58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grpSp>
          </p:grpSp>
        </p:grpSp>
      </p:grpSp>
      <p:pic>
        <p:nvPicPr>
          <p:cNvPr id="224" name="图片 223"/>
          <p:cNvPicPr>
            <a:picLocks noChangeAspect="1"/>
          </p:cNvPicPr>
          <p:nvPr/>
        </p:nvPicPr>
        <p:blipFill rotWithShape="1">
          <a:blip r:embed="rId6">
            <a:extLst>
              <a:ext uri="{28A0092B-C50C-407E-A947-70E740481C1C}">
                <a14:useLocalDpi xmlns:a14="http://schemas.microsoft.com/office/drawing/2010/main" val="0"/>
              </a:ext>
            </a:extLst>
          </a:blip>
          <a:srcRect b="38011"/>
          <a:stretch>
            <a:fillRect/>
          </a:stretch>
        </p:blipFill>
        <p:spPr>
          <a:xfrm flipH="1">
            <a:off x="0" y="5872007"/>
            <a:ext cx="12192000" cy="1017628"/>
          </a:xfrm>
          <a:prstGeom prst="rect">
            <a:avLst/>
          </a:prstGeom>
        </p:spPr>
      </p:pic>
      <p:grpSp>
        <p:nvGrpSpPr>
          <p:cNvPr id="14" name="Group 550"/>
          <p:cNvGrpSpPr/>
          <p:nvPr/>
        </p:nvGrpSpPr>
        <p:grpSpPr bwMode="auto">
          <a:xfrm>
            <a:off x="8721135" y="785593"/>
            <a:ext cx="2048667" cy="2046659"/>
            <a:chOff x="295" y="3475"/>
            <a:chExt cx="1407" cy="1407"/>
          </a:xfrm>
        </p:grpSpPr>
        <p:sp>
          <p:nvSpPr>
            <p:cNvPr id="15"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p:spPr>
          <p:txBody>
            <a:bodyPr wrap="none" anchor="ctr"/>
            <a:lstStyle/>
            <a:p>
              <a:pPr>
                <a:defRPr/>
              </a:pPr>
              <a:endParaRPr lang="zh-CN" altLang="en-US">
                <a:latin typeface="+mn-lt"/>
                <a:ea typeface="+mn-ea"/>
              </a:endParaRPr>
            </a:p>
          </p:txBody>
        </p:sp>
        <p:grpSp>
          <p:nvGrpSpPr>
            <p:cNvPr id="16" name="Group 552"/>
            <p:cNvGrpSpPr/>
            <p:nvPr/>
          </p:nvGrpSpPr>
          <p:grpSpPr bwMode="auto">
            <a:xfrm>
              <a:off x="476" y="3657"/>
              <a:ext cx="1050" cy="1050"/>
              <a:chOff x="-6056" y="-2208"/>
              <a:chExt cx="2208" cy="2208"/>
            </a:xfrm>
          </p:grpSpPr>
          <p:sp>
            <p:nvSpPr>
              <p:cNvPr id="17" name="Oval 553"/>
              <p:cNvSpPr>
                <a:spLocks noChangeArrowheads="1"/>
              </p:cNvSpPr>
              <p:nvPr/>
            </p:nvSpPr>
            <p:spPr bwMode="auto">
              <a:xfrm>
                <a:off x="-6056" y="-2132"/>
                <a:ext cx="2132" cy="2132"/>
              </a:xfrm>
              <a:prstGeom prst="ellipse">
                <a:avLst/>
              </a:prstGeom>
              <a:gradFill rotWithShape="1">
                <a:gsLst>
                  <a:gs pos="0">
                    <a:schemeClr val="bg1"/>
                  </a:gs>
                  <a:gs pos="100000">
                    <a:schemeClr val="bg1">
                      <a:alpha val="0"/>
                    </a:schemeClr>
                  </a:gs>
                </a:gsLst>
                <a:path path="shape">
                  <a:fillToRect l="50000" t="50000" r="50000" b="50000"/>
                </a:path>
              </a:gradFill>
              <a:ln w="9525">
                <a:noFill/>
                <a:round/>
              </a:ln>
            </p:spPr>
            <p:txBody>
              <a:bodyPr wrap="none" anchor="ctr"/>
              <a:lstStyle/>
              <a:p>
                <a:endParaRPr lang="zh-CN" altLang="en-US">
                  <a:latin typeface="Calibri" pitchFamily="34" charset="0"/>
                </a:endParaRPr>
              </a:p>
            </p:txBody>
          </p:sp>
          <p:grpSp>
            <p:nvGrpSpPr>
              <p:cNvPr id="18" name="Group 554"/>
              <p:cNvGrpSpPr/>
              <p:nvPr/>
            </p:nvGrpSpPr>
            <p:grpSpPr bwMode="auto">
              <a:xfrm>
                <a:off x="-6056" y="-2208"/>
                <a:ext cx="2208" cy="2208"/>
                <a:chOff x="-4060" y="-879"/>
                <a:chExt cx="2208" cy="2208"/>
              </a:xfrm>
            </p:grpSpPr>
            <p:grpSp>
              <p:nvGrpSpPr>
                <p:cNvPr id="19" name="Group 555"/>
                <p:cNvGrpSpPr/>
                <p:nvPr/>
              </p:nvGrpSpPr>
              <p:grpSpPr bwMode="auto">
                <a:xfrm>
                  <a:off x="-4060" y="-879"/>
                  <a:ext cx="2208" cy="2208"/>
                  <a:chOff x="-3924" y="-788"/>
                  <a:chExt cx="2208" cy="2208"/>
                </a:xfrm>
              </p:grpSpPr>
              <p:grpSp>
                <p:nvGrpSpPr>
                  <p:cNvPr id="35" name="Group 556"/>
                  <p:cNvGrpSpPr>
                    <a:grpSpLocks noChangeAspect="1"/>
                  </p:cNvGrpSpPr>
                  <p:nvPr/>
                </p:nvGrpSpPr>
                <p:grpSpPr bwMode="auto">
                  <a:xfrm>
                    <a:off x="-3924" y="-788"/>
                    <a:ext cx="2208" cy="2202"/>
                    <a:chOff x="168" y="696"/>
                    <a:chExt cx="1429" cy="1429"/>
                  </a:xfrm>
                </p:grpSpPr>
                <p:grpSp>
                  <p:nvGrpSpPr>
                    <p:cNvPr id="43" name="Group 557"/>
                    <p:cNvGrpSpPr>
                      <a:grpSpLocks noChangeAspect="1"/>
                    </p:cNvGrpSpPr>
                    <p:nvPr/>
                  </p:nvGrpSpPr>
                  <p:grpSpPr bwMode="auto">
                    <a:xfrm>
                      <a:off x="854" y="696"/>
                      <a:ext cx="56" cy="1429"/>
                      <a:chOff x="845" y="696"/>
                      <a:chExt cx="56" cy="1429"/>
                    </a:xfrm>
                  </p:grpSpPr>
                  <p:sp>
                    <p:nvSpPr>
                      <p:cNvPr id="47"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48"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nvGrpSpPr>
                    <p:cNvPr id="44" name="Group 560"/>
                    <p:cNvGrpSpPr>
                      <a:grpSpLocks noChangeAspect="1"/>
                    </p:cNvGrpSpPr>
                    <p:nvPr/>
                  </p:nvGrpSpPr>
                  <p:grpSpPr bwMode="auto">
                    <a:xfrm rot="5400000">
                      <a:off x="855" y="696"/>
                      <a:ext cx="56" cy="1429"/>
                      <a:chOff x="845" y="696"/>
                      <a:chExt cx="56" cy="1429"/>
                    </a:xfrm>
                  </p:grpSpPr>
                  <p:sp>
                    <p:nvSpPr>
                      <p:cNvPr id="45"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46"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grpSp>
                <p:nvGrpSpPr>
                  <p:cNvPr id="36" name="Group 563"/>
                  <p:cNvGrpSpPr>
                    <a:grpSpLocks noChangeAspect="1"/>
                  </p:cNvGrpSpPr>
                  <p:nvPr/>
                </p:nvGrpSpPr>
                <p:grpSpPr bwMode="auto">
                  <a:xfrm rot="2700000">
                    <a:off x="-3927" y="-785"/>
                    <a:ext cx="2208" cy="2202"/>
                    <a:chOff x="168" y="696"/>
                    <a:chExt cx="1429" cy="1429"/>
                  </a:xfrm>
                </p:grpSpPr>
                <p:grpSp>
                  <p:nvGrpSpPr>
                    <p:cNvPr id="37" name="Group 564"/>
                    <p:cNvGrpSpPr>
                      <a:grpSpLocks noChangeAspect="1"/>
                    </p:cNvGrpSpPr>
                    <p:nvPr/>
                  </p:nvGrpSpPr>
                  <p:grpSpPr bwMode="auto">
                    <a:xfrm>
                      <a:off x="854" y="696"/>
                      <a:ext cx="56" cy="1429"/>
                      <a:chOff x="845" y="696"/>
                      <a:chExt cx="56" cy="1429"/>
                    </a:xfrm>
                  </p:grpSpPr>
                  <p:sp>
                    <p:nvSpPr>
                      <p:cNvPr id="41"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42"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nvGrpSpPr>
                    <p:cNvPr id="38" name="Group 567"/>
                    <p:cNvGrpSpPr>
                      <a:grpSpLocks noChangeAspect="1"/>
                    </p:cNvGrpSpPr>
                    <p:nvPr/>
                  </p:nvGrpSpPr>
                  <p:grpSpPr bwMode="auto">
                    <a:xfrm rot="5400000">
                      <a:off x="855" y="696"/>
                      <a:ext cx="56" cy="1429"/>
                      <a:chOff x="845" y="696"/>
                      <a:chExt cx="56" cy="1429"/>
                    </a:xfrm>
                  </p:grpSpPr>
                  <p:sp>
                    <p:nvSpPr>
                      <p:cNvPr id="39"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40"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grpSp>
            <p:grpSp>
              <p:nvGrpSpPr>
                <p:cNvPr id="20" name="Group 570"/>
                <p:cNvGrpSpPr/>
                <p:nvPr/>
              </p:nvGrpSpPr>
              <p:grpSpPr bwMode="auto">
                <a:xfrm rot="1320000">
                  <a:off x="-3742" y="-520"/>
                  <a:ext cx="1546" cy="1546"/>
                  <a:chOff x="-3924" y="-788"/>
                  <a:chExt cx="2208" cy="2208"/>
                </a:xfrm>
              </p:grpSpPr>
              <p:grpSp>
                <p:nvGrpSpPr>
                  <p:cNvPr id="21" name="Group 571"/>
                  <p:cNvGrpSpPr>
                    <a:grpSpLocks noChangeAspect="1"/>
                  </p:cNvGrpSpPr>
                  <p:nvPr/>
                </p:nvGrpSpPr>
                <p:grpSpPr bwMode="auto">
                  <a:xfrm>
                    <a:off x="-3924" y="-788"/>
                    <a:ext cx="2208" cy="2202"/>
                    <a:chOff x="168" y="696"/>
                    <a:chExt cx="1429" cy="1429"/>
                  </a:xfrm>
                </p:grpSpPr>
                <p:grpSp>
                  <p:nvGrpSpPr>
                    <p:cNvPr id="29" name="Group 572"/>
                    <p:cNvGrpSpPr>
                      <a:grpSpLocks noChangeAspect="1"/>
                    </p:cNvGrpSpPr>
                    <p:nvPr/>
                  </p:nvGrpSpPr>
                  <p:grpSpPr bwMode="auto">
                    <a:xfrm>
                      <a:off x="854" y="696"/>
                      <a:ext cx="56" cy="1429"/>
                      <a:chOff x="845" y="696"/>
                      <a:chExt cx="56" cy="1429"/>
                    </a:xfrm>
                  </p:grpSpPr>
                  <p:sp>
                    <p:nvSpPr>
                      <p:cNvPr id="33"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34"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nvGrpSpPr>
                    <p:cNvPr id="30" name="Group 575"/>
                    <p:cNvGrpSpPr>
                      <a:grpSpLocks noChangeAspect="1"/>
                    </p:cNvGrpSpPr>
                    <p:nvPr/>
                  </p:nvGrpSpPr>
                  <p:grpSpPr bwMode="auto">
                    <a:xfrm rot="5400000">
                      <a:off x="855" y="696"/>
                      <a:ext cx="56" cy="1429"/>
                      <a:chOff x="845" y="696"/>
                      <a:chExt cx="56" cy="1429"/>
                    </a:xfrm>
                  </p:grpSpPr>
                  <p:sp>
                    <p:nvSpPr>
                      <p:cNvPr id="31"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32"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grpSp>
                <p:nvGrpSpPr>
                  <p:cNvPr id="22" name="Group 578"/>
                  <p:cNvGrpSpPr>
                    <a:grpSpLocks noChangeAspect="1"/>
                  </p:cNvGrpSpPr>
                  <p:nvPr/>
                </p:nvGrpSpPr>
                <p:grpSpPr bwMode="auto">
                  <a:xfrm rot="2700000">
                    <a:off x="-3927" y="-785"/>
                    <a:ext cx="2208" cy="2202"/>
                    <a:chOff x="168" y="696"/>
                    <a:chExt cx="1429" cy="1429"/>
                  </a:xfrm>
                </p:grpSpPr>
                <p:grpSp>
                  <p:nvGrpSpPr>
                    <p:cNvPr id="23" name="Group 579"/>
                    <p:cNvGrpSpPr>
                      <a:grpSpLocks noChangeAspect="1"/>
                    </p:cNvGrpSpPr>
                    <p:nvPr/>
                  </p:nvGrpSpPr>
                  <p:grpSpPr bwMode="auto">
                    <a:xfrm>
                      <a:off x="854" y="696"/>
                      <a:ext cx="56" cy="1429"/>
                      <a:chOff x="845" y="696"/>
                      <a:chExt cx="56" cy="1429"/>
                    </a:xfrm>
                  </p:grpSpPr>
                  <p:sp>
                    <p:nvSpPr>
                      <p:cNvPr id="27"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28"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nvGrpSpPr>
                    <p:cNvPr id="24" name="Group 582"/>
                    <p:cNvGrpSpPr>
                      <a:grpSpLocks noChangeAspect="1"/>
                    </p:cNvGrpSpPr>
                    <p:nvPr/>
                  </p:nvGrpSpPr>
                  <p:grpSpPr bwMode="auto">
                    <a:xfrm rot="5400000">
                      <a:off x="855" y="696"/>
                      <a:ext cx="56" cy="1429"/>
                      <a:chOff x="845" y="696"/>
                      <a:chExt cx="56" cy="1429"/>
                    </a:xfrm>
                  </p:grpSpPr>
                  <p:sp>
                    <p:nvSpPr>
                      <p:cNvPr id="25"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26" name="AutoShape 58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grpSp>
          </p:grpSp>
        </p:grpSp>
      </p:grpSp>
      <p:grpSp>
        <p:nvGrpSpPr>
          <p:cNvPr id="84" name="Group 550"/>
          <p:cNvGrpSpPr/>
          <p:nvPr/>
        </p:nvGrpSpPr>
        <p:grpSpPr bwMode="auto">
          <a:xfrm>
            <a:off x="7287777" y="1181057"/>
            <a:ext cx="1036717" cy="1035867"/>
            <a:chOff x="295" y="3475"/>
            <a:chExt cx="1407" cy="1407"/>
          </a:xfrm>
        </p:grpSpPr>
        <p:sp>
          <p:nvSpPr>
            <p:cNvPr id="85"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p:spPr>
          <p:txBody>
            <a:bodyPr wrap="none" anchor="ctr"/>
            <a:lstStyle/>
            <a:p>
              <a:pPr>
                <a:defRPr/>
              </a:pPr>
              <a:endParaRPr lang="zh-CN" altLang="en-US">
                <a:latin typeface="+mn-lt"/>
                <a:ea typeface="+mn-ea"/>
              </a:endParaRPr>
            </a:p>
          </p:txBody>
        </p:sp>
        <p:grpSp>
          <p:nvGrpSpPr>
            <p:cNvPr id="86" name="Group 552"/>
            <p:cNvGrpSpPr/>
            <p:nvPr/>
          </p:nvGrpSpPr>
          <p:grpSpPr bwMode="auto">
            <a:xfrm>
              <a:off x="476" y="3657"/>
              <a:ext cx="1050" cy="1050"/>
              <a:chOff x="-6056" y="-2208"/>
              <a:chExt cx="2208" cy="2208"/>
            </a:xfrm>
          </p:grpSpPr>
          <p:sp>
            <p:nvSpPr>
              <p:cNvPr id="87" name="Oval 553"/>
              <p:cNvSpPr>
                <a:spLocks noChangeArrowheads="1"/>
              </p:cNvSpPr>
              <p:nvPr/>
            </p:nvSpPr>
            <p:spPr bwMode="auto">
              <a:xfrm>
                <a:off x="-6056" y="-2132"/>
                <a:ext cx="2132" cy="2132"/>
              </a:xfrm>
              <a:prstGeom prst="ellipse">
                <a:avLst/>
              </a:prstGeom>
              <a:gradFill rotWithShape="1">
                <a:gsLst>
                  <a:gs pos="0">
                    <a:schemeClr val="bg1"/>
                  </a:gs>
                  <a:gs pos="100000">
                    <a:schemeClr val="tx1">
                      <a:alpha val="0"/>
                      <a:lumMod val="0"/>
                      <a:lumOff val="100000"/>
                    </a:schemeClr>
                  </a:gs>
                </a:gsLst>
                <a:path path="shape">
                  <a:fillToRect l="50000" t="50000" r="50000" b="50000"/>
                </a:path>
              </a:gradFill>
              <a:ln w="9525">
                <a:noFill/>
                <a:round/>
              </a:ln>
            </p:spPr>
            <p:txBody>
              <a:bodyPr wrap="none" anchor="ctr"/>
              <a:lstStyle/>
              <a:p>
                <a:endParaRPr lang="zh-CN" altLang="en-US">
                  <a:latin typeface="Calibri" pitchFamily="34" charset="0"/>
                </a:endParaRPr>
              </a:p>
            </p:txBody>
          </p:sp>
          <p:grpSp>
            <p:nvGrpSpPr>
              <p:cNvPr id="88" name="Group 554"/>
              <p:cNvGrpSpPr/>
              <p:nvPr/>
            </p:nvGrpSpPr>
            <p:grpSpPr bwMode="auto">
              <a:xfrm>
                <a:off x="-6056" y="-2208"/>
                <a:ext cx="2208" cy="2208"/>
                <a:chOff x="-4060" y="-879"/>
                <a:chExt cx="2208" cy="2208"/>
              </a:xfrm>
            </p:grpSpPr>
            <p:grpSp>
              <p:nvGrpSpPr>
                <p:cNvPr id="89" name="Group 555"/>
                <p:cNvGrpSpPr/>
                <p:nvPr/>
              </p:nvGrpSpPr>
              <p:grpSpPr bwMode="auto">
                <a:xfrm>
                  <a:off x="-4060" y="-879"/>
                  <a:ext cx="2208" cy="2208"/>
                  <a:chOff x="-3924" y="-788"/>
                  <a:chExt cx="2208" cy="2208"/>
                </a:xfrm>
              </p:grpSpPr>
              <p:grpSp>
                <p:nvGrpSpPr>
                  <p:cNvPr id="105" name="Group 556"/>
                  <p:cNvGrpSpPr>
                    <a:grpSpLocks noChangeAspect="1"/>
                  </p:cNvGrpSpPr>
                  <p:nvPr/>
                </p:nvGrpSpPr>
                <p:grpSpPr bwMode="auto">
                  <a:xfrm>
                    <a:off x="-3924" y="-788"/>
                    <a:ext cx="2208" cy="2202"/>
                    <a:chOff x="168" y="696"/>
                    <a:chExt cx="1429" cy="1429"/>
                  </a:xfrm>
                </p:grpSpPr>
                <p:grpSp>
                  <p:nvGrpSpPr>
                    <p:cNvPr id="113" name="Group 557"/>
                    <p:cNvGrpSpPr>
                      <a:grpSpLocks noChangeAspect="1"/>
                    </p:cNvGrpSpPr>
                    <p:nvPr/>
                  </p:nvGrpSpPr>
                  <p:grpSpPr bwMode="auto">
                    <a:xfrm>
                      <a:off x="854" y="696"/>
                      <a:ext cx="56" cy="1429"/>
                      <a:chOff x="845" y="696"/>
                      <a:chExt cx="56" cy="1429"/>
                    </a:xfrm>
                  </p:grpSpPr>
                  <p:sp>
                    <p:nvSpPr>
                      <p:cNvPr id="117"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118"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nvGrpSpPr>
                    <p:cNvPr id="114" name="Group 560"/>
                    <p:cNvGrpSpPr>
                      <a:grpSpLocks noChangeAspect="1"/>
                    </p:cNvGrpSpPr>
                    <p:nvPr/>
                  </p:nvGrpSpPr>
                  <p:grpSpPr bwMode="auto">
                    <a:xfrm rot="5400000">
                      <a:off x="855" y="696"/>
                      <a:ext cx="56" cy="1429"/>
                      <a:chOff x="845" y="696"/>
                      <a:chExt cx="56" cy="1429"/>
                    </a:xfrm>
                  </p:grpSpPr>
                  <p:sp>
                    <p:nvSpPr>
                      <p:cNvPr id="115"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116"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grpSp>
                <p:nvGrpSpPr>
                  <p:cNvPr id="106" name="Group 563"/>
                  <p:cNvGrpSpPr>
                    <a:grpSpLocks noChangeAspect="1"/>
                  </p:cNvGrpSpPr>
                  <p:nvPr/>
                </p:nvGrpSpPr>
                <p:grpSpPr bwMode="auto">
                  <a:xfrm rot="2700000">
                    <a:off x="-3927" y="-785"/>
                    <a:ext cx="2208" cy="2202"/>
                    <a:chOff x="168" y="696"/>
                    <a:chExt cx="1429" cy="1429"/>
                  </a:xfrm>
                </p:grpSpPr>
                <p:grpSp>
                  <p:nvGrpSpPr>
                    <p:cNvPr id="107" name="Group 564"/>
                    <p:cNvGrpSpPr>
                      <a:grpSpLocks noChangeAspect="1"/>
                    </p:cNvGrpSpPr>
                    <p:nvPr/>
                  </p:nvGrpSpPr>
                  <p:grpSpPr bwMode="auto">
                    <a:xfrm>
                      <a:off x="854" y="696"/>
                      <a:ext cx="56" cy="1429"/>
                      <a:chOff x="845" y="696"/>
                      <a:chExt cx="56" cy="1429"/>
                    </a:xfrm>
                  </p:grpSpPr>
                  <p:sp>
                    <p:nvSpPr>
                      <p:cNvPr id="111"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112"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nvGrpSpPr>
                    <p:cNvPr id="108" name="Group 567"/>
                    <p:cNvGrpSpPr>
                      <a:grpSpLocks noChangeAspect="1"/>
                    </p:cNvGrpSpPr>
                    <p:nvPr/>
                  </p:nvGrpSpPr>
                  <p:grpSpPr bwMode="auto">
                    <a:xfrm rot="5400000">
                      <a:off x="855" y="696"/>
                      <a:ext cx="56" cy="1429"/>
                      <a:chOff x="845" y="696"/>
                      <a:chExt cx="56" cy="1429"/>
                    </a:xfrm>
                  </p:grpSpPr>
                  <p:sp>
                    <p:nvSpPr>
                      <p:cNvPr id="109"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110"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grpSp>
            <p:grpSp>
              <p:nvGrpSpPr>
                <p:cNvPr id="90" name="Group 570"/>
                <p:cNvGrpSpPr/>
                <p:nvPr/>
              </p:nvGrpSpPr>
              <p:grpSpPr bwMode="auto">
                <a:xfrm rot="1320000">
                  <a:off x="-3742" y="-520"/>
                  <a:ext cx="1546" cy="1546"/>
                  <a:chOff x="-3924" y="-788"/>
                  <a:chExt cx="2208" cy="2208"/>
                </a:xfrm>
              </p:grpSpPr>
              <p:grpSp>
                <p:nvGrpSpPr>
                  <p:cNvPr id="91" name="Group 571"/>
                  <p:cNvGrpSpPr>
                    <a:grpSpLocks noChangeAspect="1"/>
                  </p:cNvGrpSpPr>
                  <p:nvPr/>
                </p:nvGrpSpPr>
                <p:grpSpPr bwMode="auto">
                  <a:xfrm>
                    <a:off x="-3924" y="-788"/>
                    <a:ext cx="2208" cy="2202"/>
                    <a:chOff x="168" y="696"/>
                    <a:chExt cx="1429" cy="1429"/>
                  </a:xfrm>
                </p:grpSpPr>
                <p:grpSp>
                  <p:nvGrpSpPr>
                    <p:cNvPr id="99" name="Group 572"/>
                    <p:cNvGrpSpPr>
                      <a:grpSpLocks noChangeAspect="1"/>
                    </p:cNvGrpSpPr>
                    <p:nvPr/>
                  </p:nvGrpSpPr>
                  <p:grpSpPr bwMode="auto">
                    <a:xfrm>
                      <a:off x="854" y="696"/>
                      <a:ext cx="56" cy="1429"/>
                      <a:chOff x="845" y="696"/>
                      <a:chExt cx="56" cy="1429"/>
                    </a:xfrm>
                  </p:grpSpPr>
                  <p:sp>
                    <p:nvSpPr>
                      <p:cNvPr id="103"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104"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nvGrpSpPr>
                    <p:cNvPr id="100" name="Group 575"/>
                    <p:cNvGrpSpPr>
                      <a:grpSpLocks noChangeAspect="1"/>
                    </p:cNvGrpSpPr>
                    <p:nvPr/>
                  </p:nvGrpSpPr>
                  <p:grpSpPr bwMode="auto">
                    <a:xfrm rot="5400000">
                      <a:off x="855" y="696"/>
                      <a:ext cx="56" cy="1429"/>
                      <a:chOff x="845" y="696"/>
                      <a:chExt cx="56" cy="1429"/>
                    </a:xfrm>
                  </p:grpSpPr>
                  <p:sp>
                    <p:nvSpPr>
                      <p:cNvPr id="101"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102"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grpSp>
                <p:nvGrpSpPr>
                  <p:cNvPr id="92" name="Group 578"/>
                  <p:cNvGrpSpPr>
                    <a:grpSpLocks noChangeAspect="1"/>
                  </p:cNvGrpSpPr>
                  <p:nvPr/>
                </p:nvGrpSpPr>
                <p:grpSpPr bwMode="auto">
                  <a:xfrm rot="2700000">
                    <a:off x="-3927" y="-785"/>
                    <a:ext cx="2208" cy="2202"/>
                    <a:chOff x="168" y="696"/>
                    <a:chExt cx="1429" cy="1429"/>
                  </a:xfrm>
                </p:grpSpPr>
                <p:grpSp>
                  <p:nvGrpSpPr>
                    <p:cNvPr id="93" name="Group 579"/>
                    <p:cNvGrpSpPr>
                      <a:grpSpLocks noChangeAspect="1"/>
                    </p:cNvGrpSpPr>
                    <p:nvPr/>
                  </p:nvGrpSpPr>
                  <p:grpSpPr bwMode="auto">
                    <a:xfrm>
                      <a:off x="854" y="696"/>
                      <a:ext cx="56" cy="1429"/>
                      <a:chOff x="845" y="696"/>
                      <a:chExt cx="56" cy="1429"/>
                    </a:xfrm>
                  </p:grpSpPr>
                  <p:sp>
                    <p:nvSpPr>
                      <p:cNvPr id="97"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98"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nvGrpSpPr>
                    <p:cNvPr id="94" name="Group 582"/>
                    <p:cNvGrpSpPr>
                      <a:grpSpLocks noChangeAspect="1"/>
                    </p:cNvGrpSpPr>
                    <p:nvPr/>
                  </p:nvGrpSpPr>
                  <p:grpSpPr bwMode="auto">
                    <a:xfrm rot="5400000">
                      <a:off x="855" y="696"/>
                      <a:ext cx="56" cy="1429"/>
                      <a:chOff x="845" y="696"/>
                      <a:chExt cx="56" cy="1429"/>
                    </a:xfrm>
                  </p:grpSpPr>
                  <p:sp>
                    <p:nvSpPr>
                      <p:cNvPr id="95"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96" name="AutoShape 58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grpSp>
          </p:grpSp>
        </p:grpSp>
      </p:grpSp>
      <p:grpSp>
        <p:nvGrpSpPr>
          <p:cNvPr id="189" name="Group 550"/>
          <p:cNvGrpSpPr/>
          <p:nvPr/>
        </p:nvGrpSpPr>
        <p:grpSpPr bwMode="auto">
          <a:xfrm>
            <a:off x="1598933" y="1783005"/>
            <a:ext cx="718664" cy="718702"/>
            <a:chOff x="295" y="3475"/>
            <a:chExt cx="1407" cy="1407"/>
          </a:xfrm>
        </p:grpSpPr>
        <p:sp>
          <p:nvSpPr>
            <p:cNvPr id="190"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p:spPr>
          <p:txBody>
            <a:bodyPr wrap="none" anchor="ctr"/>
            <a:lstStyle/>
            <a:p>
              <a:pPr>
                <a:defRPr/>
              </a:pPr>
              <a:endParaRPr lang="zh-CN" altLang="en-US">
                <a:latin typeface="+mn-lt"/>
                <a:ea typeface="+mn-ea"/>
              </a:endParaRPr>
            </a:p>
          </p:txBody>
        </p:sp>
        <p:grpSp>
          <p:nvGrpSpPr>
            <p:cNvPr id="191" name="Group 552"/>
            <p:cNvGrpSpPr/>
            <p:nvPr/>
          </p:nvGrpSpPr>
          <p:grpSpPr bwMode="auto">
            <a:xfrm>
              <a:off x="476" y="3657"/>
              <a:ext cx="1050" cy="1050"/>
              <a:chOff x="-6056" y="-2208"/>
              <a:chExt cx="2208" cy="2208"/>
            </a:xfrm>
          </p:grpSpPr>
          <p:sp>
            <p:nvSpPr>
              <p:cNvPr id="192" name="Oval 553"/>
              <p:cNvSpPr>
                <a:spLocks noChangeArrowheads="1"/>
              </p:cNvSpPr>
              <p:nvPr/>
            </p:nvSpPr>
            <p:spPr bwMode="auto">
              <a:xfrm>
                <a:off x="-6056" y="-2132"/>
                <a:ext cx="2132" cy="2132"/>
              </a:xfrm>
              <a:prstGeom prst="ellipse">
                <a:avLst/>
              </a:prstGeom>
              <a:gradFill rotWithShape="1">
                <a:gsLst>
                  <a:gs pos="0">
                    <a:schemeClr val="bg1"/>
                  </a:gs>
                  <a:gs pos="100000">
                    <a:schemeClr val="bg1">
                      <a:alpha val="0"/>
                    </a:schemeClr>
                  </a:gs>
                </a:gsLst>
                <a:path path="shape">
                  <a:fillToRect l="50000" t="50000" r="50000" b="50000"/>
                </a:path>
              </a:gradFill>
              <a:ln w="9525">
                <a:noFill/>
                <a:round/>
              </a:ln>
            </p:spPr>
            <p:txBody>
              <a:bodyPr wrap="none" anchor="ctr"/>
              <a:lstStyle/>
              <a:p>
                <a:endParaRPr lang="zh-CN" altLang="en-US">
                  <a:latin typeface="Calibri" pitchFamily="34" charset="0"/>
                </a:endParaRPr>
              </a:p>
            </p:txBody>
          </p:sp>
          <p:grpSp>
            <p:nvGrpSpPr>
              <p:cNvPr id="193" name="Group 554"/>
              <p:cNvGrpSpPr/>
              <p:nvPr/>
            </p:nvGrpSpPr>
            <p:grpSpPr bwMode="auto">
              <a:xfrm>
                <a:off x="-6056" y="-2208"/>
                <a:ext cx="2208" cy="2208"/>
                <a:chOff x="-4060" y="-879"/>
                <a:chExt cx="2208" cy="2208"/>
              </a:xfrm>
            </p:grpSpPr>
            <p:grpSp>
              <p:nvGrpSpPr>
                <p:cNvPr id="194" name="Group 555"/>
                <p:cNvGrpSpPr/>
                <p:nvPr/>
              </p:nvGrpSpPr>
              <p:grpSpPr bwMode="auto">
                <a:xfrm>
                  <a:off x="-4060" y="-879"/>
                  <a:ext cx="2208" cy="2208"/>
                  <a:chOff x="-3924" y="-788"/>
                  <a:chExt cx="2208" cy="2208"/>
                </a:xfrm>
              </p:grpSpPr>
              <p:grpSp>
                <p:nvGrpSpPr>
                  <p:cNvPr id="210" name="Group 556"/>
                  <p:cNvGrpSpPr>
                    <a:grpSpLocks noChangeAspect="1"/>
                  </p:cNvGrpSpPr>
                  <p:nvPr/>
                </p:nvGrpSpPr>
                <p:grpSpPr bwMode="auto">
                  <a:xfrm>
                    <a:off x="-3924" y="-788"/>
                    <a:ext cx="2208" cy="2202"/>
                    <a:chOff x="168" y="696"/>
                    <a:chExt cx="1429" cy="1429"/>
                  </a:xfrm>
                </p:grpSpPr>
                <p:grpSp>
                  <p:nvGrpSpPr>
                    <p:cNvPr id="218" name="Group 557"/>
                    <p:cNvGrpSpPr>
                      <a:grpSpLocks noChangeAspect="1"/>
                    </p:cNvGrpSpPr>
                    <p:nvPr/>
                  </p:nvGrpSpPr>
                  <p:grpSpPr bwMode="auto">
                    <a:xfrm>
                      <a:off x="854" y="696"/>
                      <a:ext cx="56" cy="1429"/>
                      <a:chOff x="845" y="696"/>
                      <a:chExt cx="56" cy="1429"/>
                    </a:xfrm>
                  </p:grpSpPr>
                  <p:sp>
                    <p:nvSpPr>
                      <p:cNvPr id="222"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223"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nvGrpSpPr>
                    <p:cNvPr id="219" name="Group 560"/>
                    <p:cNvGrpSpPr>
                      <a:grpSpLocks noChangeAspect="1"/>
                    </p:cNvGrpSpPr>
                    <p:nvPr/>
                  </p:nvGrpSpPr>
                  <p:grpSpPr bwMode="auto">
                    <a:xfrm rot="5400000">
                      <a:off x="855" y="696"/>
                      <a:ext cx="56" cy="1429"/>
                      <a:chOff x="845" y="696"/>
                      <a:chExt cx="56" cy="1429"/>
                    </a:xfrm>
                  </p:grpSpPr>
                  <p:sp>
                    <p:nvSpPr>
                      <p:cNvPr id="220"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221"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grpSp>
                <p:nvGrpSpPr>
                  <p:cNvPr id="211" name="Group 563"/>
                  <p:cNvGrpSpPr>
                    <a:grpSpLocks noChangeAspect="1"/>
                  </p:cNvGrpSpPr>
                  <p:nvPr/>
                </p:nvGrpSpPr>
                <p:grpSpPr bwMode="auto">
                  <a:xfrm rot="2700000">
                    <a:off x="-3927" y="-785"/>
                    <a:ext cx="2208" cy="2202"/>
                    <a:chOff x="168" y="696"/>
                    <a:chExt cx="1429" cy="1429"/>
                  </a:xfrm>
                </p:grpSpPr>
                <p:grpSp>
                  <p:nvGrpSpPr>
                    <p:cNvPr id="212" name="Group 564"/>
                    <p:cNvGrpSpPr>
                      <a:grpSpLocks noChangeAspect="1"/>
                    </p:cNvGrpSpPr>
                    <p:nvPr/>
                  </p:nvGrpSpPr>
                  <p:grpSpPr bwMode="auto">
                    <a:xfrm>
                      <a:off x="854" y="696"/>
                      <a:ext cx="56" cy="1429"/>
                      <a:chOff x="845" y="696"/>
                      <a:chExt cx="56" cy="1429"/>
                    </a:xfrm>
                  </p:grpSpPr>
                  <p:sp>
                    <p:nvSpPr>
                      <p:cNvPr id="216"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217"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nvGrpSpPr>
                    <p:cNvPr id="213" name="Group 567"/>
                    <p:cNvGrpSpPr>
                      <a:grpSpLocks noChangeAspect="1"/>
                    </p:cNvGrpSpPr>
                    <p:nvPr/>
                  </p:nvGrpSpPr>
                  <p:grpSpPr bwMode="auto">
                    <a:xfrm rot="5400000">
                      <a:off x="855" y="696"/>
                      <a:ext cx="56" cy="1429"/>
                      <a:chOff x="845" y="696"/>
                      <a:chExt cx="56" cy="1429"/>
                    </a:xfrm>
                  </p:grpSpPr>
                  <p:sp>
                    <p:nvSpPr>
                      <p:cNvPr id="214"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215"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grpSp>
            <p:grpSp>
              <p:nvGrpSpPr>
                <p:cNvPr id="195" name="Group 570"/>
                <p:cNvGrpSpPr/>
                <p:nvPr/>
              </p:nvGrpSpPr>
              <p:grpSpPr bwMode="auto">
                <a:xfrm rot="1320000">
                  <a:off x="-3742" y="-520"/>
                  <a:ext cx="1546" cy="1546"/>
                  <a:chOff x="-3924" y="-788"/>
                  <a:chExt cx="2208" cy="2208"/>
                </a:xfrm>
              </p:grpSpPr>
              <p:grpSp>
                <p:nvGrpSpPr>
                  <p:cNvPr id="196" name="Group 571"/>
                  <p:cNvGrpSpPr>
                    <a:grpSpLocks noChangeAspect="1"/>
                  </p:cNvGrpSpPr>
                  <p:nvPr/>
                </p:nvGrpSpPr>
                <p:grpSpPr bwMode="auto">
                  <a:xfrm>
                    <a:off x="-3924" y="-788"/>
                    <a:ext cx="2208" cy="2202"/>
                    <a:chOff x="168" y="696"/>
                    <a:chExt cx="1429" cy="1429"/>
                  </a:xfrm>
                </p:grpSpPr>
                <p:grpSp>
                  <p:nvGrpSpPr>
                    <p:cNvPr id="204" name="Group 572"/>
                    <p:cNvGrpSpPr>
                      <a:grpSpLocks noChangeAspect="1"/>
                    </p:cNvGrpSpPr>
                    <p:nvPr/>
                  </p:nvGrpSpPr>
                  <p:grpSpPr bwMode="auto">
                    <a:xfrm>
                      <a:off x="854" y="696"/>
                      <a:ext cx="56" cy="1429"/>
                      <a:chOff x="845" y="696"/>
                      <a:chExt cx="56" cy="1429"/>
                    </a:xfrm>
                  </p:grpSpPr>
                  <p:sp>
                    <p:nvSpPr>
                      <p:cNvPr id="208"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209"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nvGrpSpPr>
                    <p:cNvPr id="205" name="Group 575"/>
                    <p:cNvGrpSpPr>
                      <a:grpSpLocks noChangeAspect="1"/>
                    </p:cNvGrpSpPr>
                    <p:nvPr/>
                  </p:nvGrpSpPr>
                  <p:grpSpPr bwMode="auto">
                    <a:xfrm rot="5400000">
                      <a:off x="855" y="696"/>
                      <a:ext cx="56" cy="1429"/>
                      <a:chOff x="845" y="696"/>
                      <a:chExt cx="56" cy="1429"/>
                    </a:xfrm>
                  </p:grpSpPr>
                  <p:sp>
                    <p:nvSpPr>
                      <p:cNvPr id="206"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207"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grpSp>
                <p:nvGrpSpPr>
                  <p:cNvPr id="197" name="Group 578"/>
                  <p:cNvGrpSpPr>
                    <a:grpSpLocks noChangeAspect="1"/>
                  </p:cNvGrpSpPr>
                  <p:nvPr/>
                </p:nvGrpSpPr>
                <p:grpSpPr bwMode="auto">
                  <a:xfrm rot="2700000">
                    <a:off x="-3927" y="-785"/>
                    <a:ext cx="2208" cy="2202"/>
                    <a:chOff x="168" y="696"/>
                    <a:chExt cx="1429" cy="1429"/>
                  </a:xfrm>
                </p:grpSpPr>
                <p:grpSp>
                  <p:nvGrpSpPr>
                    <p:cNvPr id="198" name="Group 579"/>
                    <p:cNvGrpSpPr>
                      <a:grpSpLocks noChangeAspect="1"/>
                    </p:cNvGrpSpPr>
                    <p:nvPr/>
                  </p:nvGrpSpPr>
                  <p:grpSpPr bwMode="auto">
                    <a:xfrm>
                      <a:off x="854" y="696"/>
                      <a:ext cx="56" cy="1429"/>
                      <a:chOff x="845" y="696"/>
                      <a:chExt cx="56" cy="1429"/>
                    </a:xfrm>
                  </p:grpSpPr>
                  <p:sp>
                    <p:nvSpPr>
                      <p:cNvPr id="202"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203"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nvGrpSpPr>
                    <p:cNvPr id="199" name="Group 582"/>
                    <p:cNvGrpSpPr>
                      <a:grpSpLocks noChangeAspect="1"/>
                    </p:cNvGrpSpPr>
                    <p:nvPr/>
                  </p:nvGrpSpPr>
                  <p:grpSpPr bwMode="auto">
                    <a:xfrm rot="5400000">
                      <a:off x="855" y="696"/>
                      <a:ext cx="56" cy="1429"/>
                      <a:chOff x="845" y="696"/>
                      <a:chExt cx="56" cy="1429"/>
                    </a:xfrm>
                  </p:grpSpPr>
                  <p:sp>
                    <p:nvSpPr>
                      <p:cNvPr id="200"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201" name="AutoShape 58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grpSp>
          </p:grpSp>
        </p:grpSp>
      </p:grpSp>
      <p:pic>
        <p:nvPicPr>
          <p:cNvPr id="7" name="图片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567974" y="44219"/>
            <a:ext cx="7511174" cy="331242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par>
                          <p:cTn id="7" fill="hold">
                            <p:stCondLst>
                              <p:cond delay="0"/>
                            </p:stCondLst>
                            <p:childTnLst>
                              <p:par>
                                <p:cTn id="8" presetID="2" presetClass="entr" presetSubtype="2" fill="hold" grpId="0" nodeType="afterEffect">
                                  <p:stCondLst>
                                    <p:cond delay="0"/>
                                  </p:stCondLst>
                                  <p:iterate type="lt">
                                    <p:tmPct val="10000"/>
                                  </p:iterate>
                                  <p:childTnLst>
                                    <p:set>
                                      <p:cBhvr>
                                        <p:cTn id="9" dur="1" fill="hold">
                                          <p:stCondLst>
                                            <p:cond delay="0"/>
                                          </p:stCondLst>
                                        </p:cTn>
                                        <p:tgtEl>
                                          <p:spTgt spid="4"/>
                                        </p:tgtEl>
                                        <p:attrNameLst>
                                          <p:attrName>style.visibility</p:attrName>
                                        </p:attrNameLst>
                                      </p:cBhvr>
                                      <p:to>
                                        <p:strVal val="visible"/>
                                      </p:to>
                                    </p:set>
                                    <p:anim calcmode="lin" valueType="num">
                                      <p:cBhvr additive="base">
                                        <p:cTn id="10" dur="500" fill="hold"/>
                                        <p:tgtEl>
                                          <p:spTgt spid="4"/>
                                        </p:tgtEl>
                                        <p:attrNameLst>
                                          <p:attrName>ppt_x</p:attrName>
                                        </p:attrNameLst>
                                      </p:cBhvr>
                                      <p:tavLst>
                                        <p:tav tm="0">
                                          <p:val>
                                            <p:strVal val="1+#ppt_w/2"/>
                                          </p:val>
                                        </p:tav>
                                        <p:tav tm="100000">
                                          <p:val>
                                            <p:strVal val="#ppt_x"/>
                                          </p:val>
                                        </p:tav>
                                      </p:tavLst>
                                    </p:anim>
                                    <p:anim calcmode="lin" valueType="num">
                                      <p:cBhvr additive="base">
                                        <p:cTn id="11" dur="500" fill="hold"/>
                                        <p:tgtEl>
                                          <p:spTgt spid="4"/>
                                        </p:tgtEl>
                                        <p:attrNameLst>
                                          <p:attrName>ppt_y</p:attrName>
                                        </p:attrNameLst>
                                      </p:cBhvr>
                                      <p:tavLst>
                                        <p:tav tm="0">
                                          <p:val>
                                            <p:strVal val="#ppt_y"/>
                                          </p:val>
                                        </p:tav>
                                        <p:tav tm="100000">
                                          <p:val>
                                            <p:strVal val="#ppt_y"/>
                                          </p:val>
                                        </p:tav>
                                      </p:tavLst>
                                    </p:anim>
                                  </p:childTnLst>
                                </p:cTn>
                              </p:par>
                              <p:par>
                                <p:cTn id="12" presetID="42" presetClass="entr" presetSubtype="0"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par>
                          <p:cTn id="17" fill="hold">
                            <p:stCondLst>
                              <p:cond delay="1401"/>
                            </p:stCondLst>
                            <p:childTnLst>
                              <p:par>
                                <p:cTn id="18" presetID="18" presetClass="entr" presetSubtype="6"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strips(downRight)">
                                      <p:cBhvr>
                                        <p:cTn id="20" dur="750"/>
                                        <p:tgtEl>
                                          <p:spTgt spid="5"/>
                                        </p:tgtEl>
                                      </p:cBhvr>
                                    </p:animEffect>
                                  </p:childTnLst>
                                </p:cTn>
                              </p:par>
                            </p:childTnLst>
                          </p:cTn>
                        </p:par>
                        <p:par>
                          <p:cTn id="21" fill="hold">
                            <p:stCondLst>
                              <p:cond delay="2401"/>
                            </p:stCondLst>
                            <p:childTnLst>
                              <p:par>
                                <p:cTn id="22" presetID="42" presetClass="entr" presetSubtype="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750"/>
                                        <p:tgtEl>
                                          <p:spTgt spid="6"/>
                                        </p:tgtEl>
                                      </p:cBhvr>
                                    </p:animEffect>
                                    <p:anim calcmode="lin" valueType="num">
                                      <p:cBhvr>
                                        <p:cTn id="25" dur="1750" fill="hold"/>
                                        <p:tgtEl>
                                          <p:spTgt spid="6"/>
                                        </p:tgtEl>
                                        <p:attrNameLst>
                                          <p:attrName>ppt_x</p:attrName>
                                        </p:attrNameLst>
                                      </p:cBhvr>
                                      <p:tavLst>
                                        <p:tav tm="0">
                                          <p:val>
                                            <p:strVal val="#ppt_x"/>
                                          </p:val>
                                        </p:tav>
                                        <p:tav tm="100000">
                                          <p:val>
                                            <p:strVal val="#ppt_x"/>
                                          </p:val>
                                        </p:tav>
                                      </p:tavLst>
                                    </p:anim>
                                    <p:anim calcmode="lin" valueType="num">
                                      <p:cBhvr>
                                        <p:cTn id="26" dur="1750" fill="hold"/>
                                        <p:tgtEl>
                                          <p:spTgt spid="6"/>
                                        </p:tgtEl>
                                        <p:attrNameLst>
                                          <p:attrName>ppt_y</p:attrName>
                                        </p:attrNameLst>
                                      </p:cBhvr>
                                      <p:tavLst>
                                        <p:tav tm="0">
                                          <p:val>
                                            <p:strVal val="#ppt_y+.1"/>
                                          </p:val>
                                        </p:tav>
                                        <p:tav tm="100000">
                                          <p:val>
                                            <p:strVal val="#ppt_y"/>
                                          </p:val>
                                        </p:tav>
                                      </p:tavLst>
                                    </p:anim>
                                  </p:childTnLst>
                                </p:cTn>
                              </p:par>
                              <p:par>
                                <p:cTn id="27" presetID="10" presetClass="entr" presetSubtype="0" fill="hold" nodeType="withEffect">
                                  <p:stCondLst>
                                    <p:cond delay="250"/>
                                  </p:stCondLst>
                                  <p:childTnLst>
                                    <p:set>
                                      <p:cBhvr>
                                        <p:cTn id="28" dur="1" fill="hold">
                                          <p:stCondLst>
                                            <p:cond delay="0"/>
                                          </p:stCondLst>
                                        </p:cTn>
                                        <p:tgtEl>
                                          <p:spTgt spid="119"/>
                                        </p:tgtEl>
                                        <p:attrNameLst>
                                          <p:attrName>style.visibility</p:attrName>
                                        </p:attrNameLst>
                                      </p:cBhvr>
                                      <p:to>
                                        <p:strVal val="visible"/>
                                      </p:to>
                                    </p:set>
                                    <p:animEffect transition="in" filter="fade">
                                      <p:cBhvr>
                                        <p:cTn id="29" dur="500"/>
                                        <p:tgtEl>
                                          <p:spTgt spid="119"/>
                                        </p:tgtEl>
                                      </p:cBhvr>
                                    </p:animEffect>
                                  </p:childTnLst>
                                </p:cTn>
                              </p:par>
                              <p:par>
                                <p:cTn id="30" presetID="6" presetClass="emph" presetSubtype="0" fill="hold" nodeType="withEffect">
                                  <p:stCondLst>
                                    <p:cond delay="250"/>
                                  </p:stCondLst>
                                  <p:childTnLst>
                                    <p:animScale>
                                      <p:cBhvr>
                                        <p:cTn id="31" dur="750" fill="hold"/>
                                        <p:tgtEl>
                                          <p:spTgt spid="119"/>
                                        </p:tgtEl>
                                      </p:cBhvr>
                                      <p:by x="400000" y="400000"/>
                                    </p:animScale>
                                  </p:childTnLst>
                                </p:cTn>
                              </p:par>
                              <p:par>
                                <p:cTn id="32" presetID="6" presetClass="emph" presetSubtype="0" autoRev="1" fill="hold" nodeType="withEffect">
                                  <p:stCondLst>
                                    <p:cond delay="500"/>
                                  </p:stCondLst>
                                  <p:childTnLst>
                                    <p:animScale>
                                      <p:cBhvr>
                                        <p:cTn id="33" dur="750" fill="hold"/>
                                        <p:tgtEl>
                                          <p:spTgt spid="119"/>
                                        </p:tgtEl>
                                      </p:cBhvr>
                                      <p:by x="110000" y="110000"/>
                                    </p:animScale>
                                  </p:childTnLst>
                                </p:cTn>
                              </p:par>
                              <p:par>
                                <p:cTn id="34" presetID="10" presetClass="exit" presetSubtype="0" fill="hold" nodeType="withEffect">
                                  <p:stCondLst>
                                    <p:cond delay="250"/>
                                  </p:stCondLst>
                                  <p:childTnLst>
                                    <p:animEffect transition="out" filter="fade">
                                      <p:cBhvr>
                                        <p:cTn id="35" dur="1250"/>
                                        <p:tgtEl>
                                          <p:spTgt spid="119"/>
                                        </p:tgtEl>
                                      </p:cBhvr>
                                    </p:animEffect>
                                    <p:set>
                                      <p:cBhvr>
                                        <p:cTn id="36" dur="1" fill="hold">
                                          <p:stCondLst>
                                            <p:cond delay="1249"/>
                                          </p:stCondLst>
                                        </p:cTn>
                                        <p:tgtEl>
                                          <p:spTgt spid="119"/>
                                        </p:tgtEl>
                                        <p:attrNameLst>
                                          <p:attrName>style.visibility</p:attrName>
                                        </p:attrNameLst>
                                      </p:cBhvr>
                                      <p:to>
                                        <p:strVal val="hidden"/>
                                      </p:to>
                                    </p:set>
                                  </p:childTnLst>
                                </p:cTn>
                              </p:par>
                              <p:par>
                                <p:cTn id="37" presetID="10" presetClass="entr" presetSubtype="0" fill="hold" nodeType="withEffect">
                                  <p:stCondLst>
                                    <p:cond delay="250"/>
                                  </p:stCondLst>
                                  <p:childTnLst>
                                    <p:set>
                                      <p:cBhvr>
                                        <p:cTn id="38" dur="1" fill="hold">
                                          <p:stCondLst>
                                            <p:cond delay="0"/>
                                          </p:stCondLst>
                                        </p:cTn>
                                        <p:tgtEl>
                                          <p:spTgt spid="154"/>
                                        </p:tgtEl>
                                        <p:attrNameLst>
                                          <p:attrName>style.visibility</p:attrName>
                                        </p:attrNameLst>
                                      </p:cBhvr>
                                      <p:to>
                                        <p:strVal val="visible"/>
                                      </p:to>
                                    </p:set>
                                    <p:animEffect transition="in" filter="fade">
                                      <p:cBhvr>
                                        <p:cTn id="39" dur="500"/>
                                        <p:tgtEl>
                                          <p:spTgt spid="154"/>
                                        </p:tgtEl>
                                      </p:cBhvr>
                                    </p:animEffect>
                                  </p:childTnLst>
                                </p:cTn>
                              </p:par>
                              <p:par>
                                <p:cTn id="40" presetID="6" presetClass="emph" presetSubtype="0" fill="hold" nodeType="withEffect">
                                  <p:stCondLst>
                                    <p:cond delay="250"/>
                                  </p:stCondLst>
                                  <p:childTnLst>
                                    <p:animScale>
                                      <p:cBhvr>
                                        <p:cTn id="41" dur="750" fill="hold"/>
                                        <p:tgtEl>
                                          <p:spTgt spid="154"/>
                                        </p:tgtEl>
                                      </p:cBhvr>
                                      <p:by x="400000" y="400000"/>
                                    </p:animScale>
                                  </p:childTnLst>
                                </p:cTn>
                              </p:par>
                              <p:par>
                                <p:cTn id="42" presetID="6" presetClass="emph" presetSubtype="0" autoRev="1" fill="hold" nodeType="withEffect">
                                  <p:stCondLst>
                                    <p:cond delay="500"/>
                                  </p:stCondLst>
                                  <p:childTnLst>
                                    <p:animScale>
                                      <p:cBhvr>
                                        <p:cTn id="43" dur="750" fill="hold"/>
                                        <p:tgtEl>
                                          <p:spTgt spid="154"/>
                                        </p:tgtEl>
                                      </p:cBhvr>
                                      <p:by x="400000" y="400000"/>
                                    </p:animScale>
                                  </p:childTnLst>
                                </p:cTn>
                              </p:par>
                              <p:par>
                                <p:cTn id="44" presetID="10" presetClass="exit" presetSubtype="0" fill="hold" nodeType="withEffect">
                                  <p:stCondLst>
                                    <p:cond delay="250"/>
                                  </p:stCondLst>
                                  <p:childTnLst>
                                    <p:animEffect transition="out" filter="fade">
                                      <p:cBhvr>
                                        <p:cTn id="45" dur="1250"/>
                                        <p:tgtEl>
                                          <p:spTgt spid="154"/>
                                        </p:tgtEl>
                                      </p:cBhvr>
                                    </p:animEffect>
                                    <p:set>
                                      <p:cBhvr>
                                        <p:cTn id="46" dur="1" fill="hold">
                                          <p:stCondLst>
                                            <p:cond delay="1249"/>
                                          </p:stCondLst>
                                        </p:cTn>
                                        <p:tgtEl>
                                          <p:spTgt spid="154"/>
                                        </p:tgtEl>
                                        <p:attrNameLst>
                                          <p:attrName>style.visibility</p:attrName>
                                        </p:attrNameLst>
                                      </p:cBhvr>
                                      <p:to>
                                        <p:strVal val="hidden"/>
                                      </p:to>
                                    </p:set>
                                  </p:childTnLst>
                                </p:cTn>
                              </p:par>
                              <p:par>
                                <p:cTn id="47" presetID="10" presetClass="entr" presetSubtype="0" fill="hold"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500"/>
                                        <p:tgtEl>
                                          <p:spTgt spid="14"/>
                                        </p:tgtEl>
                                      </p:cBhvr>
                                    </p:animEffect>
                                  </p:childTnLst>
                                </p:cTn>
                              </p:par>
                              <p:par>
                                <p:cTn id="50" presetID="6" presetClass="emph" presetSubtype="0" fill="hold" nodeType="withEffect">
                                  <p:stCondLst>
                                    <p:cond delay="250"/>
                                  </p:stCondLst>
                                  <p:childTnLst>
                                    <p:animScale>
                                      <p:cBhvr>
                                        <p:cTn id="51" dur="750" fill="hold"/>
                                        <p:tgtEl>
                                          <p:spTgt spid="14"/>
                                        </p:tgtEl>
                                      </p:cBhvr>
                                      <p:by x="400000" y="400000"/>
                                    </p:animScale>
                                  </p:childTnLst>
                                </p:cTn>
                              </p:par>
                              <p:par>
                                <p:cTn id="52" presetID="6" presetClass="emph" presetSubtype="0" autoRev="1" fill="hold" nodeType="withEffect">
                                  <p:stCondLst>
                                    <p:cond delay="500"/>
                                  </p:stCondLst>
                                  <p:childTnLst>
                                    <p:animScale>
                                      <p:cBhvr>
                                        <p:cTn id="53" dur="750" fill="hold"/>
                                        <p:tgtEl>
                                          <p:spTgt spid="14"/>
                                        </p:tgtEl>
                                      </p:cBhvr>
                                      <p:by x="400000" y="400000"/>
                                    </p:animScale>
                                  </p:childTnLst>
                                </p:cTn>
                              </p:par>
                              <p:par>
                                <p:cTn id="54" presetID="10" presetClass="exit" presetSubtype="0" fill="hold" nodeType="withEffect">
                                  <p:stCondLst>
                                    <p:cond delay="0"/>
                                  </p:stCondLst>
                                  <p:childTnLst>
                                    <p:animEffect transition="out" filter="fade">
                                      <p:cBhvr>
                                        <p:cTn id="55" dur="1250"/>
                                        <p:tgtEl>
                                          <p:spTgt spid="14"/>
                                        </p:tgtEl>
                                      </p:cBhvr>
                                    </p:animEffect>
                                    <p:set>
                                      <p:cBhvr>
                                        <p:cTn id="56" dur="1" fill="hold">
                                          <p:stCondLst>
                                            <p:cond delay="1249"/>
                                          </p:stCondLst>
                                        </p:cTn>
                                        <p:tgtEl>
                                          <p:spTgt spid="14"/>
                                        </p:tgtEl>
                                        <p:attrNameLst>
                                          <p:attrName>style.visibility</p:attrName>
                                        </p:attrNameLst>
                                      </p:cBhvr>
                                      <p:to>
                                        <p:strVal val="hidden"/>
                                      </p:to>
                                    </p:set>
                                  </p:childTnLst>
                                </p:cTn>
                              </p:par>
                              <p:par>
                                <p:cTn id="57" presetID="10" presetClass="entr" presetSubtype="0" fill="hold" nodeType="withEffect">
                                  <p:stCondLst>
                                    <p:cond delay="500"/>
                                  </p:stCondLst>
                                  <p:childTnLst>
                                    <p:set>
                                      <p:cBhvr>
                                        <p:cTn id="58" dur="1" fill="hold">
                                          <p:stCondLst>
                                            <p:cond delay="0"/>
                                          </p:stCondLst>
                                        </p:cTn>
                                        <p:tgtEl>
                                          <p:spTgt spid="84"/>
                                        </p:tgtEl>
                                        <p:attrNameLst>
                                          <p:attrName>style.visibility</p:attrName>
                                        </p:attrNameLst>
                                      </p:cBhvr>
                                      <p:to>
                                        <p:strVal val="visible"/>
                                      </p:to>
                                    </p:set>
                                    <p:animEffect transition="in" filter="fade">
                                      <p:cBhvr>
                                        <p:cTn id="59" dur="500"/>
                                        <p:tgtEl>
                                          <p:spTgt spid="84"/>
                                        </p:tgtEl>
                                      </p:cBhvr>
                                    </p:animEffect>
                                  </p:childTnLst>
                                </p:cTn>
                              </p:par>
                              <p:par>
                                <p:cTn id="60" presetID="6" presetClass="emph" presetSubtype="0" fill="hold" nodeType="withEffect">
                                  <p:stCondLst>
                                    <p:cond delay="500"/>
                                  </p:stCondLst>
                                  <p:childTnLst>
                                    <p:animScale>
                                      <p:cBhvr>
                                        <p:cTn id="61" dur="750" fill="hold"/>
                                        <p:tgtEl>
                                          <p:spTgt spid="84"/>
                                        </p:tgtEl>
                                      </p:cBhvr>
                                      <p:by x="400000" y="400000"/>
                                    </p:animScale>
                                  </p:childTnLst>
                                </p:cTn>
                              </p:par>
                              <p:par>
                                <p:cTn id="62" presetID="6" presetClass="emph" presetSubtype="0" autoRev="1" fill="hold" nodeType="withEffect">
                                  <p:stCondLst>
                                    <p:cond delay="750"/>
                                  </p:stCondLst>
                                  <p:childTnLst>
                                    <p:animScale>
                                      <p:cBhvr>
                                        <p:cTn id="63" dur="750" fill="hold"/>
                                        <p:tgtEl>
                                          <p:spTgt spid="84"/>
                                        </p:tgtEl>
                                      </p:cBhvr>
                                      <p:by x="400000" y="400000"/>
                                    </p:animScale>
                                  </p:childTnLst>
                                </p:cTn>
                              </p:par>
                              <p:par>
                                <p:cTn id="64" presetID="10" presetClass="exit" presetSubtype="0" fill="hold" nodeType="withEffect">
                                  <p:stCondLst>
                                    <p:cond delay="750"/>
                                  </p:stCondLst>
                                  <p:childTnLst>
                                    <p:animEffect transition="out" filter="fade">
                                      <p:cBhvr>
                                        <p:cTn id="65" dur="1250"/>
                                        <p:tgtEl>
                                          <p:spTgt spid="84"/>
                                        </p:tgtEl>
                                      </p:cBhvr>
                                    </p:animEffect>
                                    <p:set>
                                      <p:cBhvr>
                                        <p:cTn id="66" dur="1" fill="hold">
                                          <p:stCondLst>
                                            <p:cond delay="1249"/>
                                          </p:stCondLst>
                                        </p:cTn>
                                        <p:tgtEl>
                                          <p:spTgt spid="84"/>
                                        </p:tgtEl>
                                        <p:attrNameLst>
                                          <p:attrName>style.visibility</p:attrName>
                                        </p:attrNameLst>
                                      </p:cBhvr>
                                      <p:to>
                                        <p:strVal val="hidden"/>
                                      </p:to>
                                    </p:set>
                                  </p:childTnLst>
                                </p:cTn>
                              </p:par>
                              <p:par>
                                <p:cTn id="67" presetID="2" presetClass="entr" presetSubtype="2" fill="hold" grpId="0" nodeType="withEffect">
                                  <p:stCondLst>
                                    <p:cond delay="0"/>
                                  </p:stCondLst>
                                  <p:iterate type="lt">
                                    <p:tmPct val="10000"/>
                                  </p:iterate>
                                  <p:childTnLst>
                                    <p:set>
                                      <p:cBhvr>
                                        <p:cTn id="68" dur="1" fill="hold">
                                          <p:stCondLst>
                                            <p:cond delay="0"/>
                                          </p:stCondLst>
                                        </p:cTn>
                                        <p:tgtEl>
                                          <p:spTgt spid="225"/>
                                        </p:tgtEl>
                                        <p:attrNameLst>
                                          <p:attrName>style.visibility</p:attrName>
                                        </p:attrNameLst>
                                      </p:cBhvr>
                                      <p:to>
                                        <p:strVal val="visible"/>
                                      </p:to>
                                    </p:set>
                                    <p:anim calcmode="lin" valueType="num">
                                      <p:cBhvr additive="base">
                                        <p:cTn id="69" dur="500" fill="hold"/>
                                        <p:tgtEl>
                                          <p:spTgt spid="225"/>
                                        </p:tgtEl>
                                        <p:attrNameLst>
                                          <p:attrName>ppt_x</p:attrName>
                                        </p:attrNameLst>
                                      </p:cBhvr>
                                      <p:tavLst>
                                        <p:tav tm="0">
                                          <p:val>
                                            <p:strVal val="1+#ppt_w/2"/>
                                          </p:val>
                                        </p:tav>
                                        <p:tav tm="100000">
                                          <p:val>
                                            <p:strVal val="#ppt_x"/>
                                          </p:val>
                                        </p:tav>
                                      </p:tavLst>
                                    </p:anim>
                                    <p:anim calcmode="lin" valueType="num">
                                      <p:cBhvr additive="base">
                                        <p:cTn id="70" dur="500" fill="hold"/>
                                        <p:tgtEl>
                                          <p:spTgt spid="225"/>
                                        </p:tgtEl>
                                        <p:attrNameLst>
                                          <p:attrName>ppt_y</p:attrName>
                                        </p:attrNameLst>
                                      </p:cBhvr>
                                      <p:tavLst>
                                        <p:tav tm="0">
                                          <p:val>
                                            <p:strVal val="#ppt_y"/>
                                          </p:val>
                                        </p:tav>
                                        <p:tav tm="100000">
                                          <p:val>
                                            <p:strVal val="#ppt_y"/>
                                          </p:val>
                                        </p:tav>
                                      </p:tavLst>
                                    </p:anim>
                                  </p:childTnLst>
                                </p:cTn>
                              </p:par>
                            </p:childTnLst>
                          </p:cTn>
                        </p:par>
                        <p:par>
                          <p:cTn id="71" fill="hold">
                            <p:stCondLst>
                              <p:cond delay="4401"/>
                            </p:stCondLst>
                            <p:childTnLst>
                              <p:par>
                                <p:cTn id="72" presetID="10" presetClass="entr" presetSubtype="0" fill="hold" nodeType="afterEffect">
                                  <p:stCondLst>
                                    <p:cond delay="0"/>
                                  </p:stCondLst>
                                  <p:childTnLst>
                                    <p:set>
                                      <p:cBhvr>
                                        <p:cTn id="73" dur="1" fill="hold">
                                          <p:stCondLst>
                                            <p:cond delay="0"/>
                                          </p:stCondLst>
                                        </p:cTn>
                                        <p:tgtEl>
                                          <p:spTgt spid="189"/>
                                        </p:tgtEl>
                                        <p:attrNameLst>
                                          <p:attrName>style.visibility</p:attrName>
                                        </p:attrNameLst>
                                      </p:cBhvr>
                                      <p:to>
                                        <p:strVal val="visible"/>
                                      </p:to>
                                    </p:set>
                                    <p:animEffect transition="in" filter="fade">
                                      <p:cBhvr>
                                        <p:cTn id="74" dur="500"/>
                                        <p:tgtEl>
                                          <p:spTgt spid="189"/>
                                        </p:tgtEl>
                                      </p:cBhvr>
                                    </p:animEffect>
                                  </p:childTnLst>
                                </p:cTn>
                              </p:par>
                              <p:par>
                                <p:cTn id="75" presetID="6" presetClass="emph" presetSubtype="0" fill="hold" nodeType="withEffect">
                                  <p:stCondLst>
                                    <p:cond delay="250"/>
                                  </p:stCondLst>
                                  <p:childTnLst>
                                    <p:animScale>
                                      <p:cBhvr>
                                        <p:cTn id="76" dur="750" fill="hold"/>
                                        <p:tgtEl>
                                          <p:spTgt spid="189"/>
                                        </p:tgtEl>
                                      </p:cBhvr>
                                      <p:by x="400000" y="400000"/>
                                    </p:animScale>
                                  </p:childTnLst>
                                </p:cTn>
                              </p:par>
                              <p:par>
                                <p:cTn id="77" presetID="6" presetClass="emph" presetSubtype="0" autoRev="1" fill="hold" nodeType="withEffect">
                                  <p:stCondLst>
                                    <p:cond delay="500"/>
                                  </p:stCondLst>
                                  <p:childTnLst>
                                    <p:animScale>
                                      <p:cBhvr>
                                        <p:cTn id="78" dur="1750" fill="hold"/>
                                        <p:tgtEl>
                                          <p:spTgt spid="189"/>
                                        </p:tgtEl>
                                      </p:cBhvr>
                                      <p:by x="400000" y="400000"/>
                                    </p:animScale>
                                  </p:childTnLst>
                                </p:cTn>
                              </p:par>
                              <p:par>
                                <p:cTn id="79" presetID="10" presetClass="exit" presetSubtype="0" fill="hold" nodeType="withEffect">
                                  <p:stCondLst>
                                    <p:cond delay="850"/>
                                  </p:stCondLst>
                                  <p:childTnLst>
                                    <p:animEffect transition="out" filter="fade">
                                      <p:cBhvr>
                                        <p:cTn id="80" dur="1750"/>
                                        <p:tgtEl>
                                          <p:spTgt spid="189"/>
                                        </p:tgtEl>
                                      </p:cBhvr>
                                    </p:animEffect>
                                    <p:set>
                                      <p:cBhvr>
                                        <p:cTn id="81" dur="1" fill="hold">
                                          <p:stCondLst>
                                            <p:cond delay="1749"/>
                                          </p:stCondLst>
                                        </p:cTn>
                                        <p:tgtEl>
                                          <p:spTgt spid="189"/>
                                        </p:tgtEl>
                                        <p:attrNameLst>
                                          <p:attrName>style.visibility</p:attrName>
                                        </p:attrNameLst>
                                      </p:cBhvr>
                                      <p:to>
                                        <p:strVal val="hidden"/>
                                      </p:to>
                                    </p:set>
                                  </p:childTnLst>
                                </p:cTn>
                              </p:par>
                              <p:par>
                                <p:cTn id="82" presetID="42" presetClass="entr" presetSubtype="0" fill="hold" nodeType="withEffect">
                                  <p:stCondLst>
                                    <p:cond delay="0"/>
                                  </p:stCondLst>
                                  <p:childTnLst>
                                    <p:set>
                                      <p:cBhvr>
                                        <p:cTn id="83" dur="1" fill="hold">
                                          <p:stCondLst>
                                            <p:cond delay="0"/>
                                          </p:stCondLst>
                                        </p:cTn>
                                        <p:tgtEl>
                                          <p:spTgt spid="7"/>
                                        </p:tgtEl>
                                        <p:attrNameLst>
                                          <p:attrName>style.visibility</p:attrName>
                                        </p:attrNameLst>
                                      </p:cBhvr>
                                      <p:to>
                                        <p:strVal val="visible"/>
                                      </p:to>
                                    </p:set>
                                    <p:animEffect transition="in" filter="fade">
                                      <p:cBhvr>
                                        <p:cTn id="84" dur="1000"/>
                                        <p:tgtEl>
                                          <p:spTgt spid="7"/>
                                        </p:tgtEl>
                                      </p:cBhvr>
                                    </p:animEffect>
                                    <p:anim calcmode="lin" valueType="num">
                                      <p:cBhvr>
                                        <p:cTn id="85" dur="1000" fill="hold"/>
                                        <p:tgtEl>
                                          <p:spTgt spid="7"/>
                                        </p:tgtEl>
                                        <p:attrNameLst>
                                          <p:attrName>ppt_x</p:attrName>
                                        </p:attrNameLst>
                                      </p:cBhvr>
                                      <p:tavLst>
                                        <p:tav tm="0">
                                          <p:val>
                                            <p:strVal val="#ppt_x"/>
                                          </p:val>
                                        </p:tav>
                                        <p:tav tm="100000">
                                          <p:val>
                                            <p:strVal val="#ppt_x"/>
                                          </p:val>
                                        </p:tav>
                                      </p:tavLst>
                                    </p:anim>
                                    <p:anim calcmode="lin" valueType="num">
                                      <p:cBhvr>
                                        <p:cTn id="8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87" repeatCount="indefinite" fill="hold" display="0">
                  <p:stCondLst>
                    <p:cond delay="indefinite"/>
                  </p:stCondLst>
                  <p:endCondLst>
                    <p:cond evt="onStopAudio" delay="0">
                      <p:tgtEl>
                        <p:sldTgt/>
                      </p:tgtEl>
                    </p:cond>
                  </p:endCondLst>
                </p:cTn>
                <p:tgtEl>
                  <p:spTgt spid="9"/>
                </p:tgtEl>
              </p:cMediaNode>
            </p:audio>
          </p:childTnLst>
        </p:cTn>
      </p:par>
    </p:tnLst>
    <p:bldLst>
      <p:bldP spid="4" grpId="0"/>
      <p:bldP spid="5" grpId="0"/>
      <p:bldP spid="22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2"/>
          <p:cNvSpPr txBox="1"/>
          <p:nvPr/>
        </p:nvSpPr>
        <p:spPr>
          <a:xfrm>
            <a:off x="1233107" y="332656"/>
            <a:ext cx="8320614" cy="584775"/>
          </a:xfrm>
          <a:prstGeom prst="rect">
            <a:avLst/>
          </a:prstGeom>
          <a:noFill/>
          <a:ln>
            <a:noFill/>
            <a:prstDash val="sysDash"/>
          </a:ln>
        </p:spPr>
        <p:txBody>
          <a:bodyPr wrap="square" rtlCol="0">
            <a:spAutoFit/>
          </a:bodyPr>
          <a:lstStyle>
            <a:defPPr>
              <a:defRPr lang="zh-CN"/>
            </a:defPPr>
            <a:lvl1pPr>
              <a:lnSpc>
                <a:spcPct val="100000"/>
              </a:lnSpc>
              <a:defRPr sz="3200" b="1">
                <a:gradFill flip="none" rotWithShape="1">
                  <a:gsLst>
                    <a:gs pos="53000">
                      <a:srgbClr val="FFF046"/>
                    </a:gs>
                    <a:gs pos="90242">
                      <a:srgbClr val="FFF74E"/>
                    </a:gs>
                    <a:gs pos="1463">
                      <a:srgbClr val="EECA96"/>
                    </a:gs>
                    <a:gs pos="13000">
                      <a:srgbClr val="FFEF4C"/>
                    </a:gs>
                    <a:gs pos="100000">
                      <a:srgbClr val="FFFF89"/>
                    </a:gs>
                  </a:gsLst>
                  <a:lin ang="5400000" scaled="1"/>
                  <a:tileRect/>
                </a:gradFill>
                <a:effectLst>
                  <a:outerShdw blurRad="533400" dist="38100" dir="8100000" algn="tr" rotWithShape="0">
                    <a:schemeClr val="accent1">
                      <a:alpha val="40000"/>
                    </a:schemeClr>
                  </a:outerShdw>
                </a:effectLst>
                <a:cs typeface="+mn-ea"/>
              </a:defRPr>
            </a:lvl1pPr>
          </a:lstStyle>
          <a:p>
            <a:r>
              <a:rPr lang="zh-CN" altLang="en-US" dirty="0">
                <a:sym typeface="+mn-lt"/>
              </a:rPr>
              <a:t>添加修改相关页面标题文字</a:t>
            </a:r>
            <a:endParaRPr lang="zh-CN" altLang="zh-CN" dirty="0">
              <a:sym typeface="+mn-lt"/>
            </a:endParaRPr>
          </a:p>
        </p:txBody>
      </p:sp>
      <p:grpSp>
        <p:nvGrpSpPr>
          <p:cNvPr id="22" name="组合 21"/>
          <p:cNvGrpSpPr/>
          <p:nvPr/>
        </p:nvGrpSpPr>
        <p:grpSpPr>
          <a:xfrm>
            <a:off x="843337" y="1760705"/>
            <a:ext cx="2615088" cy="2615086"/>
            <a:chOff x="301285" y="669586"/>
            <a:chExt cx="4007531" cy="4007528"/>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1088390" eaLnBrk="1" fontAlgn="auto" latinLnBrk="0" hangingPunct="1">
                <a:lnSpc>
                  <a:spcPct val="100000"/>
                </a:lnSpc>
                <a:spcBef>
                  <a:spcPts val="0"/>
                </a:spcBef>
                <a:spcAft>
                  <a:spcPts val="0"/>
                </a:spcAft>
                <a:buClrTx/>
                <a:buSzTx/>
                <a:buFontTx/>
                <a:buNone/>
                <a:defRPr/>
              </a:pPr>
              <a:endParaRPr kumimoji="0" lang="zh-CN" altLang="en-US" sz="21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24" name="椭圆 23"/>
            <p:cNvSpPr/>
            <p:nvPr/>
          </p:nvSpPr>
          <p:spPr>
            <a:xfrm>
              <a:off x="301285" y="669586"/>
              <a:ext cx="4007531" cy="4007528"/>
            </a:xfrm>
            <a:prstGeom prst="ellipse">
              <a:avLst/>
            </a:prstGeom>
            <a:blipFill>
              <a:blip r:embed="rId1"/>
              <a:stretch>
                <a:fillRect/>
              </a:stretch>
            </a:blipFill>
            <a:ln w="25400" cap="flat" cmpd="sng" algn="ctr">
              <a:noFill/>
              <a:prstDash val="solid"/>
            </a:ln>
            <a:effectLst/>
          </p:spPr>
          <p:txBody>
            <a:bodyPr rtlCol="0" anchor="ctr"/>
            <a:lstStyle/>
            <a:p>
              <a:pPr marL="0" marR="0" lvl="0" indent="0" algn="ctr" defTabSz="1088390" eaLnBrk="1" fontAlgn="auto" latinLnBrk="0" hangingPunct="1">
                <a:lnSpc>
                  <a:spcPct val="100000"/>
                </a:lnSpc>
                <a:spcBef>
                  <a:spcPts val="0"/>
                </a:spcBef>
                <a:spcAft>
                  <a:spcPts val="0"/>
                </a:spcAft>
                <a:buClrTx/>
                <a:buSzTx/>
                <a:buFontTx/>
                <a:buNone/>
                <a:defRPr/>
              </a:pPr>
              <a:endParaRPr kumimoji="0" lang="zh-CN" altLang="en-US" sz="2100" b="0" i="0" u="none" strike="noStrike" kern="0" cap="none" spc="0" normalizeH="0" baseline="0" noProof="0" smtClean="0">
                <a:ln>
                  <a:noFill/>
                </a:ln>
                <a:solidFill>
                  <a:prstClr val="white"/>
                </a:solidFill>
                <a:effectLst/>
                <a:uLnTx/>
                <a:uFillTx/>
                <a:latin typeface="微软雅黑" pitchFamily="34" charset="-122"/>
                <a:ea typeface="微软雅黑" pitchFamily="34" charset="-122"/>
              </a:endParaRPr>
            </a:p>
          </p:txBody>
        </p:sp>
      </p:grpSp>
      <p:sp>
        <p:nvSpPr>
          <p:cNvPr id="25" name="TextBox 11"/>
          <p:cNvSpPr txBox="1"/>
          <p:nvPr/>
        </p:nvSpPr>
        <p:spPr>
          <a:xfrm>
            <a:off x="5698004" y="1945781"/>
            <a:ext cx="5797802"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defTabSz="1088390" fontAlgn="auto">
              <a:spcBef>
                <a:spcPts val="0"/>
              </a:spcBef>
              <a:spcAft>
                <a:spcPts val="0"/>
              </a:spcAft>
            </a:pPr>
            <a:r>
              <a:rPr lang="zh-CN" altLang="en-US" sz="1335" b="0" dirty="0">
                <a:solidFill>
                  <a:prstClr val="black">
                    <a:lumMod val="65000"/>
                    <a:lumOff val="35000"/>
                  </a:prst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335" b="0" dirty="0">
                <a:solidFill>
                  <a:prstClr val="black">
                    <a:lumMod val="65000"/>
                    <a:lumOff val="35000"/>
                  </a:prstClr>
                </a:solidFill>
                <a:latin typeface="微软雅黑" pitchFamily="34" charset="-122"/>
                <a:ea typeface="微软雅黑" pitchFamily="34" charset="-122"/>
              </a:rPr>
              <a:t>……</a:t>
            </a:r>
            <a:endParaRPr lang="en-US" altLang="zh-CN" sz="1335" b="0" dirty="0">
              <a:solidFill>
                <a:prstClr val="black">
                  <a:lumMod val="65000"/>
                  <a:lumOff val="35000"/>
                </a:prstClr>
              </a:solidFill>
              <a:latin typeface="微软雅黑" pitchFamily="34" charset="-122"/>
              <a:ea typeface="微软雅黑" pitchFamily="34" charset="-122"/>
            </a:endParaRPr>
          </a:p>
        </p:txBody>
      </p:sp>
      <p:cxnSp>
        <p:nvCxnSpPr>
          <p:cNvPr id="26" name="直接连接符 25"/>
          <p:cNvCxnSpPr/>
          <p:nvPr/>
        </p:nvCxnSpPr>
        <p:spPr>
          <a:xfrm>
            <a:off x="4346355" y="2067107"/>
            <a:ext cx="1056117" cy="0"/>
          </a:xfrm>
          <a:prstGeom prst="line">
            <a:avLst/>
          </a:prstGeom>
          <a:noFill/>
          <a:ln w="6350" cap="flat" cmpd="sng" algn="ctr">
            <a:solidFill>
              <a:srgbClr val="292A25"/>
            </a:solidFill>
            <a:prstDash val="dash"/>
            <a:tailEnd type="oval" w="sm" len="sm"/>
          </a:ln>
          <a:effectLst/>
        </p:spPr>
      </p:cxnSp>
      <p:sp>
        <p:nvSpPr>
          <p:cNvPr id="27" name="TextBox 14"/>
          <p:cNvSpPr txBox="1"/>
          <p:nvPr/>
        </p:nvSpPr>
        <p:spPr>
          <a:xfrm>
            <a:off x="5698004" y="2620473"/>
            <a:ext cx="5797802"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defTabSz="1088390" fontAlgn="auto">
              <a:spcBef>
                <a:spcPts val="0"/>
              </a:spcBef>
              <a:spcAft>
                <a:spcPts val="0"/>
              </a:spcAft>
            </a:pPr>
            <a:r>
              <a:rPr lang="zh-CN" altLang="en-US" sz="1335" b="0" dirty="0">
                <a:solidFill>
                  <a:prstClr val="black">
                    <a:lumMod val="65000"/>
                    <a:lumOff val="35000"/>
                  </a:prst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335" b="0" dirty="0">
                <a:solidFill>
                  <a:prstClr val="black">
                    <a:lumMod val="65000"/>
                    <a:lumOff val="35000"/>
                  </a:prstClr>
                </a:solidFill>
                <a:latin typeface="微软雅黑" pitchFamily="34" charset="-122"/>
                <a:ea typeface="微软雅黑" pitchFamily="34" charset="-122"/>
              </a:rPr>
              <a:t>……</a:t>
            </a:r>
            <a:endParaRPr lang="en-US" altLang="zh-CN" sz="1335" b="0" dirty="0">
              <a:solidFill>
                <a:prstClr val="black">
                  <a:lumMod val="65000"/>
                  <a:lumOff val="35000"/>
                </a:prstClr>
              </a:solidFill>
              <a:latin typeface="微软雅黑" pitchFamily="34" charset="-122"/>
              <a:ea typeface="微软雅黑" pitchFamily="34" charset="-122"/>
            </a:endParaRPr>
          </a:p>
        </p:txBody>
      </p:sp>
      <p:cxnSp>
        <p:nvCxnSpPr>
          <p:cNvPr id="28" name="直接连接符 27"/>
          <p:cNvCxnSpPr/>
          <p:nvPr/>
        </p:nvCxnSpPr>
        <p:spPr>
          <a:xfrm>
            <a:off x="4346355" y="2741799"/>
            <a:ext cx="1056117" cy="0"/>
          </a:xfrm>
          <a:prstGeom prst="line">
            <a:avLst/>
          </a:prstGeom>
          <a:noFill/>
          <a:ln w="6350" cap="flat" cmpd="sng" algn="ctr">
            <a:solidFill>
              <a:srgbClr val="292A25"/>
            </a:solidFill>
            <a:prstDash val="dash"/>
            <a:tailEnd type="oval" w="sm" len="sm"/>
          </a:ln>
          <a:effectLst/>
        </p:spPr>
      </p:cxnSp>
      <p:sp>
        <p:nvSpPr>
          <p:cNvPr id="29" name="TextBox 17"/>
          <p:cNvSpPr txBox="1"/>
          <p:nvPr/>
        </p:nvSpPr>
        <p:spPr>
          <a:xfrm>
            <a:off x="5698004" y="3292548"/>
            <a:ext cx="5797802"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defTabSz="1088390" fontAlgn="auto">
              <a:spcBef>
                <a:spcPts val="0"/>
              </a:spcBef>
              <a:spcAft>
                <a:spcPts val="0"/>
              </a:spcAft>
            </a:pPr>
            <a:r>
              <a:rPr lang="zh-CN" altLang="en-US" sz="1335" b="0" dirty="0">
                <a:solidFill>
                  <a:prstClr val="black">
                    <a:lumMod val="65000"/>
                    <a:lumOff val="35000"/>
                  </a:prst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335" b="0" dirty="0">
                <a:solidFill>
                  <a:prstClr val="black">
                    <a:lumMod val="65000"/>
                    <a:lumOff val="35000"/>
                  </a:prstClr>
                </a:solidFill>
                <a:latin typeface="微软雅黑" pitchFamily="34" charset="-122"/>
                <a:ea typeface="微软雅黑" pitchFamily="34" charset="-122"/>
              </a:rPr>
              <a:t>……</a:t>
            </a:r>
            <a:endParaRPr lang="en-US" altLang="zh-CN" sz="1335" b="0" dirty="0">
              <a:solidFill>
                <a:prstClr val="black">
                  <a:lumMod val="65000"/>
                  <a:lumOff val="35000"/>
                </a:prstClr>
              </a:solidFill>
              <a:latin typeface="微软雅黑" pitchFamily="34" charset="-122"/>
              <a:ea typeface="微软雅黑" pitchFamily="34" charset="-122"/>
            </a:endParaRPr>
          </a:p>
        </p:txBody>
      </p:sp>
      <p:cxnSp>
        <p:nvCxnSpPr>
          <p:cNvPr id="30" name="直接连接符 29"/>
          <p:cNvCxnSpPr/>
          <p:nvPr/>
        </p:nvCxnSpPr>
        <p:spPr>
          <a:xfrm>
            <a:off x="4346355" y="3413874"/>
            <a:ext cx="1056117" cy="0"/>
          </a:xfrm>
          <a:prstGeom prst="line">
            <a:avLst/>
          </a:prstGeom>
          <a:noFill/>
          <a:ln w="6350" cap="flat" cmpd="sng" algn="ctr">
            <a:solidFill>
              <a:srgbClr val="292A25"/>
            </a:solidFill>
            <a:prstDash val="dash"/>
            <a:tailEnd type="oval" w="sm" len="sm"/>
          </a:ln>
          <a:effectLst/>
        </p:spPr>
      </p:cxnSp>
      <p:sp>
        <p:nvSpPr>
          <p:cNvPr id="31" name="TextBox 20"/>
          <p:cNvSpPr txBox="1"/>
          <p:nvPr/>
        </p:nvSpPr>
        <p:spPr>
          <a:xfrm>
            <a:off x="5698004" y="3964622"/>
            <a:ext cx="5797802"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defTabSz="1088390" fontAlgn="auto">
              <a:spcBef>
                <a:spcPts val="0"/>
              </a:spcBef>
              <a:spcAft>
                <a:spcPts val="0"/>
              </a:spcAft>
            </a:pPr>
            <a:r>
              <a:rPr lang="zh-CN" altLang="en-US" sz="1335" b="0" dirty="0">
                <a:solidFill>
                  <a:prstClr val="black">
                    <a:lumMod val="65000"/>
                    <a:lumOff val="35000"/>
                  </a:prst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335" b="0" dirty="0">
                <a:solidFill>
                  <a:prstClr val="black">
                    <a:lumMod val="65000"/>
                    <a:lumOff val="35000"/>
                  </a:prstClr>
                </a:solidFill>
                <a:latin typeface="微软雅黑" pitchFamily="34" charset="-122"/>
                <a:ea typeface="微软雅黑" pitchFamily="34" charset="-122"/>
              </a:rPr>
              <a:t>……</a:t>
            </a:r>
            <a:endParaRPr lang="en-US" altLang="zh-CN" sz="1335" b="0" dirty="0">
              <a:solidFill>
                <a:prstClr val="black">
                  <a:lumMod val="65000"/>
                  <a:lumOff val="35000"/>
                </a:prstClr>
              </a:solidFill>
              <a:latin typeface="微软雅黑" pitchFamily="34" charset="-122"/>
              <a:ea typeface="微软雅黑" pitchFamily="34" charset="-122"/>
            </a:endParaRPr>
          </a:p>
        </p:txBody>
      </p:sp>
      <p:cxnSp>
        <p:nvCxnSpPr>
          <p:cNvPr id="32" name="直接连接符 31"/>
          <p:cNvCxnSpPr/>
          <p:nvPr/>
        </p:nvCxnSpPr>
        <p:spPr>
          <a:xfrm>
            <a:off x="4346355" y="4085948"/>
            <a:ext cx="1056117" cy="0"/>
          </a:xfrm>
          <a:prstGeom prst="line">
            <a:avLst/>
          </a:prstGeom>
          <a:noFill/>
          <a:ln w="6350" cap="flat" cmpd="sng" algn="ctr">
            <a:solidFill>
              <a:srgbClr val="292A25"/>
            </a:solidFill>
            <a:prstDash val="dash"/>
            <a:tailEnd type="oval" w="sm" len="sm"/>
          </a:ln>
          <a:effectLst/>
        </p:spPr>
      </p:cxnSp>
      <p:sp>
        <p:nvSpPr>
          <p:cNvPr id="33" name="TextBox 23"/>
          <p:cNvSpPr txBox="1"/>
          <p:nvPr/>
        </p:nvSpPr>
        <p:spPr>
          <a:xfrm>
            <a:off x="5698004" y="4636697"/>
            <a:ext cx="5797802"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defTabSz="1088390" fontAlgn="auto">
              <a:spcBef>
                <a:spcPts val="0"/>
              </a:spcBef>
              <a:spcAft>
                <a:spcPts val="0"/>
              </a:spcAft>
            </a:pPr>
            <a:r>
              <a:rPr lang="zh-CN" altLang="en-US" sz="1335" b="0" dirty="0">
                <a:solidFill>
                  <a:prstClr val="black">
                    <a:lumMod val="65000"/>
                    <a:lumOff val="35000"/>
                  </a:prst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335" b="0" dirty="0">
                <a:solidFill>
                  <a:prstClr val="black">
                    <a:lumMod val="65000"/>
                    <a:lumOff val="35000"/>
                  </a:prstClr>
                </a:solidFill>
                <a:latin typeface="微软雅黑" pitchFamily="34" charset="-122"/>
                <a:ea typeface="微软雅黑" pitchFamily="34" charset="-122"/>
              </a:rPr>
              <a:t>……</a:t>
            </a:r>
            <a:endParaRPr lang="en-US" altLang="zh-CN" sz="1335" b="0" dirty="0">
              <a:solidFill>
                <a:prstClr val="black">
                  <a:lumMod val="65000"/>
                  <a:lumOff val="35000"/>
                </a:prstClr>
              </a:solidFill>
              <a:latin typeface="微软雅黑" pitchFamily="34" charset="-122"/>
              <a:ea typeface="微软雅黑" pitchFamily="34" charset="-122"/>
            </a:endParaRPr>
          </a:p>
        </p:txBody>
      </p:sp>
      <p:cxnSp>
        <p:nvCxnSpPr>
          <p:cNvPr id="34" name="直接连接符 33"/>
          <p:cNvCxnSpPr/>
          <p:nvPr/>
        </p:nvCxnSpPr>
        <p:spPr>
          <a:xfrm>
            <a:off x="4346355" y="4758023"/>
            <a:ext cx="1056117" cy="0"/>
          </a:xfrm>
          <a:prstGeom prst="line">
            <a:avLst/>
          </a:prstGeom>
          <a:noFill/>
          <a:ln w="6350" cap="flat" cmpd="sng" algn="ctr">
            <a:solidFill>
              <a:srgbClr val="292A25"/>
            </a:solidFill>
            <a:prstDash val="dash"/>
            <a:tailEnd type="oval" w="sm" len="sm"/>
          </a:ln>
          <a:effectLst/>
        </p:spPr>
      </p:cxnSp>
      <p:sp>
        <p:nvSpPr>
          <p:cNvPr id="35" name="TextBox 26"/>
          <p:cNvSpPr txBox="1"/>
          <p:nvPr/>
        </p:nvSpPr>
        <p:spPr>
          <a:xfrm>
            <a:off x="5698004" y="5308772"/>
            <a:ext cx="5797802"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defTabSz="1088390" fontAlgn="auto">
              <a:spcBef>
                <a:spcPts val="0"/>
              </a:spcBef>
              <a:spcAft>
                <a:spcPts val="0"/>
              </a:spcAft>
            </a:pPr>
            <a:r>
              <a:rPr lang="zh-CN" altLang="en-US" sz="1335" b="0" dirty="0">
                <a:solidFill>
                  <a:prstClr val="black">
                    <a:lumMod val="65000"/>
                    <a:lumOff val="35000"/>
                  </a:prst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335" b="0" dirty="0">
                <a:solidFill>
                  <a:prstClr val="black">
                    <a:lumMod val="65000"/>
                    <a:lumOff val="35000"/>
                  </a:prstClr>
                </a:solidFill>
                <a:latin typeface="微软雅黑" pitchFamily="34" charset="-122"/>
                <a:ea typeface="微软雅黑" pitchFamily="34" charset="-122"/>
              </a:rPr>
              <a:t>……</a:t>
            </a:r>
            <a:endParaRPr lang="en-US" altLang="zh-CN" sz="1335" b="0" dirty="0">
              <a:solidFill>
                <a:prstClr val="black">
                  <a:lumMod val="65000"/>
                  <a:lumOff val="35000"/>
                </a:prstClr>
              </a:solidFill>
              <a:latin typeface="微软雅黑" pitchFamily="34" charset="-122"/>
              <a:ea typeface="微软雅黑" pitchFamily="34" charset="-122"/>
            </a:endParaRPr>
          </a:p>
        </p:txBody>
      </p:sp>
      <p:cxnSp>
        <p:nvCxnSpPr>
          <p:cNvPr id="36" name="直接连接符 35"/>
          <p:cNvCxnSpPr/>
          <p:nvPr/>
        </p:nvCxnSpPr>
        <p:spPr>
          <a:xfrm>
            <a:off x="4346355" y="5430098"/>
            <a:ext cx="1056117" cy="0"/>
          </a:xfrm>
          <a:prstGeom prst="line">
            <a:avLst/>
          </a:prstGeom>
          <a:noFill/>
          <a:ln w="6350" cap="flat" cmpd="sng" algn="ctr">
            <a:solidFill>
              <a:srgbClr val="292A25"/>
            </a:solidFill>
            <a:prstDash val="dash"/>
            <a:tailEnd type="oval" w="sm" len="sm"/>
          </a:ln>
          <a:effectLst/>
        </p:spPr>
      </p:cxnSp>
      <p:sp>
        <p:nvSpPr>
          <p:cNvPr id="37" name="椭圆 36"/>
          <p:cNvSpPr/>
          <p:nvPr/>
        </p:nvSpPr>
        <p:spPr>
          <a:xfrm>
            <a:off x="4064249" y="1883921"/>
            <a:ext cx="366369" cy="366369"/>
          </a:xfrm>
          <a:prstGeom prst="ellipse">
            <a:avLst/>
          </a:prstGeom>
          <a:solidFill>
            <a:srgbClr val="C0000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1088390" eaLnBrk="1" fontAlgn="auto" latinLnBrk="0" hangingPunct="1">
              <a:lnSpc>
                <a:spcPct val="100000"/>
              </a:lnSpc>
              <a:spcBef>
                <a:spcPts val="0"/>
              </a:spcBef>
              <a:spcAft>
                <a:spcPts val="0"/>
              </a:spcAft>
              <a:buClrTx/>
              <a:buSzTx/>
              <a:buFontTx/>
              <a:buNone/>
              <a:defRPr/>
            </a:pPr>
            <a:r>
              <a:rPr kumimoji="0" lang="en-US" altLang="zh-CN" sz="2100" b="0" i="0" u="none" strike="noStrike" kern="0" cap="none" spc="0" normalizeH="0" baseline="0" noProof="0" dirty="0" smtClean="0">
                <a:ln>
                  <a:noFill/>
                </a:ln>
                <a:solidFill>
                  <a:srgbClr val="FFD791"/>
                </a:solidFill>
                <a:effectLst/>
                <a:uLnTx/>
                <a:uFillTx/>
                <a:latin typeface="微软雅黑" pitchFamily="34" charset="-122"/>
                <a:ea typeface="微软雅黑" pitchFamily="34" charset="-122"/>
              </a:rPr>
              <a:t>1</a:t>
            </a:r>
            <a:endParaRPr kumimoji="0" lang="zh-CN" altLang="en-US" sz="2100" b="0" i="0" u="none" strike="noStrike" kern="0" cap="none" spc="0" normalizeH="0" baseline="0" noProof="0" dirty="0" smtClean="0">
              <a:ln>
                <a:noFill/>
              </a:ln>
              <a:solidFill>
                <a:srgbClr val="FFD791"/>
              </a:solidFill>
              <a:effectLst/>
              <a:uLnTx/>
              <a:uFillTx/>
              <a:latin typeface="微软雅黑" pitchFamily="34" charset="-122"/>
              <a:ea typeface="微软雅黑" pitchFamily="34" charset="-122"/>
            </a:endParaRPr>
          </a:p>
        </p:txBody>
      </p:sp>
      <p:sp>
        <p:nvSpPr>
          <p:cNvPr id="38" name="椭圆 37"/>
          <p:cNvSpPr/>
          <p:nvPr/>
        </p:nvSpPr>
        <p:spPr>
          <a:xfrm>
            <a:off x="4062788" y="2553372"/>
            <a:ext cx="366369" cy="366369"/>
          </a:xfrm>
          <a:prstGeom prst="ellipse">
            <a:avLst/>
          </a:prstGeom>
          <a:solidFill>
            <a:srgbClr val="C0000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1088390" eaLnBrk="1" fontAlgn="auto" latinLnBrk="0" hangingPunct="1">
              <a:lnSpc>
                <a:spcPct val="100000"/>
              </a:lnSpc>
              <a:spcBef>
                <a:spcPts val="0"/>
              </a:spcBef>
              <a:spcAft>
                <a:spcPts val="0"/>
              </a:spcAft>
              <a:buClrTx/>
              <a:buSzTx/>
              <a:buFontTx/>
              <a:buNone/>
              <a:defRPr/>
            </a:pPr>
            <a:r>
              <a:rPr kumimoji="0" lang="en-US" altLang="zh-CN" sz="2100" b="0" i="0" u="none" strike="noStrike" kern="0" cap="none" spc="0" normalizeH="0" baseline="0" noProof="0" dirty="0" smtClean="0">
                <a:ln>
                  <a:noFill/>
                </a:ln>
                <a:solidFill>
                  <a:srgbClr val="FFD791"/>
                </a:solidFill>
                <a:effectLst/>
                <a:uLnTx/>
                <a:uFillTx/>
                <a:latin typeface="微软雅黑" pitchFamily="34" charset="-122"/>
                <a:ea typeface="微软雅黑" pitchFamily="34" charset="-122"/>
              </a:rPr>
              <a:t>2</a:t>
            </a:r>
            <a:endParaRPr kumimoji="0" lang="zh-CN" altLang="en-US" sz="2100" b="0" i="0" u="none" strike="noStrike" kern="0" cap="none" spc="0" normalizeH="0" baseline="0" noProof="0" dirty="0" smtClean="0">
              <a:ln>
                <a:noFill/>
              </a:ln>
              <a:solidFill>
                <a:srgbClr val="FFD791"/>
              </a:solidFill>
              <a:effectLst/>
              <a:uLnTx/>
              <a:uFillTx/>
              <a:latin typeface="微软雅黑" pitchFamily="34" charset="-122"/>
              <a:ea typeface="微软雅黑" pitchFamily="34" charset="-122"/>
            </a:endParaRPr>
          </a:p>
        </p:txBody>
      </p:sp>
      <p:sp>
        <p:nvSpPr>
          <p:cNvPr id="39" name="椭圆 38"/>
          <p:cNvSpPr/>
          <p:nvPr/>
        </p:nvSpPr>
        <p:spPr>
          <a:xfrm>
            <a:off x="4062536" y="3233312"/>
            <a:ext cx="366369" cy="366369"/>
          </a:xfrm>
          <a:prstGeom prst="ellipse">
            <a:avLst/>
          </a:prstGeom>
          <a:solidFill>
            <a:srgbClr val="C0000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1088390" eaLnBrk="1" fontAlgn="auto" latinLnBrk="0" hangingPunct="1">
              <a:lnSpc>
                <a:spcPct val="100000"/>
              </a:lnSpc>
              <a:spcBef>
                <a:spcPts val="0"/>
              </a:spcBef>
              <a:spcAft>
                <a:spcPts val="0"/>
              </a:spcAft>
              <a:buClrTx/>
              <a:buSzTx/>
              <a:buFontTx/>
              <a:buNone/>
              <a:defRPr/>
            </a:pPr>
            <a:r>
              <a:rPr kumimoji="0" lang="en-US" altLang="zh-CN" sz="2100" b="0" i="0" u="none" strike="noStrike" kern="0" cap="none" spc="0" normalizeH="0" baseline="0" noProof="0" dirty="0" smtClean="0">
                <a:ln>
                  <a:noFill/>
                </a:ln>
                <a:solidFill>
                  <a:srgbClr val="FFD791"/>
                </a:solidFill>
                <a:effectLst/>
                <a:uLnTx/>
                <a:uFillTx/>
                <a:latin typeface="微软雅黑" pitchFamily="34" charset="-122"/>
                <a:ea typeface="微软雅黑" pitchFamily="34" charset="-122"/>
              </a:rPr>
              <a:t>3</a:t>
            </a:r>
            <a:endParaRPr kumimoji="0" lang="zh-CN" altLang="en-US" sz="2100" b="0" i="0" u="none" strike="noStrike" kern="0" cap="none" spc="0" normalizeH="0" baseline="0" noProof="0" dirty="0" smtClean="0">
              <a:ln>
                <a:noFill/>
              </a:ln>
              <a:solidFill>
                <a:srgbClr val="FFD791"/>
              </a:solidFill>
              <a:effectLst/>
              <a:uLnTx/>
              <a:uFillTx/>
              <a:latin typeface="微软雅黑" pitchFamily="34" charset="-122"/>
              <a:ea typeface="微软雅黑" pitchFamily="34" charset="-122"/>
            </a:endParaRPr>
          </a:p>
        </p:txBody>
      </p:sp>
      <p:sp>
        <p:nvSpPr>
          <p:cNvPr id="41" name="椭圆 40"/>
          <p:cNvSpPr/>
          <p:nvPr/>
        </p:nvSpPr>
        <p:spPr>
          <a:xfrm>
            <a:off x="4061075" y="3902763"/>
            <a:ext cx="366369" cy="366369"/>
          </a:xfrm>
          <a:prstGeom prst="ellipse">
            <a:avLst/>
          </a:prstGeom>
          <a:solidFill>
            <a:srgbClr val="C0000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1088390" eaLnBrk="1" fontAlgn="auto" latinLnBrk="0" hangingPunct="1">
              <a:lnSpc>
                <a:spcPct val="100000"/>
              </a:lnSpc>
              <a:spcBef>
                <a:spcPts val="0"/>
              </a:spcBef>
              <a:spcAft>
                <a:spcPts val="0"/>
              </a:spcAft>
              <a:buClrTx/>
              <a:buSzTx/>
              <a:buFontTx/>
              <a:buNone/>
              <a:defRPr/>
            </a:pPr>
            <a:r>
              <a:rPr kumimoji="0" lang="en-US" altLang="zh-CN" sz="2100" b="0" i="0" u="none" strike="noStrike" kern="0" cap="none" spc="0" normalizeH="0" baseline="0" noProof="0" dirty="0" smtClean="0">
                <a:ln>
                  <a:noFill/>
                </a:ln>
                <a:solidFill>
                  <a:srgbClr val="FFD791"/>
                </a:solidFill>
                <a:effectLst/>
                <a:uLnTx/>
                <a:uFillTx/>
                <a:latin typeface="微软雅黑" pitchFamily="34" charset="-122"/>
                <a:ea typeface="微软雅黑" pitchFamily="34" charset="-122"/>
              </a:rPr>
              <a:t>4</a:t>
            </a:r>
            <a:endParaRPr kumimoji="0" lang="zh-CN" altLang="en-US" sz="2100" b="0" i="0" u="none" strike="noStrike" kern="0" cap="none" spc="0" normalizeH="0" baseline="0" noProof="0" dirty="0" smtClean="0">
              <a:ln>
                <a:noFill/>
              </a:ln>
              <a:solidFill>
                <a:srgbClr val="FFD791"/>
              </a:solidFill>
              <a:effectLst/>
              <a:uLnTx/>
              <a:uFillTx/>
              <a:latin typeface="微软雅黑" pitchFamily="34" charset="-122"/>
              <a:ea typeface="微软雅黑" pitchFamily="34" charset="-122"/>
            </a:endParaRPr>
          </a:p>
        </p:txBody>
      </p:sp>
      <p:sp>
        <p:nvSpPr>
          <p:cNvPr id="42" name="椭圆 41"/>
          <p:cNvSpPr/>
          <p:nvPr/>
        </p:nvSpPr>
        <p:spPr>
          <a:xfrm>
            <a:off x="4064309" y="4572440"/>
            <a:ext cx="366369" cy="366369"/>
          </a:xfrm>
          <a:prstGeom prst="ellipse">
            <a:avLst/>
          </a:prstGeom>
          <a:solidFill>
            <a:srgbClr val="C0000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1088390" eaLnBrk="1" fontAlgn="auto" latinLnBrk="0" hangingPunct="1">
              <a:lnSpc>
                <a:spcPct val="100000"/>
              </a:lnSpc>
              <a:spcBef>
                <a:spcPts val="0"/>
              </a:spcBef>
              <a:spcAft>
                <a:spcPts val="0"/>
              </a:spcAft>
              <a:buClrTx/>
              <a:buSzTx/>
              <a:buFontTx/>
              <a:buNone/>
              <a:defRPr/>
            </a:pPr>
            <a:r>
              <a:rPr kumimoji="0" lang="en-US" altLang="zh-CN" sz="2100" b="0" i="0" u="none" strike="noStrike" kern="0" cap="none" spc="0" normalizeH="0" baseline="0" noProof="0" dirty="0" smtClean="0">
                <a:ln>
                  <a:noFill/>
                </a:ln>
                <a:solidFill>
                  <a:srgbClr val="FFD791"/>
                </a:solidFill>
                <a:effectLst/>
                <a:uLnTx/>
                <a:uFillTx/>
                <a:latin typeface="微软雅黑" pitchFamily="34" charset="-122"/>
                <a:ea typeface="微软雅黑" pitchFamily="34" charset="-122"/>
              </a:rPr>
              <a:t>5</a:t>
            </a:r>
            <a:endParaRPr kumimoji="0" lang="zh-CN" altLang="en-US" sz="2100" b="0" i="0" u="none" strike="noStrike" kern="0" cap="none" spc="0" normalizeH="0" baseline="0" noProof="0" dirty="0" smtClean="0">
              <a:ln>
                <a:noFill/>
              </a:ln>
              <a:solidFill>
                <a:srgbClr val="FFD791"/>
              </a:solidFill>
              <a:effectLst/>
              <a:uLnTx/>
              <a:uFillTx/>
              <a:latin typeface="微软雅黑" pitchFamily="34" charset="-122"/>
              <a:ea typeface="微软雅黑" pitchFamily="34" charset="-122"/>
            </a:endParaRPr>
          </a:p>
        </p:txBody>
      </p:sp>
      <p:sp>
        <p:nvSpPr>
          <p:cNvPr id="43" name="椭圆 42"/>
          <p:cNvSpPr/>
          <p:nvPr/>
        </p:nvSpPr>
        <p:spPr>
          <a:xfrm>
            <a:off x="4062848" y="5241891"/>
            <a:ext cx="366369" cy="366369"/>
          </a:xfrm>
          <a:prstGeom prst="ellipse">
            <a:avLst/>
          </a:prstGeom>
          <a:solidFill>
            <a:srgbClr val="C0000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1088390" eaLnBrk="1" fontAlgn="auto" latinLnBrk="0" hangingPunct="1">
              <a:lnSpc>
                <a:spcPct val="100000"/>
              </a:lnSpc>
              <a:spcBef>
                <a:spcPts val="0"/>
              </a:spcBef>
              <a:spcAft>
                <a:spcPts val="0"/>
              </a:spcAft>
              <a:buClrTx/>
              <a:buSzTx/>
              <a:buFontTx/>
              <a:buNone/>
              <a:defRPr/>
            </a:pPr>
            <a:r>
              <a:rPr kumimoji="0" lang="en-US" altLang="zh-CN" sz="2100" b="0" i="0" u="none" strike="noStrike" kern="0" cap="none" spc="0" normalizeH="0" baseline="0" noProof="0" dirty="0" smtClean="0">
                <a:ln>
                  <a:noFill/>
                </a:ln>
                <a:solidFill>
                  <a:srgbClr val="FFD791"/>
                </a:solidFill>
                <a:effectLst/>
                <a:uLnTx/>
                <a:uFillTx/>
                <a:latin typeface="微软雅黑" pitchFamily="34" charset="-122"/>
                <a:ea typeface="微软雅黑" pitchFamily="34" charset="-122"/>
              </a:rPr>
              <a:t>6</a:t>
            </a:r>
            <a:endParaRPr kumimoji="0" lang="zh-CN" altLang="en-US" sz="2100" b="0" i="0" u="none" strike="noStrike" kern="0" cap="none" spc="0" normalizeH="0" baseline="0" noProof="0" dirty="0" smtClean="0">
              <a:ln>
                <a:noFill/>
              </a:ln>
              <a:solidFill>
                <a:srgbClr val="FFD791"/>
              </a:solidFill>
              <a:effectLst/>
              <a:uLnTx/>
              <a:uFillTx/>
              <a:latin typeface="微软雅黑" pitchFamily="34" charset="-122"/>
              <a:ea typeface="微软雅黑" pitchFamily="34" charset="-122"/>
            </a:endParaRPr>
          </a:p>
        </p:txBody>
      </p:sp>
      <p:grpSp>
        <p:nvGrpSpPr>
          <p:cNvPr id="44" name="组合 43"/>
          <p:cNvGrpSpPr/>
          <p:nvPr/>
        </p:nvGrpSpPr>
        <p:grpSpPr>
          <a:xfrm>
            <a:off x="833100" y="4659202"/>
            <a:ext cx="2485578" cy="569998"/>
            <a:chOff x="4129274" y="1459828"/>
            <a:chExt cx="3949185" cy="2738432"/>
          </a:xfrm>
          <a:effectLst>
            <a:outerShdw blurRad="381000" dist="254000" dir="8100000" algn="tr" rotWithShape="0">
              <a:prstClr val="black">
                <a:alpha val="40000"/>
              </a:prstClr>
            </a:outerShdw>
          </a:effectLst>
        </p:grpSpPr>
        <p:sp>
          <p:nvSpPr>
            <p:cNvPr id="45" name="圆角矩形 44"/>
            <p:cNvSpPr/>
            <p:nvPr/>
          </p:nvSpPr>
          <p:spPr>
            <a:xfrm>
              <a:off x="4139309" y="1459828"/>
              <a:ext cx="3837944" cy="2738427"/>
            </a:xfrm>
            <a:prstGeom prst="roundRect">
              <a:avLst>
                <a:gd name="adj" fmla="val 50000"/>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108839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srgbClr val="FFD791"/>
                </a:solidFill>
                <a:effectLst/>
                <a:uLnTx/>
                <a:uFillTx/>
                <a:latin typeface="微软雅黑" pitchFamily="34" charset="-122"/>
                <a:ea typeface="微软雅黑" pitchFamily="34" charset="-122"/>
              </a:endParaRPr>
            </a:p>
          </p:txBody>
        </p:sp>
        <p:sp>
          <p:nvSpPr>
            <p:cNvPr id="46" name="圆角矩形 45"/>
            <p:cNvSpPr/>
            <p:nvPr/>
          </p:nvSpPr>
          <p:spPr>
            <a:xfrm>
              <a:off x="4129274" y="1470850"/>
              <a:ext cx="3949185" cy="2727410"/>
            </a:xfrm>
            <a:prstGeom prst="roundRect">
              <a:avLst>
                <a:gd name="adj" fmla="val 50000"/>
              </a:avLst>
            </a:prstGeom>
            <a:solidFill>
              <a:srgbClr val="B7020B"/>
            </a:solidFill>
            <a:ln w="25400" cap="flat" cmpd="sng" algn="ctr">
              <a:noFill/>
              <a:prstDash val="solid"/>
            </a:ln>
            <a:effectLst/>
          </p:spPr>
          <p:txBody>
            <a:bodyPr rtlCol="0" anchor="ctr"/>
            <a:lstStyle/>
            <a:p>
              <a:pPr marL="0" marR="0" lvl="0" indent="0" algn="ctr" defTabSz="108839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dirty="0" smtClean="0">
                  <a:ln>
                    <a:noFill/>
                  </a:ln>
                  <a:solidFill>
                    <a:srgbClr val="FFD791"/>
                  </a:solidFill>
                  <a:effectLst/>
                  <a:uLnTx/>
                  <a:uFillTx/>
                  <a:latin typeface="微软雅黑" pitchFamily="34" charset="-122"/>
                  <a:ea typeface="微软雅黑" pitchFamily="34" charset="-122"/>
                </a:rPr>
                <a:t>输入文字标题</a:t>
              </a:r>
              <a:endParaRPr kumimoji="0" lang="zh-CN" altLang="en-US" sz="2400" b="0" i="0" u="none" strike="noStrike" kern="0" cap="none" spc="0" normalizeH="0" baseline="0" noProof="0" dirty="0" smtClean="0">
                <a:ln>
                  <a:noFill/>
                </a:ln>
                <a:solidFill>
                  <a:srgbClr val="FFD791"/>
                </a:solidFill>
                <a:effectLst/>
                <a:uLnTx/>
                <a:uFillTx/>
                <a:latin typeface="微软雅黑" pitchFamily="34" charset="-122"/>
                <a:ea typeface="微软雅黑"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barn(inVertical)">
                                      <p:cBhvr>
                                        <p:cTn id="7" dur="500"/>
                                        <p:tgtEl>
                                          <p:spTgt spid="40"/>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500"/>
                                        <p:tgtEl>
                                          <p:spTgt spid="22"/>
                                        </p:tgtEl>
                                      </p:cBhvr>
                                    </p:animEffect>
                                    <p:anim calcmode="lin" valueType="num">
                                      <p:cBhvr>
                                        <p:cTn id="12" dur="1500" fill="hold"/>
                                        <p:tgtEl>
                                          <p:spTgt spid="22"/>
                                        </p:tgtEl>
                                        <p:attrNameLst>
                                          <p:attrName>ppt_x</p:attrName>
                                        </p:attrNameLst>
                                      </p:cBhvr>
                                      <p:tavLst>
                                        <p:tav tm="0">
                                          <p:val>
                                            <p:strVal val="#ppt_x"/>
                                          </p:val>
                                        </p:tav>
                                        <p:tav tm="100000">
                                          <p:val>
                                            <p:strVal val="#ppt_x"/>
                                          </p:val>
                                        </p:tav>
                                      </p:tavLst>
                                    </p:anim>
                                    <p:anim calcmode="lin" valueType="num">
                                      <p:cBhvr>
                                        <p:cTn id="13" dur="1500" fill="hold"/>
                                        <p:tgtEl>
                                          <p:spTgt spid="22"/>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42" presetClass="entr" presetSubtype="0" fill="hold"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500"/>
                                        <p:tgtEl>
                                          <p:spTgt spid="44"/>
                                        </p:tgtEl>
                                      </p:cBhvr>
                                    </p:animEffect>
                                    <p:anim calcmode="lin" valueType="num">
                                      <p:cBhvr>
                                        <p:cTn id="18" dur="500" fill="hold"/>
                                        <p:tgtEl>
                                          <p:spTgt spid="44"/>
                                        </p:tgtEl>
                                        <p:attrNameLst>
                                          <p:attrName>ppt_x</p:attrName>
                                        </p:attrNameLst>
                                      </p:cBhvr>
                                      <p:tavLst>
                                        <p:tav tm="0">
                                          <p:val>
                                            <p:strVal val="#ppt_x"/>
                                          </p:val>
                                        </p:tav>
                                        <p:tav tm="100000">
                                          <p:val>
                                            <p:strVal val="#ppt_x"/>
                                          </p:val>
                                        </p:tav>
                                      </p:tavLst>
                                    </p:anim>
                                    <p:anim calcmode="lin" valueType="num">
                                      <p:cBhvr>
                                        <p:cTn id="19" dur="500" fill="hold"/>
                                        <p:tgtEl>
                                          <p:spTgt spid="44"/>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53" presetClass="entr" presetSubtype="16"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cBhvr>
                                        <p:cTn id="23" dur="500" fill="hold"/>
                                        <p:tgtEl>
                                          <p:spTgt spid="37"/>
                                        </p:tgtEl>
                                        <p:attrNameLst>
                                          <p:attrName>ppt_w</p:attrName>
                                        </p:attrNameLst>
                                      </p:cBhvr>
                                      <p:tavLst>
                                        <p:tav tm="0">
                                          <p:val>
                                            <p:fltVal val="0"/>
                                          </p:val>
                                        </p:tav>
                                        <p:tav tm="100000">
                                          <p:val>
                                            <p:strVal val="#ppt_w"/>
                                          </p:val>
                                        </p:tav>
                                      </p:tavLst>
                                    </p:anim>
                                    <p:anim calcmode="lin" valueType="num">
                                      <p:cBhvr>
                                        <p:cTn id="24" dur="500" fill="hold"/>
                                        <p:tgtEl>
                                          <p:spTgt spid="37"/>
                                        </p:tgtEl>
                                        <p:attrNameLst>
                                          <p:attrName>ppt_h</p:attrName>
                                        </p:attrNameLst>
                                      </p:cBhvr>
                                      <p:tavLst>
                                        <p:tav tm="0">
                                          <p:val>
                                            <p:fltVal val="0"/>
                                          </p:val>
                                        </p:tav>
                                        <p:tav tm="100000">
                                          <p:val>
                                            <p:strVal val="#ppt_h"/>
                                          </p:val>
                                        </p:tav>
                                      </p:tavLst>
                                    </p:anim>
                                    <p:animEffect transition="in" filter="fade">
                                      <p:cBhvr>
                                        <p:cTn id="25" dur="500"/>
                                        <p:tgtEl>
                                          <p:spTgt spid="37"/>
                                        </p:tgtEl>
                                      </p:cBhvr>
                                    </p:animEffect>
                                  </p:childTnLst>
                                </p:cTn>
                              </p:par>
                              <p:par>
                                <p:cTn id="26" presetID="53" presetClass="entr" presetSubtype="16" fill="hold" grpId="0" nodeType="withEffect">
                                  <p:stCondLst>
                                    <p:cond delay="300"/>
                                  </p:stCondLst>
                                  <p:childTnLst>
                                    <p:set>
                                      <p:cBhvr>
                                        <p:cTn id="27" dur="1" fill="hold">
                                          <p:stCondLst>
                                            <p:cond delay="0"/>
                                          </p:stCondLst>
                                        </p:cTn>
                                        <p:tgtEl>
                                          <p:spTgt spid="38"/>
                                        </p:tgtEl>
                                        <p:attrNameLst>
                                          <p:attrName>style.visibility</p:attrName>
                                        </p:attrNameLst>
                                      </p:cBhvr>
                                      <p:to>
                                        <p:strVal val="visible"/>
                                      </p:to>
                                    </p:set>
                                    <p:anim calcmode="lin" valueType="num">
                                      <p:cBhvr>
                                        <p:cTn id="28" dur="500" fill="hold"/>
                                        <p:tgtEl>
                                          <p:spTgt spid="38"/>
                                        </p:tgtEl>
                                        <p:attrNameLst>
                                          <p:attrName>ppt_w</p:attrName>
                                        </p:attrNameLst>
                                      </p:cBhvr>
                                      <p:tavLst>
                                        <p:tav tm="0">
                                          <p:val>
                                            <p:fltVal val="0"/>
                                          </p:val>
                                        </p:tav>
                                        <p:tav tm="100000">
                                          <p:val>
                                            <p:strVal val="#ppt_w"/>
                                          </p:val>
                                        </p:tav>
                                      </p:tavLst>
                                    </p:anim>
                                    <p:anim calcmode="lin" valueType="num">
                                      <p:cBhvr>
                                        <p:cTn id="29" dur="500" fill="hold"/>
                                        <p:tgtEl>
                                          <p:spTgt spid="38"/>
                                        </p:tgtEl>
                                        <p:attrNameLst>
                                          <p:attrName>ppt_h</p:attrName>
                                        </p:attrNameLst>
                                      </p:cBhvr>
                                      <p:tavLst>
                                        <p:tav tm="0">
                                          <p:val>
                                            <p:fltVal val="0"/>
                                          </p:val>
                                        </p:tav>
                                        <p:tav tm="100000">
                                          <p:val>
                                            <p:strVal val="#ppt_h"/>
                                          </p:val>
                                        </p:tav>
                                      </p:tavLst>
                                    </p:anim>
                                    <p:animEffect transition="in" filter="fade">
                                      <p:cBhvr>
                                        <p:cTn id="30" dur="500"/>
                                        <p:tgtEl>
                                          <p:spTgt spid="38"/>
                                        </p:tgtEl>
                                      </p:cBhvr>
                                    </p:animEffect>
                                  </p:childTnLst>
                                </p:cTn>
                              </p:par>
                              <p:par>
                                <p:cTn id="31" presetID="53" presetClass="entr" presetSubtype="16" fill="hold" grpId="0" nodeType="withEffect">
                                  <p:stCondLst>
                                    <p:cond delay="400"/>
                                  </p:stCondLst>
                                  <p:childTnLst>
                                    <p:set>
                                      <p:cBhvr>
                                        <p:cTn id="32" dur="1" fill="hold">
                                          <p:stCondLst>
                                            <p:cond delay="0"/>
                                          </p:stCondLst>
                                        </p:cTn>
                                        <p:tgtEl>
                                          <p:spTgt spid="39"/>
                                        </p:tgtEl>
                                        <p:attrNameLst>
                                          <p:attrName>style.visibility</p:attrName>
                                        </p:attrNameLst>
                                      </p:cBhvr>
                                      <p:to>
                                        <p:strVal val="visible"/>
                                      </p:to>
                                    </p:set>
                                    <p:anim calcmode="lin" valueType="num">
                                      <p:cBhvr>
                                        <p:cTn id="33" dur="500" fill="hold"/>
                                        <p:tgtEl>
                                          <p:spTgt spid="39"/>
                                        </p:tgtEl>
                                        <p:attrNameLst>
                                          <p:attrName>ppt_w</p:attrName>
                                        </p:attrNameLst>
                                      </p:cBhvr>
                                      <p:tavLst>
                                        <p:tav tm="0">
                                          <p:val>
                                            <p:fltVal val="0"/>
                                          </p:val>
                                        </p:tav>
                                        <p:tav tm="100000">
                                          <p:val>
                                            <p:strVal val="#ppt_w"/>
                                          </p:val>
                                        </p:tav>
                                      </p:tavLst>
                                    </p:anim>
                                    <p:anim calcmode="lin" valueType="num">
                                      <p:cBhvr>
                                        <p:cTn id="34" dur="500" fill="hold"/>
                                        <p:tgtEl>
                                          <p:spTgt spid="39"/>
                                        </p:tgtEl>
                                        <p:attrNameLst>
                                          <p:attrName>ppt_h</p:attrName>
                                        </p:attrNameLst>
                                      </p:cBhvr>
                                      <p:tavLst>
                                        <p:tav tm="0">
                                          <p:val>
                                            <p:fltVal val="0"/>
                                          </p:val>
                                        </p:tav>
                                        <p:tav tm="100000">
                                          <p:val>
                                            <p:strVal val="#ppt_h"/>
                                          </p:val>
                                        </p:tav>
                                      </p:tavLst>
                                    </p:anim>
                                    <p:animEffect transition="in" filter="fade">
                                      <p:cBhvr>
                                        <p:cTn id="35" dur="500"/>
                                        <p:tgtEl>
                                          <p:spTgt spid="39"/>
                                        </p:tgtEl>
                                      </p:cBhvr>
                                    </p:animEffect>
                                  </p:childTnLst>
                                </p:cTn>
                              </p:par>
                              <p:par>
                                <p:cTn id="36" presetID="53" presetClass="entr" presetSubtype="16" fill="hold" grpId="0" nodeType="withEffect">
                                  <p:stCondLst>
                                    <p:cond delay="500"/>
                                  </p:stCondLst>
                                  <p:childTnLst>
                                    <p:set>
                                      <p:cBhvr>
                                        <p:cTn id="37" dur="1" fill="hold">
                                          <p:stCondLst>
                                            <p:cond delay="0"/>
                                          </p:stCondLst>
                                        </p:cTn>
                                        <p:tgtEl>
                                          <p:spTgt spid="41"/>
                                        </p:tgtEl>
                                        <p:attrNameLst>
                                          <p:attrName>style.visibility</p:attrName>
                                        </p:attrNameLst>
                                      </p:cBhvr>
                                      <p:to>
                                        <p:strVal val="visible"/>
                                      </p:to>
                                    </p:set>
                                    <p:anim calcmode="lin" valueType="num">
                                      <p:cBhvr>
                                        <p:cTn id="38" dur="500" fill="hold"/>
                                        <p:tgtEl>
                                          <p:spTgt spid="41"/>
                                        </p:tgtEl>
                                        <p:attrNameLst>
                                          <p:attrName>ppt_w</p:attrName>
                                        </p:attrNameLst>
                                      </p:cBhvr>
                                      <p:tavLst>
                                        <p:tav tm="0">
                                          <p:val>
                                            <p:fltVal val="0"/>
                                          </p:val>
                                        </p:tav>
                                        <p:tav tm="100000">
                                          <p:val>
                                            <p:strVal val="#ppt_w"/>
                                          </p:val>
                                        </p:tav>
                                      </p:tavLst>
                                    </p:anim>
                                    <p:anim calcmode="lin" valueType="num">
                                      <p:cBhvr>
                                        <p:cTn id="39" dur="500" fill="hold"/>
                                        <p:tgtEl>
                                          <p:spTgt spid="41"/>
                                        </p:tgtEl>
                                        <p:attrNameLst>
                                          <p:attrName>ppt_h</p:attrName>
                                        </p:attrNameLst>
                                      </p:cBhvr>
                                      <p:tavLst>
                                        <p:tav tm="0">
                                          <p:val>
                                            <p:fltVal val="0"/>
                                          </p:val>
                                        </p:tav>
                                        <p:tav tm="100000">
                                          <p:val>
                                            <p:strVal val="#ppt_h"/>
                                          </p:val>
                                        </p:tav>
                                      </p:tavLst>
                                    </p:anim>
                                    <p:animEffect transition="in" filter="fade">
                                      <p:cBhvr>
                                        <p:cTn id="40" dur="500"/>
                                        <p:tgtEl>
                                          <p:spTgt spid="41"/>
                                        </p:tgtEl>
                                      </p:cBhvr>
                                    </p:animEffect>
                                  </p:childTnLst>
                                </p:cTn>
                              </p:par>
                              <p:par>
                                <p:cTn id="41" presetID="53" presetClass="entr" presetSubtype="16" fill="hold" grpId="0" nodeType="withEffect">
                                  <p:stCondLst>
                                    <p:cond delay="600"/>
                                  </p:stCondLst>
                                  <p:childTnLst>
                                    <p:set>
                                      <p:cBhvr>
                                        <p:cTn id="42" dur="1" fill="hold">
                                          <p:stCondLst>
                                            <p:cond delay="0"/>
                                          </p:stCondLst>
                                        </p:cTn>
                                        <p:tgtEl>
                                          <p:spTgt spid="42"/>
                                        </p:tgtEl>
                                        <p:attrNameLst>
                                          <p:attrName>style.visibility</p:attrName>
                                        </p:attrNameLst>
                                      </p:cBhvr>
                                      <p:to>
                                        <p:strVal val="visible"/>
                                      </p:to>
                                    </p:set>
                                    <p:anim calcmode="lin" valueType="num">
                                      <p:cBhvr>
                                        <p:cTn id="43" dur="500" fill="hold"/>
                                        <p:tgtEl>
                                          <p:spTgt spid="42"/>
                                        </p:tgtEl>
                                        <p:attrNameLst>
                                          <p:attrName>ppt_w</p:attrName>
                                        </p:attrNameLst>
                                      </p:cBhvr>
                                      <p:tavLst>
                                        <p:tav tm="0">
                                          <p:val>
                                            <p:fltVal val="0"/>
                                          </p:val>
                                        </p:tav>
                                        <p:tav tm="100000">
                                          <p:val>
                                            <p:strVal val="#ppt_w"/>
                                          </p:val>
                                        </p:tav>
                                      </p:tavLst>
                                    </p:anim>
                                    <p:anim calcmode="lin" valueType="num">
                                      <p:cBhvr>
                                        <p:cTn id="44" dur="500" fill="hold"/>
                                        <p:tgtEl>
                                          <p:spTgt spid="42"/>
                                        </p:tgtEl>
                                        <p:attrNameLst>
                                          <p:attrName>ppt_h</p:attrName>
                                        </p:attrNameLst>
                                      </p:cBhvr>
                                      <p:tavLst>
                                        <p:tav tm="0">
                                          <p:val>
                                            <p:fltVal val="0"/>
                                          </p:val>
                                        </p:tav>
                                        <p:tav tm="100000">
                                          <p:val>
                                            <p:strVal val="#ppt_h"/>
                                          </p:val>
                                        </p:tav>
                                      </p:tavLst>
                                    </p:anim>
                                    <p:animEffect transition="in" filter="fade">
                                      <p:cBhvr>
                                        <p:cTn id="45" dur="500"/>
                                        <p:tgtEl>
                                          <p:spTgt spid="42"/>
                                        </p:tgtEl>
                                      </p:cBhvr>
                                    </p:animEffect>
                                  </p:childTnLst>
                                </p:cTn>
                              </p:par>
                              <p:par>
                                <p:cTn id="46" presetID="53" presetClass="entr" presetSubtype="16" fill="hold" grpId="0" nodeType="withEffect">
                                  <p:stCondLst>
                                    <p:cond delay="700"/>
                                  </p:stCondLst>
                                  <p:childTnLst>
                                    <p:set>
                                      <p:cBhvr>
                                        <p:cTn id="47" dur="1" fill="hold">
                                          <p:stCondLst>
                                            <p:cond delay="0"/>
                                          </p:stCondLst>
                                        </p:cTn>
                                        <p:tgtEl>
                                          <p:spTgt spid="43"/>
                                        </p:tgtEl>
                                        <p:attrNameLst>
                                          <p:attrName>style.visibility</p:attrName>
                                        </p:attrNameLst>
                                      </p:cBhvr>
                                      <p:to>
                                        <p:strVal val="visible"/>
                                      </p:to>
                                    </p:set>
                                    <p:anim calcmode="lin" valueType="num">
                                      <p:cBhvr>
                                        <p:cTn id="48" dur="500" fill="hold"/>
                                        <p:tgtEl>
                                          <p:spTgt spid="43"/>
                                        </p:tgtEl>
                                        <p:attrNameLst>
                                          <p:attrName>ppt_w</p:attrName>
                                        </p:attrNameLst>
                                      </p:cBhvr>
                                      <p:tavLst>
                                        <p:tav tm="0">
                                          <p:val>
                                            <p:fltVal val="0"/>
                                          </p:val>
                                        </p:tav>
                                        <p:tav tm="100000">
                                          <p:val>
                                            <p:strVal val="#ppt_w"/>
                                          </p:val>
                                        </p:tav>
                                      </p:tavLst>
                                    </p:anim>
                                    <p:anim calcmode="lin" valueType="num">
                                      <p:cBhvr>
                                        <p:cTn id="49" dur="500" fill="hold"/>
                                        <p:tgtEl>
                                          <p:spTgt spid="43"/>
                                        </p:tgtEl>
                                        <p:attrNameLst>
                                          <p:attrName>ppt_h</p:attrName>
                                        </p:attrNameLst>
                                      </p:cBhvr>
                                      <p:tavLst>
                                        <p:tav tm="0">
                                          <p:val>
                                            <p:fltVal val="0"/>
                                          </p:val>
                                        </p:tav>
                                        <p:tav tm="100000">
                                          <p:val>
                                            <p:strVal val="#ppt_h"/>
                                          </p:val>
                                        </p:tav>
                                      </p:tavLst>
                                    </p:anim>
                                    <p:animEffect transition="in" filter="fade">
                                      <p:cBhvr>
                                        <p:cTn id="50" dur="500"/>
                                        <p:tgtEl>
                                          <p:spTgt spid="43"/>
                                        </p:tgtEl>
                                      </p:cBhvr>
                                    </p:animEffect>
                                  </p:childTnLst>
                                </p:cTn>
                              </p:par>
                              <p:par>
                                <p:cTn id="51" presetID="22" presetClass="entr" presetSubtype="8" fill="hold" nodeType="withEffect">
                                  <p:stCondLst>
                                    <p:cond delay="800"/>
                                  </p:stCondLst>
                                  <p:childTnLst>
                                    <p:set>
                                      <p:cBhvr>
                                        <p:cTn id="52" dur="1" fill="hold">
                                          <p:stCondLst>
                                            <p:cond delay="0"/>
                                          </p:stCondLst>
                                        </p:cTn>
                                        <p:tgtEl>
                                          <p:spTgt spid="26"/>
                                        </p:tgtEl>
                                        <p:attrNameLst>
                                          <p:attrName>style.visibility</p:attrName>
                                        </p:attrNameLst>
                                      </p:cBhvr>
                                      <p:to>
                                        <p:strVal val="visible"/>
                                      </p:to>
                                    </p:set>
                                    <p:animEffect transition="in" filter="wipe(left)">
                                      <p:cBhvr>
                                        <p:cTn id="53" dur="500"/>
                                        <p:tgtEl>
                                          <p:spTgt spid="26"/>
                                        </p:tgtEl>
                                      </p:cBhvr>
                                    </p:animEffect>
                                  </p:childTnLst>
                                </p:cTn>
                              </p:par>
                              <p:par>
                                <p:cTn id="54" presetID="22" presetClass="entr" presetSubtype="8" fill="hold" nodeType="withEffect">
                                  <p:stCondLst>
                                    <p:cond delay="900"/>
                                  </p:stCondLst>
                                  <p:childTnLst>
                                    <p:set>
                                      <p:cBhvr>
                                        <p:cTn id="55" dur="1" fill="hold">
                                          <p:stCondLst>
                                            <p:cond delay="0"/>
                                          </p:stCondLst>
                                        </p:cTn>
                                        <p:tgtEl>
                                          <p:spTgt spid="28"/>
                                        </p:tgtEl>
                                        <p:attrNameLst>
                                          <p:attrName>style.visibility</p:attrName>
                                        </p:attrNameLst>
                                      </p:cBhvr>
                                      <p:to>
                                        <p:strVal val="visible"/>
                                      </p:to>
                                    </p:set>
                                    <p:animEffect transition="in" filter="wipe(left)">
                                      <p:cBhvr>
                                        <p:cTn id="56" dur="500"/>
                                        <p:tgtEl>
                                          <p:spTgt spid="28"/>
                                        </p:tgtEl>
                                      </p:cBhvr>
                                    </p:animEffect>
                                  </p:childTnLst>
                                </p:cTn>
                              </p:par>
                              <p:par>
                                <p:cTn id="57" presetID="22" presetClass="entr" presetSubtype="8" fill="hold" nodeType="withEffect">
                                  <p:stCondLst>
                                    <p:cond delay="1000"/>
                                  </p:stCondLst>
                                  <p:childTnLst>
                                    <p:set>
                                      <p:cBhvr>
                                        <p:cTn id="58" dur="1" fill="hold">
                                          <p:stCondLst>
                                            <p:cond delay="0"/>
                                          </p:stCondLst>
                                        </p:cTn>
                                        <p:tgtEl>
                                          <p:spTgt spid="30"/>
                                        </p:tgtEl>
                                        <p:attrNameLst>
                                          <p:attrName>style.visibility</p:attrName>
                                        </p:attrNameLst>
                                      </p:cBhvr>
                                      <p:to>
                                        <p:strVal val="visible"/>
                                      </p:to>
                                    </p:set>
                                    <p:animEffect transition="in" filter="wipe(left)">
                                      <p:cBhvr>
                                        <p:cTn id="59" dur="500"/>
                                        <p:tgtEl>
                                          <p:spTgt spid="30"/>
                                        </p:tgtEl>
                                      </p:cBhvr>
                                    </p:animEffect>
                                  </p:childTnLst>
                                </p:cTn>
                              </p:par>
                              <p:par>
                                <p:cTn id="60" presetID="22" presetClass="entr" presetSubtype="8" fill="hold" nodeType="withEffect">
                                  <p:stCondLst>
                                    <p:cond delay="1100"/>
                                  </p:stCondLst>
                                  <p:childTnLst>
                                    <p:set>
                                      <p:cBhvr>
                                        <p:cTn id="61" dur="1" fill="hold">
                                          <p:stCondLst>
                                            <p:cond delay="0"/>
                                          </p:stCondLst>
                                        </p:cTn>
                                        <p:tgtEl>
                                          <p:spTgt spid="32"/>
                                        </p:tgtEl>
                                        <p:attrNameLst>
                                          <p:attrName>style.visibility</p:attrName>
                                        </p:attrNameLst>
                                      </p:cBhvr>
                                      <p:to>
                                        <p:strVal val="visible"/>
                                      </p:to>
                                    </p:set>
                                    <p:animEffect transition="in" filter="wipe(left)">
                                      <p:cBhvr>
                                        <p:cTn id="62" dur="500"/>
                                        <p:tgtEl>
                                          <p:spTgt spid="32"/>
                                        </p:tgtEl>
                                      </p:cBhvr>
                                    </p:animEffect>
                                  </p:childTnLst>
                                </p:cTn>
                              </p:par>
                              <p:par>
                                <p:cTn id="63" presetID="22" presetClass="entr" presetSubtype="8" fill="hold" nodeType="withEffect">
                                  <p:stCondLst>
                                    <p:cond delay="1200"/>
                                  </p:stCondLst>
                                  <p:childTnLst>
                                    <p:set>
                                      <p:cBhvr>
                                        <p:cTn id="64" dur="1" fill="hold">
                                          <p:stCondLst>
                                            <p:cond delay="0"/>
                                          </p:stCondLst>
                                        </p:cTn>
                                        <p:tgtEl>
                                          <p:spTgt spid="34"/>
                                        </p:tgtEl>
                                        <p:attrNameLst>
                                          <p:attrName>style.visibility</p:attrName>
                                        </p:attrNameLst>
                                      </p:cBhvr>
                                      <p:to>
                                        <p:strVal val="visible"/>
                                      </p:to>
                                    </p:set>
                                    <p:animEffect transition="in" filter="wipe(left)">
                                      <p:cBhvr>
                                        <p:cTn id="65" dur="500"/>
                                        <p:tgtEl>
                                          <p:spTgt spid="34"/>
                                        </p:tgtEl>
                                      </p:cBhvr>
                                    </p:animEffect>
                                  </p:childTnLst>
                                </p:cTn>
                              </p:par>
                              <p:par>
                                <p:cTn id="66" presetID="22" presetClass="entr" presetSubtype="8" fill="hold" nodeType="withEffect">
                                  <p:stCondLst>
                                    <p:cond delay="1300"/>
                                  </p:stCondLst>
                                  <p:childTnLst>
                                    <p:set>
                                      <p:cBhvr>
                                        <p:cTn id="67" dur="1" fill="hold">
                                          <p:stCondLst>
                                            <p:cond delay="0"/>
                                          </p:stCondLst>
                                        </p:cTn>
                                        <p:tgtEl>
                                          <p:spTgt spid="36"/>
                                        </p:tgtEl>
                                        <p:attrNameLst>
                                          <p:attrName>style.visibility</p:attrName>
                                        </p:attrNameLst>
                                      </p:cBhvr>
                                      <p:to>
                                        <p:strVal val="visible"/>
                                      </p:to>
                                    </p:set>
                                    <p:animEffect transition="in" filter="wipe(left)">
                                      <p:cBhvr>
                                        <p:cTn id="68" dur="500"/>
                                        <p:tgtEl>
                                          <p:spTgt spid="36"/>
                                        </p:tgtEl>
                                      </p:cBhvr>
                                    </p:animEffect>
                                  </p:childTnLst>
                                </p:cTn>
                              </p:par>
                              <p:par>
                                <p:cTn id="69" presetID="22" presetClass="entr" presetSubtype="8" fill="hold" grpId="0" nodeType="withEffect">
                                  <p:stCondLst>
                                    <p:cond delay="1400"/>
                                  </p:stCondLst>
                                  <p:childTnLst>
                                    <p:set>
                                      <p:cBhvr>
                                        <p:cTn id="70" dur="1" fill="hold">
                                          <p:stCondLst>
                                            <p:cond delay="0"/>
                                          </p:stCondLst>
                                        </p:cTn>
                                        <p:tgtEl>
                                          <p:spTgt spid="25"/>
                                        </p:tgtEl>
                                        <p:attrNameLst>
                                          <p:attrName>style.visibility</p:attrName>
                                        </p:attrNameLst>
                                      </p:cBhvr>
                                      <p:to>
                                        <p:strVal val="visible"/>
                                      </p:to>
                                    </p:set>
                                    <p:animEffect transition="in" filter="wipe(left)">
                                      <p:cBhvr>
                                        <p:cTn id="71" dur="500"/>
                                        <p:tgtEl>
                                          <p:spTgt spid="25"/>
                                        </p:tgtEl>
                                      </p:cBhvr>
                                    </p:animEffect>
                                  </p:childTnLst>
                                </p:cTn>
                              </p:par>
                              <p:par>
                                <p:cTn id="72" presetID="22" presetClass="entr" presetSubtype="8" fill="hold" grpId="0" nodeType="withEffect">
                                  <p:stCondLst>
                                    <p:cond delay="1500"/>
                                  </p:stCondLst>
                                  <p:childTnLst>
                                    <p:set>
                                      <p:cBhvr>
                                        <p:cTn id="73" dur="1" fill="hold">
                                          <p:stCondLst>
                                            <p:cond delay="0"/>
                                          </p:stCondLst>
                                        </p:cTn>
                                        <p:tgtEl>
                                          <p:spTgt spid="27"/>
                                        </p:tgtEl>
                                        <p:attrNameLst>
                                          <p:attrName>style.visibility</p:attrName>
                                        </p:attrNameLst>
                                      </p:cBhvr>
                                      <p:to>
                                        <p:strVal val="visible"/>
                                      </p:to>
                                    </p:set>
                                    <p:animEffect transition="in" filter="wipe(left)">
                                      <p:cBhvr>
                                        <p:cTn id="74" dur="500"/>
                                        <p:tgtEl>
                                          <p:spTgt spid="27"/>
                                        </p:tgtEl>
                                      </p:cBhvr>
                                    </p:animEffect>
                                  </p:childTnLst>
                                </p:cTn>
                              </p:par>
                              <p:par>
                                <p:cTn id="75" presetID="22" presetClass="entr" presetSubtype="8" fill="hold" grpId="0" nodeType="withEffect">
                                  <p:stCondLst>
                                    <p:cond delay="1600"/>
                                  </p:stCondLst>
                                  <p:childTnLst>
                                    <p:set>
                                      <p:cBhvr>
                                        <p:cTn id="76" dur="1" fill="hold">
                                          <p:stCondLst>
                                            <p:cond delay="0"/>
                                          </p:stCondLst>
                                        </p:cTn>
                                        <p:tgtEl>
                                          <p:spTgt spid="29"/>
                                        </p:tgtEl>
                                        <p:attrNameLst>
                                          <p:attrName>style.visibility</p:attrName>
                                        </p:attrNameLst>
                                      </p:cBhvr>
                                      <p:to>
                                        <p:strVal val="visible"/>
                                      </p:to>
                                    </p:set>
                                    <p:animEffect transition="in" filter="wipe(left)">
                                      <p:cBhvr>
                                        <p:cTn id="77" dur="500"/>
                                        <p:tgtEl>
                                          <p:spTgt spid="29"/>
                                        </p:tgtEl>
                                      </p:cBhvr>
                                    </p:animEffect>
                                  </p:childTnLst>
                                </p:cTn>
                              </p:par>
                              <p:par>
                                <p:cTn id="78" presetID="22" presetClass="entr" presetSubtype="8" fill="hold" grpId="0" nodeType="withEffect">
                                  <p:stCondLst>
                                    <p:cond delay="1700"/>
                                  </p:stCondLst>
                                  <p:childTnLst>
                                    <p:set>
                                      <p:cBhvr>
                                        <p:cTn id="79" dur="1" fill="hold">
                                          <p:stCondLst>
                                            <p:cond delay="0"/>
                                          </p:stCondLst>
                                        </p:cTn>
                                        <p:tgtEl>
                                          <p:spTgt spid="31"/>
                                        </p:tgtEl>
                                        <p:attrNameLst>
                                          <p:attrName>style.visibility</p:attrName>
                                        </p:attrNameLst>
                                      </p:cBhvr>
                                      <p:to>
                                        <p:strVal val="visible"/>
                                      </p:to>
                                    </p:set>
                                    <p:animEffect transition="in" filter="wipe(left)">
                                      <p:cBhvr>
                                        <p:cTn id="80" dur="500"/>
                                        <p:tgtEl>
                                          <p:spTgt spid="31"/>
                                        </p:tgtEl>
                                      </p:cBhvr>
                                    </p:animEffect>
                                  </p:childTnLst>
                                </p:cTn>
                              </p:par>
                              <p:par>
                                <p:cTn id="81" presetID="22" presetClass="entr" presetSubtype="8" fill="hold" grpId="0" nodeType="withEffect">
                                  <p:stCondLst>
                                    <p:cond delay="1800"/>
                                  </p:stCondLst>
                                  <p:childTnLst>
                                    <p:set>
                                      <p:cBhvr>
                                        <p:cTn id="82" dur="1" fill="hold">
                                          <p:stCondLst>
                                            <p:cond delay="0"/>
                                          </p:stCondLst>
                                        </p:cTn>
                                        <p:tgtEl>
                                          <p:spTgt spid="33"/>
                                        </p:tgtEl>
                                        <p:attrNameLst>
                                          <p:attrName>style.visibility</p:attrName>
                                        </p:attrNameLst>
                                      </p:cBhvr>
                                      <p:to>
                                        <p:strVal val="visible"/>
                                      </p:to>
                                    </p:set>
                                    <p:animEffect transition="in" filter="wipe(left)">
                                      <p:cBhvr>
                                        <p:cTn id="83" dur="500"/>
                                        <p:tgtEl>
                                          <p:spTgt spid="33"/>
                                        </p:tgtEl>
                                      </p:cBhvr>
                                    </p:animEffect>
                                  </p:childTnLst>
                                </p:cTn>
                              </p:par>
                              <p:par>
                                <p:cTn id="84" presetID="22" presetClass="entr" presetSubtype="8" fill="hold" grpId="0" nodeType="withEffect">
                                  <p:stCondLst>
                                    <p:cond delay="1900"/>
                                  </p:stCondLst>
                                  <p:childTnLst>
                                    <p:set>
                                      <p:cBhvr>
                                        <p:cTn id="85" dur="1" fill="hold">
                                          <p:stCondLst>
                                            <p:cond delay="0"/>
                                          </p:stCondLst>
                                        </p:cTn>
                                        <p:tgtEl>
                                          <p:spTgt spid="35"/>
                                        </p:tgtEl>
                                        <p:attrNameLst>
                                          <p:attrName>style.visibility</p:attrName>
                                        </p:attrNameLst>
                                      </p:cBhvr>
                                      <p:to>
                                        <p:strVal val="visible"/>
                                      </p:to>
                                    </p:set>
                                    <p:animEffect transition="in" filter="wipe(left)">
                                      <p:cBhvr>
                                        <p:cTn id="8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25" grpId="0"/>
      <p:bldP spid="27" grpId="0"/>
      <p:bldP spid="29" grpId="0"/>
      <p:bldP spid="31" grpId="0"/>
      <p:bldP spid="33" grpId="0"/>
      <p:bldP spid="35" grpId="0"/>
      <p:bldP spid="37" grpId="0" animBg="1"/>
      <p:bldP spid="38" grpId="0" animBg="1"/>
      <p:bldP spid="39" grpId="0" animBg="1"/>
      <p:bldP spid="41" grpId="0" animBg="1"/>
      <p:bldP spid="42" grpId="0" animBg="1"/>
      <p:bldP spid="4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组合 62"/>
          <p:cNvGrpSpPr/>
          <p:nvPr/>
        </p:nvGrpSpPr>
        <p:grpSpPr>
          <a:xfrm>
            <a:off x="4075313" y="2451116"/>
            <a:ext cx="5501896" cy="761860"/>
            <a:chOff x="5088166" y="2999631"/>
            <a:chExt cx="6896602" cy="954988"/>
          </a:xfrm>
        </p:grpSpPr>
        <p:sp>
          <p:nvSpPr>
            <p:cNvPr id="64" name="任意多边形 63"/>
            <p:cNvSpPr/>
            <p:nvPr/>
          </p:nvSpPr>
          <p:spPr>
            <a:xfrm flipH="1">
              <a:off x="5088166" y="2999631"/>
              <a:ext cx="6896602" cy="954988"/>
            </a:xfrm>
            <a:custGeom>
              <a:avLst/>
              <a:gdLst>
                <a:gd name="connsiteX0" fmla="*/ 6342542 w 6896602"/>
                <a:gd name="connsiteY0" fmla="*/ 0 h 1044572"/>
                <a:gd name="connsiteX1" fmla="*/ 4673542 w 6896602"/>
                <a:gd name="connsiteY1" fmla="*/ 0 h 1044572"/>
                <a:gd name="connsiteX2" fmla="*/ 3818230 w 6896602"/>
                <a:gd name="connsiteY2" fmla="*/ 0 h 1044572"/>
                <a:gd name="connsiteX3" fmla="*/ 3575389 w 6896602"/>
                <a:gd name="connsiteY3" fmla="*/ 0 h 1044572"/>
                <a:gd name="connsiteX4" fmla="*/ 3321213 w 6896602"/>
                <a:gd name="connsiteY4" fmla="*/ 0 h 1044572"/>
                <a:gd name="connsiteX5" fmla="*/ 3078372 w 6896602"/>
                <a:gd name="connsiteY5" fmla="*/ 0 h 1044572"/>
                <a:gd name="connsiteX6" fmla="*/ 2223060 w 6896602"/>
                <a:gd name="connsiteY6" fmla="*/ 0 h 1044572"/>
                <a:gd name="connsiteX7" fmla="*/ 554060 w 6896602"/>
                <a:gd name="connsiteY7" fmla="*/ 0 h 1044572"/>
                <a:gd name="connsiteX8" fmla="*/ 0 w 6896602"/>
                <a:gd name="connsiteY8" fmla="*/ 477777 h 1044572"/>
                <a:gd name="connsiteX9" fmla="*/ 0 w 6896602"/>
                <a:gd name="connsiteY9" fmla="*/ 566795 h 1044572"/>
                <a:gd name="connsiteX10" fmla="*/ 43539 w 6896602"/>
                <a:gd name="connsiteY10" fmla="*/ 752768 h 1044572"/>
                <a:gd name="connsiteX11" fmla="*/ 146072 w 6896602"/>
                <a:gd name="connsiteY11" fmla="*/ 883904 h 1044572"/>
                <a:gd name="connsiteX12" fmla="*/ 157415 w 6896602"/>
                <a:gd name="connsiteY12" fmla="*/ 899753 h 1044572"/>
                <a:gd name="connsiteX13" fmla="*/ 160083 w 6896602"/>
                <a:gd name="connsiteY13" fmla="*/ 901826 h 1044572"/>
                <a:gd name="connsiteX14" fmla="*/ 162280 w 6896602"/>
                <a:gd name="connsiteY14" fmla="*/ 904634 h 1044572"/>
                <a:gd name="connsiteX15" fmla="*/ 179077 w 6896602"/>
                <a:gd name="connsiteY15" fmla="*/ 916585 h 1044572"/>
                <a:gd name="connsiteX16" fmla="*/ 235112 w 6896602"/>
                <a:gd name="connsiteY16" fmla="*/ 960129 h 1044572"/>
                <a:gd name="connsiteX17" fmla="*/ 528631 w 6896602"/>
                <a:gd name="connsiteY17" fmla="*/ 1044572 h 1044572"/>
                <a:gd name="connsiteX18" fmla="*/ 540796 w 6896602"/>
                <a:gd name="connsiteY18" fmla="*/ 1043418 h 1044572"/>
                <a:gd name="connsiteX19" fmla="*/ 554060 w 6896602"/>
                <a:gd name="connsiteY19" fmla="*/ 1044571 h 1044572"/>
                <a:gd name="connsiteX20" fmla="*/ 2197618 w 6896602"/>
                <a:gd name="connsiteY20" fmla="*/ 1044571 h 1044572"/>
                <a:gd name="connsiteX21" fmla="*/ 2197630 w 6896602"/>
                <a:gd name="connsiteY21" fmla="*/ 1044572 h 1044572"/>
                <a:gd name="connsiteX22" fmla="*/ 2197650 w 6896602"/>
                <a:gd name="connsiteY22" fmla="*/ 1044571 h 1044572"/>
                <a:gd name="connsiteX23" fmla="*/ 2223060 w 6896602"/>
                <a:gd name="connsiteY23" fmla="*/ 1044571 h 1044572"/>
                <a:gd name="connsiteX24" fmla="*/ 3078372 w 6896602"/>
                <a:gd name="connsiteY24" fmla="*/ 1044571 h 1044572"/>
                <a:gd name="connsiteX25" fmla="*/ 3321213 w 6896602"/>
                <a:gd name="connsiteY25" fmla="*/ 1044571 h 1044572"/>
                <a:gd name="connsiteX26" fmla="*/ 3575389 w 6896602"/>
                <a:gd name="connsiteY26" fmla="*/ 1044571 h 1044572"/>
                <a:gd name="connsiteX27" fmla="*/ 3818230 w 6896602"/>
                <a:gd name="connsiteY27" fmla="*/ 1044571 h 1044572"/>
                <a:gd name="connsiteX28" fmla="*/ 4673542 w 6896602"/>
                <a:gd name="connsiteY28" fmla="*/ 1044571 h 1044572"/>
                <a:gd name="connsiteX29" fmla="*/ 4698952 w 6896602"/>
                <a:gd name="connsiteY29" fmla="*/ 1044571 h 1044572"/>
                <a:gd name="connsiteX30" fmla="*/ 4698972 w 6896602"/>
                <a:gd name="connsiteY30" fmla="*/ 1044572 h 1044572"/>
                <a:gd name="connsiteX31" fmla="*/ 4698984 w 6896602"/>
                <a:gd name="connsiteY31" fmla="*/ 1044571 h 1044572"/>
                <a:gd name="connsiteX32" fmla="*/ 6342542 w 6896602"/>
                <a:gd name="connsiteY32" fmla="*/ 1044571 h 1044572"/>
                <a:gd name="connsiteX33" fmla="*/ 6355806 w 6896602"/>
                <a:gd name="connsiteY33" fmla="*/ 1043418 h 1044572"/>
                <a:gd name="connsiteX34" fmla="*/ 6367971 w 6896602"/>
                <a:gd name="connsiteY34" fmla="*/ 1044572 h 1044572"/>
                <a:gd name="connsiteX35" fmla="*/ 6661490 w 6896602"/>
                <a:gd name="connsiteY35" fmla="*/ 960129 h 1044572"/>
                <a:gd name="connsiteX36" fmla="*/ 6717525 w 6896602"/>
                <a:gd name="connsiteY36" fmla="*/ 916585 h 1044572"/>
                <a:gd name="connsiteX37" fmla="*/ 6734322 w 6896602"/>
                <a:gd name="connsiteY37" fmla="*/ 904634 h 1044572"/>
                <a:gd name="connsiteX38" fmla="*/ 6736519 w 6896602"/>
                <a:gd name="connsiteY38" fmla="*/ 901826 h 1044572"/>
                <a:gd name="connsiteX39" fmla="*/ 6739187 w 6896602"/>
                <a:gd name="connsiteY39" fmla="*/ 899753 h 1044572"/>
                <a:gd name="connsiteX40" fmla="*/ 6750530 w 6896602"/>
                <a:gd name="connsiteY40" fmla="*/ 883904 h 1044572"/>
                <a:gd name="connsiteX41" fmla="*/ 6853063 w 6896602"/>
                <a:gd name="connsiteY41" fmla="*/ 752768 h 1044572"/>
                <a:gd name="connsiteX42" fmla="*/ 6896602 w 6896602"/>
                <a:gd name="connsiteY42" fmla="*/ 566795 h 1044572"/>
                <a:gd name="connsiteX43" fmla="*/ 6896602 w 6896602"/>
                <a:gd name="connsiteY43" fmla="*/ 477777 h 1044572"/>
                <a:gd name="connsiteX44" fmla="*/ 6342542 w 6896602"/>
                <a:gd name="connsiteY44" fmla="*/ 0 h 1044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896602" h="1044572">
                  <a:moveTo>
                    <a:pt x="6342542" y="0"/>
                  </a:moveTo>
                  <a:lnTo>
                    <a:pt x="4673542" y="0"/>
                  </a:lnTo>
                  <a:lnTo>
                    <a:pt x="3818230" y="0"/>
                  </a:lnTo>
                  <a:lnTo>
                    <a:pt x="3575389" y="0"/>
                  </a:lnTo>
                  <a:lnTo>
                    <a:pt x="3321213" y="0"/>
                  </a:lnTo>
                  <a:lnTo>
                    <a:pt x="3078372" y="0"/>
                  </a:lnTo>
                  <a:lnTo>
                    <a:pt x="2223060" y="0"/>
                  </a:lnTo>
                  <a:lnTo>
                    <a:pt x="554060" y="0"/>
                  </a:lnTo>
                  <a:cubicBezTo>
                    <a:pt x="248060" y="0"/>
                    <a:pt x="0" y="213908"/>
                    <a:pt x="0" y="477777"/>
                  </a:cubicBezTo>
                  <a:lnTo>
                    <a:pt x="0" y="566795"/>
                  </a:lnTo>
                  <a:cubicBezTo>
                    <a:pt x="0" y="632762"/>
                    <a:pt x="15503" y="695607"/>
                    <a:pt x="43539" y="752768"/>
                  </a:cubicBezTo>
                  <a:lnTo>
                    <a:pt x="146072" y="883904"/>
                  </a:lnTo>
                  <a:lnTo>
                    <a:pt x="157415" y="899753"/>
                  </a:lnTo>
                  <a:lnTo>
                    <a:pt x="160083" y="901826"/>
                  </a:lnTo>
                  <a:lnTo>
                    <a:pt x="162280" y="904634"/>
                  </a:lnTo>
                  <a:lnTo>
                    <a:pt x="179077" y="916585"/>
                  </a:lnTo>
                  <a:lnTo>
                    <a:pt x="235112" y="960129"/>
                  </a:lnTo>
                  <a:cubicBezTo>
                    <a:pt x="318899" y="1013442"/>
                    <a:pt x="419905" y="1044572"/>
                    <a:pt x="528631" y="1044572"/>
                  </a:cubicBezTo>
                  <a:lnTo>
                    <a:pt x="540796" y="1043418"/>
                  </a:lnTo>
                  <a:lnTo>
                    <a:pt x="554060" y="1044571"/>
                  </a:lnTo>
                  <a:lnTo>
                    <a:pt x="2197618" y="1044571"/>
                  </a:lnTo>
                  <a:lnTo>
                    <a:pt x="2197630" y="1044572"/>
                  </a:lnTo>
                  <a:lnTo>
                    <a:pt x="2197650" y="1044571"/>
                  </a:lnTo>
                  <a:lnTo>
                    <a:pt x="2223060" y="1044571"/>
                  </a:lnTo>
                  <a:lnTo>
                    <a:pt x="3078372" y="1044571"/>
                  </a:lnTo>
                  <a:lnTo>
                    <a:pt x="3321213" y="1044571"/>
                  </a:lnTo>
                  <a:lnTo>
                    <a:pt x="3575389" y="1044571"/>
                  </a:lnTo>
                  <a:lnTo>
                    <a:pt x="3818230" y="1044571"/>
                  </a:lnTo>
                  <a:lnTo>
                    <a:pt x="4673542" y="1044571"/>
                  </a:lnTo>
                  <a:lnTo>
                    <a:pt x="4698952" y="1044571"/>
                  </a:lnTo>
                  <a:lnTo>
                    <a:pt x="4698972" y="1044572"/>
                  </a:lnTo>
                  <a:lnTo>
                    <a:pt x="4698984" y="1044571"/>
                  </a:lnTo>
                  <a:lnTo>
                    <a:pt x="6342542" y="1044571"/>
                  </a:lnTo>
                  <a:lnTo>
                    <a:pt x="6355806" y="1043418"/>
                  </a:lnTo>
                  <a:lnTo>
                    <a:pt x="6367971" y="1044572"/>
                  </a:lnTo>
                  <a:cubicBezTo>
                    <a:pt x="6476697" y="1044572"/>
                    <a:pt x="6577703" y="1013442"/>
                    <a:pt x="6661490" y="960129"/>
                  </a:cubicBezTo>
                  <a:lnTo>
                    <a:pt x="6717525" y="916585"/>
                  </a:lnTo>
                  <a:lnTo>
                    <a:pt x="6734322" y="904634"/>
                  </a:lnTo>
                  <a:lnTo>
                    <a:pt x="6736519" y="901826"/>
                  </a:lnTo>
                  <a:lnTo>
                    <a:pt x="6739187" y="899753"/>
                  </a:lnTo>
                  <a:lnTo>
                    <a:pt x="6750530" y="883904"/>
                  </a:lnTo>
                  <a:lnTo>
                    <a:pt x="6853063" y="752768"/>
                  </a:lnTo>
                  <a:cubicBezTo>
                    <a:pt x="6881099" y="695607"/>
                    <a:pt x="6896602" y="632762"/>
                    <a:pt x="6896602" y="566795"/>
                  </a:cubicBezTo>
                  <a:lnTo>
                    <a:pt x="6896602" y="477777"/>
                  </a:lnTo>
                  <a:cubicBezTo>
                    <a:pt x="6896602" y="213908"/>
                    <a:pt x="6648542" y="0"/>
                    <a:pt x="6342542" y="0"/>
                  </a:cubicBezTo>
                  <a:close/>
                </a:path>
              </a:pathLst>
            </a:custGeom>
            <a:solidFill>
              <a:srgbClr val="C0000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spc="300">
                <a:solidFill>
                  <a:srgbClr val="FFFA52"/>
                </a:solidFill>
                <a:cs typeface="+mn-ea"/>
                <a:sym typeface="+mn-lt"/>
              </a:endParaRPr>
            </a:p>
          </p:txBody>
        </p:sp>
        <p:sp>
          <p:nvSpPr>
            <p:cNvPr id="65" name="标题 1"/>
            <p:cNvSpPr txBox="1"/>
            <p:nvPr/>
          </p:nvSpPr>
          <p:spPr>
            <a:xfrm>
              <a:off x="5572440" y="3170578"/>
              <a:ext cx="5441224" cy="613093"/>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2400" kern="1200">
                  <a:solidFill>
                    <a:schemeClr val="tx2"/>
                  </a:solidFill>
                  <a:latin typeface="+mj-lt"/>
                  <a:ea typeface="+mj-ea"/>
                  <a:cs typeface="+mj-cs"/>
                </a:defRPr>
              </a:lvl1pPr>
            </a:lstStyle>
            <a:p>
              <a:pPr lvl="0">
                <a:defRPr/>
              </a:pPr>
              <a:r>
                <a:rPr lang="zh-CN" altLang="en-US" sz="2800" b="1" spc="300" dirty="0" smtClean="0">
                  <a:solidFill>
                    <a:srgbClr val="FFFA52"/>
                  </a:solidFill>
                  <a:latin typeface="+mn-lt"/>
                  <a:ea typeface="+mn-ea"/>
                  <a:cs typeface="+mn-ea"/>
                  <a:sym typeface="+mn-lt"/>
                </a:rPr>
                <a:t>敢打硬仗 能打硬仗</a:t>
              </a:r>
              <a:endParaRPr lang="zh-CN" altLang="en-US" sz="2800" b="1" spc="300" dirty="0">
                <a:solidFill>
                  <a:srgbClr val="FFFA52"/>
                </a:solidFill>
                <a:latin typeface="+mn-lt"/>
                <a:ea typeface="+mn-ea"/>
                <a:cs typeface="+mn-ea"/>
                <a:sym typeface="+mn-lt"/>
              </a:endParaRPr>
            </a:p>
          </p:txBody>
        </p:sp>
      </p:grpSp>
      <p:grpSp>
        <p:nvGrpSpPr>
          <p:cNvPr id="66" name="组合 65"/>
          <p:cNvGrpSpPr/>
          <p:nvPr/>
        </p:nvGrpSpPr>
        <p:grpSpPr>
          <a:xfrm>
            <a:off x="3072601" y="2451116"/>
            <a:ext cx="837981" cy="837979"/>
            <a:chOff x="2152132" y="2611866"/>
            <a:chExt cx="2063306" cy="2063306"/>
          </a:xfrm>
        </p:grpSpPr>
        <p:sp>
          <p:nvSpPr>
            <p:cNvPr id="70" name="椭圆 69"/>
            <p:cNvSpPr/>
            <p:nvPr/>
          </p:nvSpPr>
          <p:spPr>
            <a:xfrm>
              <a:off x="2152132" y="2611866"/>
              <a:ext cx="2063306" cy="206330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FFA52"/>
                </a:solidFill>
                <a:cs typeface="+mn-ea"/>
                <a:sym typeface="+mn-lt"/>
              </a:endParaRPr>
            </a:p>
          </p:txBody>
        </p:sp>
        <p:sp>
          <p:nvSpPr>
            <p:cNvPr id="68" name="标题 1"/>
            <p:cNvSpPr txBox="1"/>
            <p:nvPr/>
          </p:nvSpPr>
          <p:spPr>
            <a:xfrm>
              <a:off x="2257848" y="2614151"/>
              <a:ext cx="1957590" cy="1029367"/>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2400" kern="1200">
                  <a:solidFill>
                    <a:schemeClr val="tx2"/>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4400" b="1" i="0" u="none" strike="noStrike" kern="1200" cap="none" spc="0" normalizeH="0" baseline="0" noProof="0" dirty="0" smtClean="0">
                  <a:ln>
                    <a:noFill/>
                  </a:ln>
                  <a:solidFill>
                    <a:srgbClr val="FFFA52"/>
                  </a:solidFill>
                  <a:effectLst/>
                  <a:uLnTx/>
                  <a:uFillTx/>
                  <a:latin typeface="+mn-lt"/>
                  <a:ea typeface="+mn-ea"/>
                  <a:cs typeface="+mn-ea"/>
                  <a:sym typeface="+mn-lt"/>
                </a:rPr>
                <a:t>02</a:t>
              </a:r>
              <a:endParaRPr kumimoji="0" lang="zh-CN" altLang="en-US" sz="4400" b="1" i="0" u="none" strike="noStrike" kern="1200" cap="none" spc="0" normalizeH="0" baseline="0" noProof="0" dirty="0">
                <a:ln>
                  <a:noFill/>
                </a:ln>
                <a:solidFill>
                  <a:srgbClr val="FFFA52"/>
                </a:solidFill>
                <a:effectLst/>
                <a:uLnTx/>
                <a:uFillTx/>
                <a:latin typeface="+mn-lt"/>
                <a:ea typeface="+mn-ea"/>
                <a:cs typeface="+mn-ea"/>
                <a:sym typeface="+mn-lt"/>
              </a:endParaRPr>
            </a:p>
          </p:txBody>
        </p:sp>
      </p:grpSp>
      <p:sp>
        <p:nvSpPr>
          <p:cNvPr id="9" name="Rectangle 16"/>
          <p:cNvSpPr/>
          <p:nvPr/>
        </p:nvSpPr>
        <p:spPr>
          <a:xfrm>
            <a:off x="4583832" y="3212976"/>
            <a:ext cx="4993377" cy="1200329"/>
          </a:xfrm>
          <a:prstGeom prst="rect">
            <a:avLst/>
          </a:prstGeom>
        </p:spPr>
        <p:txBody>
          <a:bodyPr wrap="square">
            <a:spAutoFit/>
          </a:bodyPr>
          <a:lstStyle/>
          <a:p>
            <a:pPr>
              <a:lnSpc>
                <a:spcPct val="150000"/>
              </a:lnSpc>
            </a:pPr>
            <a:r>
              <a:rPr lang="en-US" altLang="zh-CN" sz="1200" dirty="0"/>
              <a:t>The spring and autumn period and the visual studio is one of the enterprises and individuals to provide professional creativity, brand integration design consultants, more than </a:t>
            </a:r>
            <a:r>
              <a:rPr lang="en-US" altLang="zh-CN" sz="1200" dirty="0" smtClean="0"/>
              <a:t>15 </a:t>
            </a:r>
            <a:r>
              <a:rPr lang="en-US" altLang="zh-CN" sz="1200" dirty="0"/>
              <a:t>years working experience. To customers as the benchmark, with wisdom grafting business and the arts.</a:t>
            </a:r>
            <a:endParaRPr lang="zh-CN" altLang="zh-CN" sz="1200"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p:cTn id="7" dur="500" fill="hold"/>
                                        <p:tgtEl>
                                          <p:spTgt spid="66"/>
                                        </p:tgtEl>
                                        <p:attrNameLst>
                                          <p:attrName>ppt_w</p:attrName>
                                        </p:attrNameLst>
                                      </p:cBhvr>
                                      <p:tavLst>
                                        <p:tav tm="0">
                                          <p:val>
                                            <p:fltVal val="0"/>
                                          </p:val>
                                        </p:tav>
                                        <p:tav tm="100000">
                                          <p:val>
                                            <p:strVal val="#ppt_w"/>
                                          </p:val>
                                        </p:tav>
                                      </p:tavLst>
                                    </p:anim>
                                    <p:anim calcmode="lin" valueType="num">
                                      <p:cBhvr>
                                        <p:cTn id="8" dur="500" fill="hold"/>
                                        <p:tgtEl>
                                          <p:spTgt spid="66"/>
                                        </p:tgtEl>
                                        <p:attrNameLst>
                                          <p:attrName>ppt_h</p:attrName>
                                        </p:attrNameLst>
                                      </p:cBhvr>
                                      <p:tavLst>
                                        <p:tav tm="0">
                                          <p:val>
                                            <p:fltVal val="0"/>
                                          </p:val>
                                        </p:tav>
                                        <p:tav tm="100000">
                                          <p:val>
                                            <p:strVal val="#ppt_h"/>
                                          </p:val>
                                        </p:tav>
                                      </p:tavLst>
                                    </p:anim>
                                    <p:animEffect transition="in" filter="fade">
                                      <p:cBhvr>
                                        <p:cTn id="9" dur="500"/>
                                        <p:tgtEl>
                                          <p:spTgt spid="66"/>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63"/>
                                        </p:tgtEl>
                                        <p:attrNameLst>
                                          <p:attrName>style.visibility</p:attrName>
                                        </p:attrNameLst>
                                      </p:cBhvr>
                                      <p:to>
                                        <p:strVal val="visible"/>
                                      </p:to>
                                    </p:set>
                                    <p:anim calcmode="lin" valueType="num">
                                      <p:cBhvr additive="base">
                                        <p:cTn id="13" dur="500" fill="hold"/>
                                        <p:tgtEl>
                                          <p:spTgt spid="63"/>
                                        </p:tgtEl>
                                        <p:attrNameLst>
                                          <p:attrName>ppt_x</p:attrName>
                                        </p:attrNameLst>
                                      </p:cBhvr>
                                      <p:tavLst>
                                        <p:tav tm="0">
                                          <p:val>
                                            <p:strVal val="1+#ppt_w/2"/>
                                          </p:val>
                                        </p:tav>
                                        <p:tav tm="100000">
                                          <p:val>
                                            <p:strVal val="#ppt_x"/>
                                          </p:val>
                                        </p:tav>
                                      </p:tavLst>
                                    </p:anim>
                                    <p:anim calcmode="lin" valueType="num">
                                      <p:cBhvr additive="base">
                                        <p:cTn id="14" dur="500" fill="hold"/>
                                        <p:tgtEl>
                                          <p:spTgt spid="63"/>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18" presetClass="entr" presetSubtype="6"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strips(downRight)">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2"/>
          <p:cNvSpPr txBox="1"/>
          <p:nvPr/>
        </p:nvSpPr>
        <p:spPr>
          <a:xfrm>
            <a:off x="1233107" y="332656"/>
            <a:ext cx="8320614" cy="584775"/>
          </a:xfrm>
          <a:prstGeom prst="rect">
            <a:avLst/>
          </a:prstGeom>
          <a:noFill/>
          <a:ln>
            <a:noFill/>
            <a:prstDash val="sysDash"/>
          </a:ln>
        </p:spPr>
        <p:txBody>
          <a:bodyPr wrap="square" rtlCol="0">
            <a:spAutoFit/>
          </a:bodyPr>
          <a:lstStyle>
            <a:defPPr>
              <a:defRPr lang="zh-CN"/>
            </a:defPPr>
            <a:lvl1pPr>
              <a:lnSpc>
                <a:spcPct val="100000"/>
              </a:lnSpc>
              <a:defRPr sz="3200" b="1">
                <a:gradFill flip="none" rotWithShape="1">
                  <a:gsLst>
                    <a:gs pos="53000">
                      <a:srgbClr val="FFF046"/>
                    </a:gs>
                    <a:gs pos="90242">
                      <a:srgbClr val="FFF74E"/>
                    </a:gs>
                    <a:gs pos="1463">
                      <a:srgbClr val="EECA96"/>
                    </a:gs>
                    <a:gs pos="13000">
                      <a:srgbClr val="FFEF4C"/>
                    </a:gs>
                    <a:gs pos="100000">
                      <a:srgbClr val="FFFF89"/>
                    </a:gs>
                  </a:gsLst>
                  <a:lin ang="5400000" scaled="1"/>
                  <a:tileRect/>
                </a:gradFill>
                <a:effectLst>
                  <a:outerShdw blurRad="533400" dist="38100" dir="8100000" algn="tr" rotWithShape="0">
                    <a:schemeClr val="accent1">
                      <a:alpha val="40000"/>
                    </a:schemeClr>
                  </a:outerShdw>
                </a:effectLst>
                <a:cs typeface="+mn-ea"/>
              </a:defRPr>
            </a:lvl1pPr>
          </a:lstStyle>
          <a:p>
            <a:r>
              <a:rPr lang="zh-CN" altLang="en-US" dirty="0">
                <a:sym typeface="+mn-lt"/>
              </a:rPr>
              <a:t>添加修改相关页面标题文字</a:t>
            </a:r>
            <a:endParaRPr lang="zh-CN" altLang="zh-CN" dirty="0">
              <a:sym typeface="+mn-lt"/>
            </a:endParaRPr>
          </a:p>
        </p:txBody>
      </p:sp>
      <p:sp>
        <p:nvSpPr>
          <p:cNvPr id="7" name="Text Box 55"/>
          <p:cNvSpPr txBox="1">
            <a:spLocks noChangeArrowheads="1"/>
          </p:cNvSpPr>
          <p:nvPr/>
        </p:nvSpPr>
        <p:spPr bwMode="auto">
          <a:xfrm>
            <a:off x="3601908" y="4581128"/>
            <a:ext cx="4988185" cy="615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1892" tIns="60945" rIns="121892" bIns="60945">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itchFamily="34" charset="0"/>
                <a:ea typeface="宋体" pitchFamily="2" charset="-122"/>
              </a:defRPr>
            </a:lvl2pPr>
            <a:lvl3pPr marL="1143000" indent="-228600" eaLnBrk="0" hangingPunct="0">
              <a:defRPr i="1">
                <a:latin typeface="Arial" pitchFamily="34" charset="0"/>
                <a:ea typeface="宋体" pitchFamily="2" charset="-122"/>
              </a:defRPr>
            </a:lvl3pPr>
            <a:lvl4pPr marL="1600200" indent="-228600" eaLnBrk="0" hangingPunct="0">
              <a:defRPr i="1">
                <a:latin typeface="Arial" pitchFamily="34" charset="0"/>
                <a:ea typeface="宋体" pitchFamily="2" charset="-122"/>
              </a:defRPr>
            </a:lvl4pPr>
            <a:lvl5pPr marL="2057400" indent="-228600" eaLnBrk="0" hangingPunct="0">
              <a:defRPr i="1">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latin typeface="Arial" pitchFamily="34" charset="0"/>
                <a:ea typeface="宋体" pitchFamily="2" charset="-122"/>
              </a:defRPr>
            </a:lvl9pPr>
          </a:lstStyle>
          <a:p>
            <a:pPr algn="ctr"/>
            <a:r>
              <a:rPr lang="zh-CN" altLang="en-US" sz="3200" dirty="0" smtClean="0">
                <a:sym typeface="+mn-lt"/>
              </a:rPr>
              <a:t>修改相关页面主题文字</a:t>
            </a:r>
            <a:endParaRPr lang="zh-CN" altLang="en-US" sz="3200" dirty="0">
              <a:sym typeface="+mn-lt"/>
            </a:endParaRPr>
          </a:p>
        </p:txBody>
      </p:sp>
      <p:pic>
        <p:nvPicPr>
          <p:cNvPr id="8" name="图片 17"/>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0" y="980728"/>
            <a:ext cx="12192000" cy="342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13"/>
          <p:cNvSpPr>
            <a:spLocks noChangeArrowheads="1"/>
          </p:cNvSpPr>
          <p:nvPr/>
        </p:nvSpPr>
        <p:spPr bwMode="auto">
          <a:xfrm>
            <a:off x="1905000" y="5129606"/>
            <a:ext cx="8382000"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3895" eaLnBrk="0" hangingPunct="0">
              <a:defRPr>
                <a:solidFill>
                  <a:schemeClr val="tx1"/>
                </a:solidFill>
                <a:latin typeface="Calibri" pitchFamily="34" charset="0"/>
                <a:ea typeface="宋体" pitchFamily="2" charset="-122"/>
              </a:defRPr>
            </a:lvl1pPr>
            <a:lvl2pPr defTabSz="683895" eaLnBrk="0" hangingPunct="0">
              <a:defRPr>
                <a:solidFill>
                  <a:schemeClr val="tx1"/>
                </a:solidFill>
                <a:latin typeface="Calibri" pitchFamily="34" charset="0"/>
                <a:ea typeface="宋体" pitchFamily="2" charset="-122"/>
              </a:defRPr>
            </a:lvl2pPr>
            <a:lvl3pPr defTabSz="683895" eaLnBrk="0" hangingPunct="0">
              <a:defRPr>
                <a:solidFill>
                  <a:schemeClr val="tx1"/>
                </a:solidFill>
                <a:latin typeface="Calibri" pitchFamily="34" charset="0"/>
                <a:ea typeface="宋体" pitchFamily="2" charset="-122"/>
              </a:defRPr>
            </a:lvl3pPr>
            <a:lvl4pPr defTabSz="683895" eaLnBrk="0" hangingPunct="0">
              <a:defRPr>
                <a:solidFill>
                  <a:schemeClr val="tx1"/>
                </a:solidFill>
                <a:latin typeface="Calibri" pitchFamily="34" charset="0"/>
                <a:ea typeface="宋体" pitchFamily="2" charset="-122"/>
              </a:defRPr>
            </a:lvl4pPr>
            <a:lvl5pPr defTabSz="683895" eaLnBrk="0" hangingPunct="0">
              <a:defRPr>
                <a:solidFill>
                  <a:schemeClr val="tx1"/>
                </a:solidFill>
                <a:latin typeface="Calibri" pitchFamily="34" charset="0"/>
                <a:ea typeface="宋体" pitchFamily="2" charset="-122"/>
              </a:defRPr>
            </a:lvl5pPr>
            <a:lvl6pPr marL="2284730" indent="1905" defTabSz="68389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741930" indent="1905" defTabSz="68389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199130" indent="1905" defTabSz="68389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656330" indent="1905" defTabSz="68389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lnSpc>
                <a:spcPct val="150000"/>
              </a:lnSpc>
            </a:pPr>
            <a:r>
              <a:rPr lang="en-US" altLang="zh-CN" sz="1000" dirty="0">
                <a:solidFill>
                  <a:srgbClr val="262626"/>
                </a:solidFill>
                <a:latin typeface="+mn-lt"/>
                <a:ea typeface="+mn-ea"/>
                <a:cs typeface="+mn-ea"/>
                <a:sym typeface="+mn-lt"/>
              </a:rPr>
              <a:t>This is an example text . Go ahead and replace it. Add your text here. This is an example text . Go ahead and replace it. Add your text here. This is an example text . Go ahead and replace it. Add your text here. This is an example text . Go ahead and replace it. Add your text here. This is an example text . Go ahead and replace it. Add your text here. This is an example text . Go ahead and replace it. Add your text here.</a:t>
            </a:r>
            <a:endParaRPr lang="zh-CN" altLang="en-US" sz="1000" dirty="0">
              <a:solidFill>
                <a:srgbClr val="262626"/>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barn(inVertical)">
                                      <p:cBhvr>
                                        <p:cTn id="7" dur="500"/>
                                        <p:tgtEl>
                                          <p:spTgt spid="40"/>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randombar(horizontal)">
                                      <p:cBhvr>
                                        <p:cTn id="11" dur="500"/>
                                        <p:tgtEl>
                                          <p:spTgt spid="8"/>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500"/>
                                        <p:tgtEl>
                                          <p:spTgt spid="7"/>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7"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TextBox 2"/>
          <p:cNvSpPr txBox="1"/>
          <p:nvPr/>
        </p:nvSpPr>
        <p:spPr>
          <a:xfrm>
            <a:off x="1233107" y="332656"/>
            <a:ext cx="8320614" cy="584775"/>
          </a:xfrm>
          <a:prstGeom prst="rect">
            <a:avLst/>
          </a:prstGeom>
          <a:noFill/>
          <a:ln>
            <a:noFill/>
            <a:prstDash val="sysDash"/>
          </a:ln>
        </p:spPr>
        <p:txBody>
          <a:bodyPr wrap="square" rtlCol="0">
            <a:spAutoFit/>
          </a:bodyPr>
          <a:lstStyle>
            <a:defPPr>
              <a:defRPr lang="zh-CN"/>
            </a:defPPr>
            <a:lvl1pPr>
              <a:lnSpc>
                <a:spcPct val="100000"/>
              </a:lnSpc>
              <a:defRPr sz="3200" b="1">
                <a:gradFill flip="none" rotWithShape="1">
                  <a:gsLst>
                    <a:gs pos="53000">
                      <a:srgbClr val="FFF046"/>
                    </a:gs>
                    <a:gs pos="90242">
                      <a:srgbClr val="FFF74E"/>
                    </a:gs>
                    <a:gs pos="1463">
                      <a:srgbClr val="EECA96"/>
                    </a:gs>
                    <a:gs pos="13000">
                      <a:srgbClr val="FFEF4C"/>
                    </a:gs>
                    <a:gs pos="100000">
                      <a:srgbClr val="FFFF89"/>
                    </a:gs>
                  </a:gsLst>
                  <a:lin ang="5400000" scaled="1"/>
                  <a:tileRect/>
                </a:gradFill>
                <a:effectLst>
                  <a:outerShdw blurRad="533400" dist="38100" dir="8100000" algn="tr" rotWithShape="0">
                    <a:schemeClr val="accent1">
                      <a:alpha val="40000"/>
                    </a:schemeClr>
                  </a:outerShdw>
                </a:effectLst>
                <a:cs typeface="+mn-ea"/>
              </a:defRPr>
            </a:lvl1pPr>
          </a:lstStyle>
          <a:p>
            <a:r>
              <a:rPr lang="zh-CN" altLang="en-US" dirty="0">
                <a:sym typeface="+mn-lt"/>
              </a:rPr>
              <a:t>添加修改相关页面标题文字</a:t>
            </a:r>
            <a:endParaRPr lang="zh-CN" altLang="zh-CN" dirty="0">
              <a:sym typeface="+mn-lt"/>
            </a:endParaRPr>
          </a:p>
        </p:txBody>
      </p:sp>
      <p:sp>
        <p:nvSpPr>
          <p:cNvPr id="78" name="矩形 77"/>
          <p:cNvSpPr/>
          <p:nvPr/>
        </p:nvSpPr>
        <p:spPr>
          <a:xfrm>
            <a:off x="0" y="1700808"/>
            <a:ext cx="6961882" cy="428625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9" name="组合 78"/>
          <p:cNvGrpSpPr/>
          <p:nvPr/>
        </p:nvGrpSpPr>
        <p:grpSpPr>
          <a:xfrm>
            <a:off x="6905092" y="1700808"/>
            <a:ext cx="2199915" cy="2143125"/>
            <a:chOff x="6617060" y="1695450"/>
            <a:chExt cx="2199915" cy="2143125"/>
          </a:xfrm>
        </p:grpSpPr>
        <p:sp>
          <p:nvSpPr>
            <p:cNvPr id="80" name="矩形 79"/>
            <p:cNvSpPr/>
            <p:nvPr/>
          </p:nvSpPr>
          <p:spPr>
            <a:xfrm>
              <a:off x="6673850" y="1695450"/>
              <a:ext cx="2143125" cy="214312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600" dirty="0">
                <a:cs typeface="+mn-ea"/>
                <a:sym typeface="+mn-lt"/>
              </a:endParaRPr>
            </a:p>
          </p:txBody>
        </p:sp>
        <p:grpSp>
          <p:nvGrpSpPr>
            <p:cNvPr id="81" name="组合 80"/>
            <p:cNvGrpSpPr/>
            <p:nvPr/>
          </p:nvGrpSpPr>
          <p:grpSpPr>
            <a:xfrm>
              <a:off x="6617060" y="2141598"/>
              <a:ext cx="2125716" cy="1158506"/>
              <a:chOff x="2160678" y="1673330"/>
              <a:chExt cx="2125716" cy="1078271"/>
            </a:xfrm>
          </p:grpSpPr>
          <p:sp>
            <p:nvSpPr>
              <p:cNvPr id="82" name="矩形 81"/>
              <p:cNvSpPr/>
              <p:nvPr/>
            </p:nvSpPr>
            <p:spPr>
              <a:xfrm>
                <a:off x="2160678" y="1673330"/>
                <a:ext cx="2125716" cy="317136"/>
              </a:xfrm>
              <a:prstGeom prst="rect">
                <a:avLst/>
              </a:prstGeom>
            </p:spPr>
            <p:txBody>
              <a:bodyPr wrap="square">
                <a:spAutoFit/>
              </a:bodyPr>
              <a:lstStyle/>
              <a:p>
                <a:pPr algn="ctr">
                  <a:lnSpc>
                    <a:spcPct val="150000"/>
                  </a:lnSpc>
                  <a:spcAft>
                    <a:spcPts val="600"/>
                  </a:spcAft>
                  <a:buClr>
                    <a:schemeClr val="accent1"/>
                  </a:buClr>
                </a:pPr>
                <a:r>
                  <a:rPr lang="en-US" altLang="zh-CN" sz="1200" dirty="0">
                    <a:solidFill>
                      <a:schemeClr val="bg1"/>
                    </a:solidFill>
                    <a:cs typeface="+mn-ea"/>
                    <a:sym typeface="+mn-lt"/>
                  </a:rPr>
                  <a:t>ENTER YOUR TITLE</a:t>
                </a:r>
                <a:endParaRPr lang="zh-CN" altLang="en-US" sz="1000" dirty="0">
                  <a:solidFill>
                    <a:schemeClr val="bg1"/>
                  </a:solidFill>
                  <a:cs typeface="+mn-ea"/>
                  <a:sym typeface="+mn-lt"/>
                </a:endParaRPr>
              </a:p>
            </p:txBody>
          </p:sp>
          <p:sp>
            <p:nvSpPr>
              <p:cNvPr id="83" name="矩形 82"/>
              <p:cNvSpPr/>
              <p:nvPr/>
            </p:nvSpPr>
            <p:spPr>
              <a:xfrm>
                <a:off x="2160678" y="2021126"/>
                <a:ext cx="2125716" cy="730475"/>
              </a:xfrm>
              <a:prstGeom prst="rect">
                <a:avLst/>
              </a:prstGeom>
            </p:spPr>
            <p:txBody>
              <a:bodyPr wrap="square">
                <a:spAutoFit/>
              </a:bodyPr>
              <a:lstStyle/>
              <a:p>
                <a:pPr algn="ctr">
                  <a:lnSpc>
                    <a:spcPct val="150000"/>
                  </a:lnSpc>
                  <a:spcAft>
                    <a:spcPts val="600"/>
                  </a:spcAft>
                  <a:buClr>
                    <a:schemeClr val="accent1"/>
                  </a:buClr>
                </a:pPr>
                <a:r>
                  <a:rPr lang="zh-CN" altLang="en-US" sz="1000" dirty="0">
                    <a:solidFill>
                      <a:schemeClr val="bg1"/>
                    </a:solidFill>
                    <a:cs typeface="+mn-ea"/>
                    <a:sym typeface="+mn-lt"/>
                  </a:rPr>
                  <a:t>为客户提供有效服务，是我们工作的方向和价值评价的标尺，成就客户就是成就我们自己</a:t>
                </a:r>
                <a:endParaRPr lang="zh-CN" altLang="en-US" sz="1000" dirty="0">
                  <a:solidFill>
                    <a:schemeClr val="bg1"/>
                  </a:solidFill>
                  <a:cs typeface="+mn-ea"/>
                  <a:sym typeface="+mn-lt"/>
                </a:endParaRPr>
              </a:p>
            </p:txBody>
          </p:sp>
        </p:grpSp>
      </p:grpSp>
      <p:grpSp>
        <p:nvGrpSpPr>
          <p:cNvPr id="84" name="组合 83"/>
          <p:cNvGrpSpPr/>
          <p:nvPr/>
        </p:nvGrpSpPr>
        <p:grpSpPr>
          <a:xfrm>
            <a:off x="6905092" y="3843933"/>
            <a:ext cx="2199915" cy="2143125"/>
            <a:chOff x="6617060" y="3838575"/>
            <a:chExt cx="2199915" cy="2143125"/>
          </a:xfrm>
        </p:grpSpPr>
        <p:sp>
          <p:nvSpPr>
            <p:cNvPr id="85" name="矩形 84"/>
            <p:cNvSpPr/>
            <p:nvPr/>
          </p:nvSpPr>
          <p:spPr>
            <a:xfrm>
              <a:off x="6673850" y="3838575"/>
              <a:ext cx="2143125" cy="214312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lnSpc>
                  <a:spcPct val="150000"/>
                </a:lnSpc>
              </a:pPr>
              <a:endParaRPr lang="zh-CN" altLang="en-US" sz="1600" dirty="0">
                <a:cs typeface="+mn-ea"/>
                <a:sym typeface="+mn-lt"/>
              </a:endParaRPr>
            </a:p>
          </p:txBody>
        </p:sp>
        <p:sp>
          <p:nvSpPr>
            <p:cNvPr id="86" name="任意多边形 85"/>
            <p:cNvSpPr>
              <a:spLocks noChangeAspect="1"/>
            </p:cNvSpPr>
            <p:nvPr/>
          </p:nvSpPr>
          <p:spPr>
            <a:xfrm>
              <a:off x="7565413" y="5251706"/>
              <a:ext cx="360000" cy="360000"/>
            </a:xfrm>
            <a:custGeom>
              <a:avLst/>
              <a:gdLst>
                <a:gd name="connsiteX0" fmla="*/ 3817270 w 6400799"/>
                <a:gd name="connsiteY0" fmla="*/ 3323047 h 6400800"/>
                <a:gd name="connsiteX1" fmla="*/ 5066529 w 6400799"/>
                <a:gd name="connsiteY1" fmla="*/ 4572306 h 6400800"/>
                <a:gd name="connsiteX2" fmla="*/ 5272152 w 6400799"/>
                <a:gd name="connsiteY2" fmla="*/ 4366683 h 6400800"/>
                <a:gd name="connsiteX3" fmla="*/ 5272152 w 6400799"/>
                <a:gd name="connsiteY3" fmla="*/ 5189175 h 6400800"/>
                <a:gd name="connsiteX4" fmla="*/ 4449659 w 6400799"/>
                <a:gd name="connsiteY4" fmla="*/ 5189176 h 6400800"/>
                <a:gd name="connsiteX5" fmla="*/ 4655282 w 6400799"/>
                <a:gd name="connsiteY5" fmla="*/ 4983553 h 6400800"/>
                <a:gd name="connsiteX6" fmla="*/ 3406023 w 6400799"/>
                <a:gd name="connsiteY6" fmla="*/ 3734293 h 6400800"/>
                <a:gd name="connsiteX7" fmla="*/ 2583528 w 6400799"/>
                <a:gd name="connsiteY7" fmla="*/ 3323047 h 6400800"/>
                <a:gd name="connsiteX8" fmla="*/ 2994775 w 6400799"/>
                <a:gd name="connsiteY8" fmla="*/ 3734293 h 6400800"/>
                <a:gd name="connsiteX9" fmla="*/ 1745516 w 6400799"/>
                <a:gd name="connsiteY9" fmla="*/ 4983553 h 6400800"/>
                <a:gd name="connsiteX10" fmla="*/ 1951139 w 6400799"/>
                <a:gd name="connsiteY10" fmla="*/ 5189176 h 6400800"/>
                <a:gd name="connsiteX11" fmla="*/ 1128646 w 6400799"/>
                <a:gd name="connsiteY11" fmla="*/ 5189175 h 6400800"/>
                <a:gd name="connsiteX12" fmla="*/ 1128646 w 6400799"/>
                <a:gd name="connsiteY12" fmla="*/ 4366683 h 6400800"/>
                <a:gd name="connsiteX13" fmla="*/ 1334269 w 6400799"/>
                <a:gd name="connsiteY13" fmla="*/ 4572306 h 6400800"/>
                <a:gd name="connsiteX14" fmla="*/ 4449660 w 6400799"/>
                <a:gd name="connsiteY14" fmla="*/ 1211625 h 6400800"/>
                <a:gd name="connsiteX15" fmla="*/ 5272153 w 6400799"/>
                <a:gd name="connsiteY15" fmla="*/ 1211626 h 6400800"/>
                <a:gd name="connsiteX16" fmla="*/ 5272153 w 6400799"/>
                <a:gd name="connsiteY16" fmla="*/ 2034118 h 6400800"/>
                <a:gd name="connsiteX17" fmla="*/ 5066530 w 6400799"/>
                <a:gd name="connsiteY17" fmla="*/ 1828495 h 6400800"/>
                <a:gd name="connsiteX18" fmla="*/ 3817271 w 6400799"/>
                <a:gd name="connsiteY18" fmla="*/ 3077754 h 6400800"/>
                <a:gd name="connsiteX19" fmla="*/ 3406024 w 6400799"/>
                <a:gd name="connsiteY19" fmla="*/ 2666508 h 6400800"/>
                <a:gd name="connsiteX20" fmla="*/ 4655283 w 6400799"/>
                <a:gd name="connsiteY20" fmla="*/ 1417248 h 6400800"/>
                <a:gd name="connsiteX21" fmla="*/ 1951140 w 6400799"/>
                <a:gd name="connsiteY21" fmla="*/ 1211625 h 6400800"/>
                <a:gd name="connsiteX22" fmla="*/ 1745517 w 6400799"/>
                <a:gd name="connsiteY22" fmla="*/ 1417248 h 6400800"/>
                <a:gd name="connsiteX23" fmla="*/ 2994776 w 6400799"/>
                <a:gd name="connsiteY23" fmla="*/ 2666507 h 6400800"/>
                <a:gd name="connsiteX24" fmla="*/ 2583529 w 6400799"/>
                <a:gd name="connsiteY24" fmla="*/ 3077754 h 6400800"/>
                <a:gd name="connsiteX25" fmla="*/ 1334270 w 6400799"/>
                <a:gd name="connsiteY25" fmla="*/ 1828495 h 6400800"/>
                <a:gd name="connsiteX26" fmla="*/ 1128647 w 6400799"/>
                <a:gd name="connsiteY26" fmla="*/ 2034118 h 6400800"/>
                <a:gd name="connsiteX27" fmla="*/ 1128647 w 6400799"/>
                <a:gd name="connsiteY27" fmla="*/ 1211626 h 6400800"/>
                <a:gd name="connsiteX28" fmla="*/ 1079141 w 6400799"/>
                <a:gd name="connsiteY28" fmla="*/ 428327 h 6400800"/>
                <a:gd name="connsiteX29" fmla="*/ 426570 w 6400799"/>
                <a:gd name="connsiteY29" fmla="*/ 1080899 h 6400800"/>
                <a:gd name="connsiteX30" fmla="*/ 426570 w 6400799"/>
                <a:gd name="connsiteY30" fmla="*/ 5323416 h 6400800"/>
                <a:gd name="connsiteX31" fmla="*/ 1079141 w 6400799"/>
                <a:gd name="connsiteY31" fmla="*/ 5975988 h 6400800"/>
                <a:gd name="connsiteX32" fmla="*/ 5321659 w 6400799"/>
                <a:gd name="connsiteY32" fmla="*/ 5975988 h 6400800"/>
                <a:gd name="connsiteX33" fmla="*/ 5974230 w 6400799"/>
                <a:gd name="connsiteY33" fmla="*/ 5323416 h 6400800"/>
                <a:gd name="connsiteX34" fmla="*/ 5974230 w 6400799"/>
                <a:gd name="connsiteY34" fmla="*/ 1080899 h 6400800"/>
                <a:gd name="connsiteX35" fmla="*/ 5321659 w 6400799"/>
                <a:gd name="connsiteY35" fmla="*/ 428327 h 6400800"/>
                <a:gd name="connsiteX36" fmla="*/ 752926 w 6400799"/>
                <a:gd name="connsiteY36" fmla="*/ 0 h 6400800"/>
                <a:gd name="connsiteX37" fmla="*/ 5647873 w 6400799"/>
                <a:gd name="connsiteY37" fmla="*/ 0 h 6400800"/>
                <a:gd name="connsiteX38" fmla="*/ 6400799 w 6400799"/>
                <a:gd name="connsiteY38" fmla="*/ 752926 h 6400800"/>
                <a:gd name="connsiteX39" fmla="*/ 6400799 w 6400799"/>
                <a:gd name="connsiteY39" fmla="*/ 5647874 h 6400800"/>
                <a:gd name="connsiteX40" fmla="*/ 5647873 w 6400799"/>
                <a:gd name="connsiteY40" fmla="*/ 6400800 h 6400800"/>
                <a:gd name="connsiteX41" fmla="*/ 752926 w 6400799"/>
                <a:gd name="connsiteY41" fmla="*/ 6400800 h 6400800"/>
                <a:gd name="connsiteX42" fmla="*/ 0 w 6400799"/>
                <a:gd name="connsiteY42" fmla="*/ 5647874 h 6400800"/>
                <a:gd name="connsiteX43" fmla="*/ 0 w 6400799"/>
                <a:gd name="connsiteY43" fmla="*/ 752926 h 6400800"/>
                <a:gd name="connsiteX44" fmla="*/ 752926 w 6400799"/>
                <a:gd name="connsiteY44" fmla="*/ 0 h 640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400799" h="6400800">
                  <a:moveTo>
                    <a:pt x="3817270" y="3323047"/>
                  </a:moveTo>
                  <a:lnTo>
                    <a:pt x="5066529" y="4572306"/>
                  </a:lnTo>
                  <a:lnTo>
                    <a:pt x="5272152" y="4366683"/>
                  </a:lnTo>
                  <a:lnTo>
                    <a:pt x="5272152" y="5189175"/>
                  </a:lnTo>
                  <a:lnTo>
                    <a:pt x="4449659" y="5189176"/>
                  </a:lnTo>
                  <a:lnTo>
                    <a:pt x="4655282" y="4983553"/>
                  </a:lnTo>
                  <a:lnTo>
                    <a:pt x="3406023" y="3734293"/>
                  </a:lnTo>
                  <a:close/>
                  <a:moveTo>
                    <a:pt x="2583528" y="3323047"/>
                  </a:moveTo>
                  <a:lnTo>
                    <a:pt x="2994775" y="3734293"/>
                  </a:lnTo>
                  <a:lnTo>
                    <a:pt x="1745516" y="4983553"/>
                  </a:lnTo>
                  <a:lnTo>
                    <a:pt x="1951139" y="5189176"/>
                  </a:lnTo>
                  <a:lnTo>
                    <a:pt x="1128646" y="5189175"/>
                  </a:lnTo>
                  <a:lnTo>
                    <a:pt x="1128646" y="4366683"/>
                  </a:lnTo>
                  <a:lnTo>
                    <a:pt x="1334269" y="4572306"/>
                  </a:lnTo>
                  <a:close/>
                  <a:moveTo>
                    <a:pt x="4449660" y="1211625"/>
                  </a:moveTo>
                  <a:lnTo>
                    <a:pt x="5272153" y="1211626"/>
                  </a:lnTo>
                  <a:lnTo>
                    <a:pt x="5272153" y="2034118"/>
                  </a:lnTo>
                  <a:lnTo>
                    <a:pt x="5066530" y="1828495"/>
                  </a:lnTo>
                  <a:lnTo>
                    <a:pt x="3817271" y="3077754"/>
                  </a:lnTo>
                  <a:lnTo>
                    <a:pt x="3406024" y="2666508"/>
                  </a:lnTo>
                  <a:lnTo>
                    <a:pt x="4655283" y="1417248"/>
                  </a:lnTo>
                  <a:close/>
                  <a:moveTo>
                    <a:pt x="1951140" y="1211625"/>
                  </a:moveTo>
                  <a:lnTo>
                    <a:pt x="1745517" y="1417248"/>
                  </a:lnTo>
                  <a:lnTo>
                    <a:pt x="2994776" y="2666507"/>
                  </a:lnTo>
                  <a:lnTo>
                    <a:pt x="2583529" y="3077754"/>
                  </a:lnTo>
                  <a:lnTo>
                    <a:pt x="1334270" y="1828495"/>
                  </a:lnTo>
                  <a:lnTo>
                    <a:pt x="1128647" y="2034118"/>
                  </a:lnTo>
                  <a:lnTo>
                    <a:pt x="1128647" y="1211626"/>
                  </a:lnTo>
                  <a:close/>
                  <a:moveTo>
                    <a:pt x="1079141" y="428327"/>
                  </a:moveTo>
                  <a:cubicBezTo>
                    <a:pt x="718736" y="428327"/>
                    <a:pt x="426570" y="720493"/>
                    <a:pt x="426570" y="1080899"/>
                  </a:cubicBezTo>
                  <a:lnTo>
                    <a:pt x="426570" y="5323416"/>
                  </a:lnTo>
                  <a:cubicBezTo>
                    <a:pt x="426570" y="5683822"/>
                    <a:pt x="718736" y="5975988"/>
                    <a:pt x="1079141" y="5975988"/>
                  </a:cubicBezTo>
                  <a:lnTo>
                    <a:pt x="5321659" y="5975988"/>
                  </a:lnTo>
                  <a:cubicBezTo>
                    <a:pt x="5682065" y="5975988"/>
                    <a:pt x="5974230" y="5683822"/>
                    <a:pt x="5974230" y="5323416"/>
                  </a:cubicBezTo>
                  <a:lnTo>
                    <a:pt x="5974230" y="1080899"/>
                  </a:lnTo>
                  <a:cubicBezTo>
                    <a:pt x="5974230" y="720493"/>
                    <a:pt x="5682065" y="428327"/>
                    <a:pt x="5321659" y="428327"/>
                  </a:cubicBezTo>
                  <a:close/>
                  <a:moveTo>
                    <a:pt x="752926" y="0"/>
                  </a:moveTo>
                  <a:lnTo>
                    <a:pt x="5647873" y="0"/>
                  </a:lnTo>
                  <a:cubicBezTo>
                    <a:pt x="6063703" y="0"/>
                    <a:pt x="6400799" y="337096"/>
                    <a:pt x="6400799" y="752926"/>
                  </a:cubicBezTo>
                  <a:lnTo>
                    <a:pt x="6400799" y="5647874"/>
                  </a:lnTo>
                  <a:cubicBezTo>
                    <a:pt x="6400799" y="6063704"/>
                    <a:pt x="6063703" y="6400800"/>
                    <a:pt x="5647873" y="6400800"/>
                  </a:cubicBezTo>
                  <a:lnTo>
                    <a:pt x="752926" y="6400800"/>
                  </a:lnTo>
                  <a:cubicBezTo>
                    <a:pt x="337096" y="6400800"/>
                    <a:pt x="0" y="6063704"/>
                    <a:pt x="0" y="5647874"/>
                  </a:cubicBezTo>
                  <a:lnTo>
                    <a:pt x="0" y="752926"/>
                  </a:lnTo>
                  <a:cubicBezTo>
                    <a:pt x="0" y="337096"/>
                    <a:pt x="337096" y="0"/>
                    <a:pt x="75292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7" name="矩形 86"/>
            <p:cNvSpPr/>
            <p:nvPr/>
          </p:nvSpPr>
          <p:spPr>
            <a:xfrm>
              <a:off x="6617060" y="4453070"/>
              <a:ext cx="2125716" cy="340734"/>
            </a:xfrm>
            <a:prstGeom prst="rect">
              <a:avLst/>
            </a:prstGeom>
          </p:spPr>
          <p:txBody>
            <a:bodyPr wrap="square">
              <a:spAutoFit/>
            </a:bodyPr>
            <a:lstStyle/>
            <a:p>
              <a:pPr algn="ctr">
                <a:lnSpc>
                  <a:spcPct val="150000"/>
                </a:lnSpc>
                <a:spcAft>
                  <a:spcPts val="600"/>
                </a:spcAft>
                <a:buClr>
                  <a:schemeClr val="accent1"/>
                </a:buClr>
              </a:pPr>
              <a:r>
                <a:rPr lang="en-US" altLang="zh-CN" sz="1200" dirty="0">
                  <a:solidFill>
                    <a:schemeClr val="bg1"/>
                  </a:solidFill>
                  <a:cs typeface="+mn-ea"/>
                  <a:sym typeface="+mn-lt"/>
                </a:rPr>
                <a:t>ENTER YOUR TITLE</a:t>
              </a:r>
              <a:endParaRPr lang="zh-CN" altLang="en-US" sz="1000" dirty="0">
                <a:solidFill>
                  <a:schemeClr val="bg1"/>
                </a:solidFill>
                <a:cs typeface="+mn-ea"/>
                <a:sym typeface="+mn-lt"/>
              </a:endParaRPr>
            </a:p>
          </p:txBody>
        </p:sp>
      </p:grpSp>
      <p:grpSp>
        <p:nvGrpSpPr>
          <p:cNvPr id="88" name="组合 87"/>
          <p:cNvGrpSpPr/>
          <p:nvPr/>
        </p:nvGrpSpPr>
        <p:grpSpPr>
          <a:xfrm>
            <a:off x="9105007" y="3843933"/>
            <a:ext cx="2143125" cy="2143125"/>
            <a:chOff x="8816975" y="3838575"/>
            <a:chExt cx="2143125" cy="2143125"/>
          </a:xfrm>
        </p:grpSpPr>
        <p:sp>
          <p:nvSpPr>
            <p:cNvPr id="89" name="矩形 88"/>
            <p:cNvSpPr/>
            <p:nvPr/>
          </p:nvSpPr>
          <p:spPr>
            <a:xfrm>
              <a:off x="8816975" y="3838575"/>
              <a:ext cx="2143125" cy="214312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tLang="zh-CN" sz="2800" b="1" dirty="0">
                <a:cs typeface="+mn-ea"/>
                <a:sym typeface="+mn-lt"/>
              </a:endParaRPr>
            </a:p>
          </p:txBody>
        </p:sp>
        <p:grpSp>
          <p:nvGrpSpPr>
            <p:cNvPr id="90" name="组合 89"/>
            <p:cNvGrpSpPr/>
            <p:nvPr/>
          </p:nvGrpSpPr>
          <p:grpSpPr>
            <a:xfrm>
              <a:off x="8834384" y="4297340"/>
              <a:ext cx="2125716" cy="1158506"/>
              <a:chOff x="2160678" y="1673330"/>
              <a:chExt cx="2125716" cy="1078271"/>
            </a:xfrm>
          </p:grpSpPr>
          <p:sp>
            <p:nvSpPr>
              <p:cNvPr id="91" name="矩形 90"/>
              <p:cNvSpPr/>
              <p:nvPr/>
            </p:nvSpPr>
            <p:spPr>
              <a:xfrm>
                <a:off x="2160678" y="1673330"/>
                <a:ext cx="2125716" cy="317136"/>
              </a:xfrm>
              <a:prstGeom prst="rect">
                <a:avLst/>
              </a:prstGeom>
            </p:spPr>
            <p:txBody>
              <a:bodyPr wrap="square">
                <a:spAutoFit/>
              </a:bodyPr>
              <a:lstStyle/>
              <a:p>
                <a:pPr algn="ctr">
                  <a:lnSpc>
                    <a:spcPct val="150000"/>
                  </a:lnSpc>
                  <a:spcAft>
                    <a:spcPts val="600"/>
                  </a:spcAft>
                  <a:buClr>
                    <a:schemeClr val="accent1"/>
                  </a:buClr>
                </a:pPr>
                <a:r>
                  <a:rPr lang="en-US" altLang="zh-CN" sz="1200" dirty="0">
                    <a:solidFill>
                      <a:schemeClr val="bg1"/>
                    </a:solidFill>
                    <a:cs typeface="+mn-ea"/>
                    <a:sym typeface="+mn-lt"/>
                  </a:rPr>
                  <a:t>ENTER YOUR TITLE</a:t>
                </a:r>
                <a:endParaRPr lang="zh-CN" altLang="en-US" sz="1000" dirty="0">
                  <a:solidFill>
                    <a:schemeClr val="bg1"/>
                  </a:solidFill>
                  <a:cs typeface="+mn-ea"/>
                  <a:sym typeface="+mn-lt"/>
                </a:endParaRPr>
              </a:p>
            </p:txBody>
          </p:sp>
          <p:sp>
            <p:nvSpPr>
              <p:cNvPr id="92" name="矩形 91"/>
              <p:cNvSpPr/>
              <p:nvPr/>
            </p:nvSpPr>
            <p:spPr>
              <a:xfrm>
                <a:off x="2160678" y="2021126"/>
                <a:ext cx="2125716" cy="730475"/>
              </a:xfrm>
              <a:prstGeom prst="rect">
                <a:avLst/>
              </a:prstGeom>
            </p:spPr>
            <p:txBody>
              <a:bodyPr wrap="square">
                <a:spAutoFit/>
              </a:bodyPr>
              <a:lstStyle/>
              <a:p>
                <a:pPr algn="ctr">
                  <a:lnSpc>
                    <a:spcPct val="150000"/>
                  </a:lnSpc>
                  <a:spcAft>
                    <a:spcPts val="600"/>
                  </a:spcAft>
                  <a:buClr>
                    <a:schemeClr val="accent1"/>
                  </a:buClr>
                </a:pPr>
                <a:r>
                  <a:rPr lang="zh-CN" altLang="en-US" sz="1000" dirty="0">
                    <a:solidFill>
                      <a:schemeClr val="bg1"/>
                    </a:solidFill>
                    <a:cs typeface="+mn-ea"/>
                    <a:sym typeface="+mn-lt"/>
                  </a:rPr>
                  <a:t>为客户提供有效服务，是我们工作的方向和价值评价的标尺，成就客户就是成就我们自己</a:t>
                </a:r>
                <a:endParaRPr lang="zh-CN" altLang="en-US" sz="1000" dirty="0">
                  <a:solidFill>
                    <a:schemeClr val="bg1"/>
                  </a:solidFill>
                  <a:cs typeface="+mn-ea"/>
                  <a:sym typeface="+mn-lt"/>
                </a:endParaRPr>
              </a:p>
            </p:txBody>
          </p:sp>
        </p:grpSp>
      </p:grpSp>
      <p:grpSp>
        <p:nvGrpSpPr>
          <p:cNvPr id="93" name="组合 92"/>
          <p:cNvGrpSpPr/>
          <p:nvPr/>
        </p:nvGrpSpPr>
        <p:grpSpPr>
          <a:xfrm>
            <a:off x="9105007" y="1700808"/>
            <a:ext cx="2143125" cy="2143125"/>
            <a:chOff x="8816975" y="1695450"/>
            <a:chExt cx="2143125" cy="2143125"/>
          </a:xfrm>
        </p:grpSpPr>
        <p:sp>
          <p:nvSpPr>
            <p:cNvPr id="94" name="矩形 93"/>
            <p:cNvSpPr/>
            <p:nvPr/>
          </p:nvSpPr>
          <p:spPr>
            <a:xfrm>
              <a:off x="8816975" y="1695450"/>
              <a:ext cx="2143125" cy="214312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lnSpc>
                  <a:spcPct val="150000"/>
                </a:lnSpc>
              </a:pPr>
              <a:endParaRPr lang="zh-CN" altLang="en-US" sz="1600" dirty="0">
                <a:cs typeface="+mn-ea"/>
                <a:sym typeface="+mn-lt"/>
              </a:endParaRPr>
            </a:p>
          </p:txBody>
        </p:sp>
        <p:sp>
          <p:nvSpPr>
            <p:cNvPr id="95" name="任意多边形 94"/>
            <p:cNvSpPr>
              <a:spLocks noChangeAspect="1"/>
            </p:cNvSpPr>
            <p:nvPr/>
          </p:nvSpPr>
          <p:spPr>
            <a:xfrm>
              <a:off x="9739420" y="2175600"/>
              <a:ext cx="298233" cy="360000"/>
            </a:xfrm>
            <a:custGeom>
              <a:avLst/>
              <a:gdLst>
                <a:gd name="connsiteX0" fmla="*/ 483834 w 967669"/>
                <a:gd name="connsiteY0" fmla="*/ 124292 h 1168081"/>
                <a:gd name="connsiteX1" fmla="*/ 124291 w 967669"/>
                <a:gd name="connsiteY1" fmla="*/ 483835 h 1168081"/>
                <a:gd name="connsiteX2" fmla="*/ 483834 w 967669"/>
                <a:gd name="connsiteY2" fmla="*/ 843378 h 1168081"/>
                <a:gd name="connsiteX3" fmla="*/ 843377 w 967669"/>
                <a:gd name="connsiteY3" fmla="*/ 483835 h 1168081"/>
                <a:gd name="connsiteX4" fmla="*/ 483834 w 967669"/>
                <a:gd name="connsiteY4" fmla="*/ 124292 h 1168081"/>
                <a:gd name="connsiteX5" fmla="*/ 483835 w 967669"/>
                <a:gd name="connsiteY5" fmla="*/ 0 h 1168081"/>
                <a:gd name="connsiteX6" fmla="*/ 825958 w 967669"/>
                <a:gd name="connsiteY6" fmla="*/ 141712 h 1168081"/>
                <a:gd name="connsiteX7" fmla="*/ 825957 w 967669"/>
                <a:gd name="connsiteY7" fmla="*/ 141713 h 1168081"/>
                <a:gd name="connsiteX8" fmla="*/ 825957 w 967669"/>
                <a:gd name="connsiteY8" fmla="*/ 825959 h 1168081"/>
                <a:gd name="connsiteX9" fmla="*/ 483835 w 967669"/>
                <a:gd name="connsiteY9" fmla="*/ 1168081 h 1168081"/>
                <a:gd name="connsiteX10" fmla="*/ 141712 w 967669"/>
                <a:gd name="connsiteY10" fmla="*/ 825958 h 1168081"/>
                <a:gd name="connsiteX11" fmla="*/ 141712 w 967669"/>
                <a:gd name="connsiteY11" fmla="*/ 141712 h 1168081"/>
                <a:gd name="connsiteX12" fmla="*/ 483835 w 967669"/>
                <a:gd name="connsiteY12" fmla="*/ 0 h 1168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67669" h="1168081">
                  <a:moveTo>
                    <a:pt x="483834" y="124292"/>
                  </a:moveTo>
                  <a:cubicBezTo>
                    <a:pt x="285264" y="124292"/>
                    <a:pt x="124291" y="285265"/>
                    <a:pt x="124291" y="483835"/>
                  </a:cubicBezTo>
                  <a:cubicBezTo>
                    <a:pt x="124291" y="682405"/>
                    <a:pt x="285264" y="843378"/>
                    <a:pt x="483834" y="843378"/>
                  </a:cubicBezTo>
                  <a:cubicBezTo>
                    <a:pt x="682404" y="843378"/>
                    <a:pt x="843377" y="682405"/>
                    <a:pt x="843377" y="483835"/>
                  </a:cubicBezTo>
                  <a:cubicBezTo>
                    <a:pt x="843377" y="285265"/>
                    <a:pt x="682404" y="124292"/>
                    <a:pt x="483834" y="124292"/>
                  </a:cubicBezTo>
                  <a:close/>
                  <a:moveTo>
                    <a:pt x="483835" y="0"/>
                  </a:moveTo>
                  <a:cubicBezTo>
                    <a:pt x="607659" y="0"/>
                    <a:pt x="731483" y="47237"/>
                    <a:pt x="825958" y="141712"/>
                  </a:cubicBezTo>
                  <a:lnTo>
                    <a:pt x="825957" y="141713"/>
                  </a:lnTo>
                  <a:cubicBezTo>
                    <a:pt x="1014907" y="330662"/>
                    <a:pt x="1014907" y="637009"/>
                    <a:pt x="825957" y="825959"/>
                  </a:cubicBezTo>
                  <a:lnTo>
                    <a:pt x="483835" y="1168081"/>
                  </a:lnTo>
                  <a:lnTo>
                    <a:pt x="141712" y="825958"/>
                  </a:lnTo>
                  <a:cubicBezTo>
                    <a:pt x="-47238" y="637008"/>
                    <a:pt x="-47238" y="330661"/>
                    <a:pt x="141712" y="141712"/>
                  </a:cubicBezTo>
                  <a:cubicBezTo>
                    <a:pt x="236187" y="47237"/>
                    <a:pt x="360011" y="0"/>
                    <a:pt x="48383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6" name="矩形 95"/>
            <p:cNvSpPr/>
            <p:nvPr/>
          </p:nvSpPr>
          <p:spPr>
            <a:xfrm>
              <a:off x="8816975" y="2715064"/>
              <a:ext cx="2125716" cy="340734"/>
            </a:xfrm>
            <a:prstGeom prst="rect">
              <a:avLst/>
            </a:prstGeom>
          </p:spPr>
          <p:txBody>
            <a:bodyPr wrap="square">
              <a:spAutoFit/>
            </a:bodyPr>
            <a:lstStyle/>
            <a:p>
              <a:pPr algn="ctr">
                <a:lnSpc>
                  <a:spcPct val="150000"/>
                </a:lnSpc>
                <a:spcAft>
                  <a:spcPts val="600"/>
                </a:spcAft>
                <a:buClr>
                  <a:schemeClr val="accent1"/>
                </a:buClr>
              </a:pPr>
              <a:r>
                <a:rPr lang="en-US" altLang="zh-CN" sz="1200" dirty="0">
                  <a:solidFill>
                    <a:schemeClr val="bg1"/>
                  </a:solidFill>
                  <a:cs typeface="+mn-ea"/>
                  <a:sym typeface="+mn-lt"/>
                </a:rPr>
                <a:t>ENTER YOUR TITLE</a:t>
              </a:r>
              <a:endParaRPr lang="zh-CN" altLang="en-US" sz="10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barn(inVertical)">
                                      <p:cBhvr>
                                        <p:cTn id="7" dur="500"/>
                                        <p:tgtEl>
                                          <p:spTgt spid="7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78"/>
                                        </p:tgtEl>
                                        <p:attrNameLst>
                                          <p:attrName>style.visibility</p:attrName>
                                        </p:attrNameLst>
                                      </p:cBhvr>
                                      <p:to>
                                        <p:strVal val="visible"/>
                                      </p:to>
                                    </p:set>
                                    <p:animEffect transition="in" filter="fade">
                                      <p:cBhvr>
                                        <p:cTn id="11" dur="1000"/>
                                        <p:tgtEl>
                                          <p:spTgt spid="78"/>
                                        </p:tgtEl>
                                      </p:cBhvr>
                                    </p:animEffect>
                                    <p:anim calcmode="lin" valueType="num">
                                      <p:cBhvr>
                                        <p:cTn id="12" dur="1000" fill="hold"/>
                                        <p:tgtEl>
                                          <p:spTgt spid="78"/>
                                        </p:tgtEl>
                                        <p:attrNameLst>
                                          <p:attrName>ppt_x</p:attrName>
                                        </p:attrNameLst>
                                      </p:cBhvr>
                                      <p:tavLst>
                                        <p:tav tm="0">
                                          <p:val>
                                            <p:strVal val="#ppt_x"/>
                                          </p:val>
                                        </p:tav>
                                        <p:tav tm="100000">
                                          <p:val>
                                            <p:strVal val="#ppt_x"/>
                                          </p:val>
                                        </p:tav>
                                      </p:tavLst>
                                    </p:anim>
                                    <p:anim calcmode="lin" valueType="num">
                                      <p:cBhvr>
                                        <p:cTn id="13" dur="1000" fill="hold"/>
                                        <p:tgtEl>
                                          <p:spTgt spid="78"/>
                                        </p:tgtEl>
                                        <p:attrNameLst>
                                          <p:attrName>ppt_y</p:attrName>
                                        </p:attrNameLst>
                                      </p:cBhvr>
                                      <p:tavLst>
                                        <p:tav tm="0">
                                          <p:val>
                                            <p:strVal val="#ppt_y+.1"/>
                                          </p:val>
                                        </p:tav>
                                        <p:tav tm="100000">
                                          <p:val>
                                            <p:strVal val="#ppt_y"/>
                                          </p:val>
                                        </p:tav>
                                      </p:tavLst>
                                    </p:anim>
                                  </p:childTnLst>
                                </p:cTn>
                              </p:par>
                              <p:par>
                                <p:cTn id="14" presetID="53" presetClass="entr" presetSubtype="16" fill="hold" nodeType="withEffect">
                                  <p:stCondLst>
                                    <p:cond delay="0"/>
                                  </p:stCondLst>
                                  <p:childTnLst>
                                    <p:set>
                                      <p:cBhvr>
                                        <p:cTn id="15" dur="1" fill="hold">
                                          <p:stCondLst>
                                            <p:cond delay="0"/>
                                          </p:stCondLst>
                                        </p:cTn>
                                        <p:tgtEl>
                                          <p:spTgt spid="79"/>
                                        </p:tgtEl>
                                        <p:attrNameLst>
                                          <p:attrName>style.visibility</p:attrName>
                                        </p:attrNameLst>
                                      </p:cBhvr>
                                      <p:to>
                                        <p:strVal val="visible"/>
                                      </p:to>
                                    </p:set>
                                    <p:anim calcmode="lin" valueType="num">
                                      <p:cBhvr>
                                        <p:cTn id="16" dur="500" fill="hold"/>
                                        <p:tgtEl>
                                          <p:spTgt spid="79"/>
                                        </p:tgtEl>
                                        <p:attrNameLst>
                                          <p:attrName>ppt_w</p:attrName>
                                        </p:attrNameLst>
                                      </p:cBhvr>
                                      <p:tavLst>
                                        <p:tav tm="0">
                                          <p:val>
                                            <p:fltVal val="0"/>
                                          </p:val>
                                        </p:tav>
                                        <p:tav tm="100000">
                                          <p:val>
                                            <p:strVal val="#ppt_w"/>
                                          </p:val>
                                        </p:tav>
                                      </p:tavLst>
                                    </p:anim>
                                    <p:anim calcmode="lin" valueType="num">
                                      <p:cBhvr>
                                        <p:cTn id="17" dur="500" fill="hold"/>
                                        <p:tgtEl>
                                          <p:spTgt spid="79"/>
                                        </p:tgtEl>
                                        <p:attrNameLst>
                                          <p:attrName>ppt_h</p:attrName>
                                        </p:attrNameLst>
                                      </p:cBhvr>
                                      <p:tavLst>
                                        <p:tav tm="0">
                                          <p:val>
                                            <p:fltVal val="0"/>
                                          </p:val>
                                        </p:tav>
                                        <p:tav tm="100000">
                                          <p:val>
                                            <p:strVal val="#ppt_h"/>
                                          </p:val>
                                        </p:tav>
                                      </p:tavLst>
                                    </p:anim>
                                    <p:animEffect transition="in" filter="fade">
                                      <p:cBhvr>
                                        <p:cTn id="18" dur="500"/>
                                        <p:tgtEl>
                                          <p:spTgt spid="79"/>
                                        </p:tgtEl>
                                      </p:cBhvr>
                                    </p:animEffect>
                                  </p:childTnLst>
                                </p:cTn>
                              </p:par>
                              <p:par>
                                <p:cTn id="19" presetID="53" presetClass="entr" presetSubtype="16" fill="hold" nodeType="withEffect">
                                  <p:stCondLst>
                                    <p:cond delay="100"/>
                                  </p:stCondLst>
                                  <p:childTnLst>
                                    <p:set>
                                      <p:cBhvr>
                                        <p:cTn id="20" dur="1" fill="hold">
                                          <p:stCondLst>
                                            <p:cond delay="0"/>
                                          </p:stCondLst>
                                        </p:cTn>
                                        <p:tgtEl>
                                          <p:spTgt spid="93"/>
                                        </p:tgtEl>
                                        <p:attrNameLst>
                                          <p:attrName>style.visibility</p:attrName>
                                        </p:attrNameLst>
                                      </p:cBhvr>
                                      <p:to>
                                        <p:strVal val="visible"/>
                                      </p:to>
                                    </p:set>
                                    <p:anim calcmode="lin" valueType="num">
                                      <p:cBhvr>
                                        <p:cTn id="21" dur="500" fill="hold"/>
                                        <p:tgtEl>
                                          <p:spTgt spid="93"/>
                                        </p:tgtEl>
                                        <p:attrNameLst>
                                          <p:attrName>ppt_w</p:attrName>
                                        </p:attrNameLst>
                                      </p:cBhvr>
                                      <p:tavLst>
                                        <p:tav tm="0">
                                          <p:val>
                                            <p:fltVal val="0"/>
                                          </p:val>
                                        </p:tav>
                                        <p:tav tm="100000">
                                          <p:val>
                                            <p:strVal val="#ppt_w"/>
                                          </p:val>
                                        </p:tav>
                                      </p:tavLst>
                                    </p:anim>
                                    <p:anim calcmode="lin" valueType="num">
                                      <p:cBhvr>
                                        <p:cTn id="22" dur="500" fill="hold"/>
                                        <p:tgtEl>
                                          <p:spTgt spid="93"/>
                                        </p:tgtEl>
                                        <p:attrNameLst>
                                          <p:attrName>ppt_h</p:attrName>
                                        </p:attrNameLst>
                                      </p:cBhvr>
                                      <p:tavLst>
                                        <p:tav tm="0">
                                          <p:val>
                                            <p:fltVal val="0"/>
                                          </p:val>
                                        </p:tav>
                                        <p:tav tm="100000">
                                          <p:val>
                                            <p:strVal val="#ppt_h"/>
                                          </p:val>
                                        </p:tav>
                                      </p:tavLst>
                                    </p:anim>
                                    <p:animEffect transition="in" filter="fade">
                                      <p:cBhvr>
                                        <p:cTn id="23" dur="500"/>
                                        <p:tgtEl>
                                          <p:spTgt spid="93"/>
                                        </p:tgtEl>
                                      </p:cBhvr>
                                    </p:animEffect>
                                  </p:childTnLst>
                                </p:cTn>
                              </p:par>
                              <p:par>
                                <p:cTn id="24" presetID="53" presetClass="entr" presetSubtype="16" fill="hold" nodeType="withEffect">
                                  <p:stCondLst>
                                    <p:cond delay="200"/>
                                  </p:stCondLst>
                                  <p:childTnLst>
                                    <p:set>
                                      <p:cBhvr>
                                        <p:cTn id="25" dur="1" fill="hold">
                                          <p:stCondLst>
                                            <p:cond delay="0"/>
                                          </p:stCondLst>
                                        </p:cTn>
                                        <p:tgtEl>
                                          <p:spTgt spid="84"/>
                                        </p:tgtEl>
                                        <p:attrNameLst>
                                          <p:attrName>style.visibility</p:attrName>
                                        </p:attrNameLst>
                                      </p:cBhvr>
                                      <p:to>
                                        <p:strVal val="visible"/>
                                      </p:to>
                                    </p:set>
                                    <p:anim calcmode="lin" valueType="num">
                                      <p:cBhvr>
                                        <p:cTn id="26" dur="500" fill="hold"/>
                                        <p:tgtEl>
                                          <p:spTgt spid="84"/>
                                        </p:tgtEl>
                                        <p:attrNameLst>
                                          <p:attrName>ppt_w</p:attrName>
                                        </p:attrNameLst>
                                      </p:cBhvr>
                                      <p:tavLst>
                                        <p:tav tm="0">
                                          <p:val>
                                            <p:fltVal val="0"/>
                                          </p:val>
                                        </p:tav>
                                        <p:tav tm="100000">
                                          <p:val>
                                            <p:strVal val="#ppt_w"/>
                                          </p:val>
                                        </p:tav>
                                      </p:tavLst>
                                    </p:anim>
                                    <p:anim calcmode="lin" valueType="num">
                                      <p:cBhvr>
                                        <p:cTn id="27" dur="500" fill="hold"/>
                                        <p:tgtEl>
                                          <p:spTgt spid="84"/>
                                        </p:tgtEl>
                                        <p:attrNameLst>
                                          <p:attrName>ppt_h</p:attrName>
                                        </p:attrNameLst>
                                      </p:cBhvr>
                                      <p:tavLst>
                                        <p:tav tm="0">
                                          <p:val>
                                            <p:fltVal val="0"/>
                                          </p:val>
                                        </p:tav>
                                        <p:tav tm="100000">
                                          <p:val>
                                            <p:strVal val="#ppt_h"/>
                                          </p:val>
                                        </p:tav>
                                      </p:tavLst>
                                    </p:anim>
                                    <p:animEffect transition="in" filter="fade">
                                      <p:cBhvr>
                                        <p:cTn id="28" dur="500"/>
                                        <p:tgtEl>
                                          <p:spTgt spid="84"/>
                                        </p:tgtEl>
                                      </p:cBhvr>
                                    </p:animEffect>
                                  </p:childTnLst>
                                </p:cTn>
                              </p:par>
                              <p:par>
                                <p:cTn id="29" presetID="53" presetClass="entr" presetSubtype="16" fill="hold" nodeType="withEffect">
                                  <p:stCondLst>
                                    <p:cond delay="300"/>
                                  </p:stCondLst>
                                  <p:childTnLst>
                                    <p:set>
                                      <p:cBhvr>
                                        <p:cTn id="30" dur="1" fill="hold">
                                          <p:stCondLst>
                                            <p:cond delay="0"/>
                                          </p:stCondLst>
                                        </p:cTn>
                                        <p:tgtEl>
                                          <p:spTgt spid="88"/>
                                        </p:tgtEl>
                                        <p:attrNameLst>
                                          <p:attrName>style.visibility</p:attrName>
                                        </p:attrNameLst>
                                      </p:cBhvr>
                                      <p:to>
                                        <p:strVal val="visible"/>
                                      </p:to>
                                    </p:set>
                                    <p:anim calcmode="lin" valueType="num">
                                      <p:cBhvr>
                                        <p:cTn id="31" dur="500" fill="hold"/>
                                        <p:tgtEl>
                                          <p:spTgt spid="88"/>
                                        </p:tgtEl>
                                        <p:attrNameLst>
                                          <p:attrName>ppt_w</p:attrName>
                                        </p:attrNameLst>
                                      </p:cBhvr>
                                      <p:tavLst>
                                        <p:tav tm="0">
                                          <p:val>
                                            <p:fltVal val="0"/>
                                          </p:val>
                                        </p:tav>
                                        <p:tav tm="100000">
                                          <p:val>
                                            <p:strVal val="#ppt_w"/>
                                          </p:val>
                                        </p:tav>
                                      </p:tavLst>
                                    </p:anim>
                                    <p:anim calcmode="lin" valueType="num">
                                      <p:cBhvr>
                                        <p:cTn id="32" dur="500" fill="hold"/>
                                        <p:tgtEl>
                                          <p:spTgt spid="88"/>
                                        </p:tgtEl>
                                        <p:attrNameLst>
                                          <p:attrName>ppt_h</p:attrName>
                                        </p:attrNameLst>
                                      </p:cBhvr>
                                      <p:tavLst>
                                        <p:tav tm="0">
                                          <p:val>
                                            <p:fltVal val="0"/>
                                          </p:val>
                                        </p:tav>
                                        <p:tav tm="100000">
                                          <p:val>
                                            <p:strVal val="#ppt_h"/>
                                          </p:val>
                                        </p:tav>
                                      </p:tavLst>
                                    </p:anim>
                                    <p:animEffect transition="in" filter="fade">
                                      <p:cBhvr>
                                        <p:cTn id="33"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7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2"/>
          <p:cNvSpPr txBox="1"/>
          <p:nvPr/>
        </p:nvSpPr>
        <p:spPr>
          <a:xfrm>
            <a:off x="1233107" y="332656"/>
            <a:ext cx="8320614" cy="584775"/>
          </a:xfrm>
          <a:prstGeom prst="rect">
            <a:avLst/>
          </a:prstGeom>
          <a:noFill/>
          <a:ln>
            <a:noFill/>
            <a:prstDash val="sysDash"/>
          </a:ln>
        </p:spPr>
        <p:txBody>
          <a:bodyPr wrap="square" rtlCol="0">
            <a:spAutoFit/>
          </a:bodyPr>
          <a:lstStyle>
            <a:defPPr>
              <a:defRPr lang="zh-CN"/>
            </a:defPPr>
            <a:lvl1pPr>
              <a:lnSpc>
                <a:spcPct val="100000"/>
              </a:lnSpc>
              <a:defRPr sz="3200" b="1">
                <a:gradFill flip="none" rotWithShape="1">
                  <a:gsLst>
                    <a:gs pos="53000">
                      <a:srgbClr val="FFF046"/>
                    </a:gs>
                    <a:gs pos="90242">
                      <a:srgbClr val="FFF74E"/>
                    </a:gs>
                    <a:gs pos="1463">
                      <a:srgbClr val="EECA96"/>
                    </a:gs>
                    <a:gs pos="13000">
                      <a:srgbClr val="FFEF4C"/>
                    </a:gs>
                    <a:gs pos="100000">
                      <a:srgbClr val="FFFF89"/>
                    </a:gs>
                  </a:gsLst>
                  <a:lin ang="5400000" scaled="1"/>
                  <a:tileRect/>
                </a:gradFill>
                <a:effectLst>
                  <a:outerShdw blurRad="533400" dist="38100" dir="8100000" algn="tr" rotWithShape="0">
                    <a:schemeClr val="accent1">
                      <a:alpha val="40000"/>
                    </a:schemeClr>
                  </a:outerShdw>
                </a:effectLst>
                <a:cs typeface="+mn-ea"/>
              </a:defRPr>
            </a:lvl1pPr>
          </a:lstStyle>
          <a:p>
            <a:r>
              <a:rPr lang="zh-CN" altLang="en-US" dirty="0">
                <a:sym typeface="+mn-lt"/>
              </a:rPr>
              <a:t>添加修改相关页面标题文字</a:t>
            </a:r>
            <a:endParaRPr lang="zh-CN" altLang="zh-CN" dirty="0">
              <a:sym typeface="+mn-lt"/>
            </a:endParaRPr>
          </a:p>
        </p:txBody>
      </p:sp>
      <p:cxnSp>
        <p:nvCxnSpPr>
          <p:cNvPr id="50" name="直接连接符 49"/>
          <p:cNvCxnSpPr>
            <a:cxnSpLocks noChangeShapeType="1"/>
          </p:cNvCxnSpPr>
          <p:nvPr/>
        </p:nvCxnSpPr>
        <p:spPr bwMode="auto">
          <a:xfrm>
            <a:off x="1232041" y="3562350"/>
            <a:ext cx="9742488" cy="0"/>
          </a:xfrm>
          <a:prstGeom prst="line">
            <a:avLst/>
          </a:prstGeom>
          <a:noFill/>
          <a:ln w="9525">
            <a:solidFill>
              <a:schemeClr val="tx1">
                <a:lumMod val="85000"/>
                <a:lumOff val="15000"/>
              </a:scheme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51" name="椭圆 50"/>
          <p:cNvSpPr>
            <a:spLocks noChangeArrowheads="1"/>
          </p:cNvSpPr>
          <p:nvPr/>
        </p:nvSpPr>
        <p:spPr bwMode="auto">
          <a:xfrm>
            <a:off x="8728216" y="2946400"/>
            <a:ext cx="1284288" cy="1282700"/>
          </a:xfrm>
          <a:prstGeom prst="ellipse">
            <a:avLst/>
          </a:prstGeom>
          <a:solidFill>
            <a:schemeClr val="bg2">
              <a:lumMod val="25000"/>
            </a:schemeClr>
          </a:solidFill>
          <a:ln>
            <a:noFill/>
          </a:ln>
        </p:spPr>
        <p:txBody>
          <a:bodyPr anchor="ctr"/>
          <a:lstStyle/>
          <a:p>
            <a:pPr algn="ctr"/>
            <a:endParaRPr lang="zh-CN" altLang="en-US">
              <a:solidFill>
                <a:srgbClr val="FFFFFF"/>
              </a:solidFill>
              <a:cs typeface="+mn-ea"/>
              <a:sym typeface="+mn-lt"/>
            </a:endParaRPr>
          </a:p>
        </p:txBody>
      </p:sp>
      <p:sp>
        <p:nvSpPr>
          <p:cNvPr id="52" name="椭圆 26"/>
          <p:cNvSpPr>
            <a:spLocks noChangeArrowheads="1"/>
          </p:cNvSpPr>
          <p:nvPr/>
        </p:nvSpPr>
        <p:spPr bwMode="auto">
          <a:xfrm>
            <a:off x="6491429" y="2987675"/>
            <a:ext cx="1284287" cy="1282700"/>
          </a:xfrm>
          <a:prstGeom prst="ellipse">
            <a:avLst/>
          </a:prstGeom>
          <a:solidFill>
            <a:srgbClr val="C00000"/>
          </a:solidFill>
          <a:ln>
            <a:noFill/>
          </a:ln>
        </p:spPr>
        <p:txBody>
          <a:bodyPr anchor="ctr"/>
          <a:lstStyle/>
          <a:p>
            <a:pPr algn="ctr"/>
            <a:endParaRPr lang="zh-CN" altLang="en-US">
              <a:solidFill>
                <a:srgbClr val="FFFFFF"/>
              </a:solidFill>
              <a:cs typeface="+mn-ea"/>
              <a:sym typeface="+mn-lt"/>
            </a:endParaRPr>
          </a:p>
        </p:txBody>
      </p:sp>
      <p:sp>
        <p:nvSpPr>
          <p:cNvPr id="53" name="椭圆 27"/>
          <p:cNvSpPr>
            <a:spLocks noChangeArrowheads="1"/>
          </p:cNvSpPr>
          <p:nvPr/>
        </p:nvSpPr>
        <p:spPr bwMode="auto">
          <a:xfrm>
            <a:off x="4254641" y="2987675"/>
            <a:ext cx="1284288" cy="1282700"/>
          </a:xfrm>
          <a:prstGeom prst="ellipse">
            <a:avLst/>
          </a:prstGeom>
          <a:solidFill>
            <a:schemeClr val="bg2">
              <a:lumMod val="25000"/>
            </a:schemeClr>
          </a:solidFill>
          <a:ln>
            <a:noFill/>
          </a:ln>
        </p:spPr>
        <p:txBody>
          <a:bodyPr anchor="ctr"/>
          <a:lstStyle/>
          <a:p>
            <a:pPr algn="ctr"/>
            <a:endParaRPr lang="zh-CN" altLang="en-US">
              <a:solidFill>
                <a:srgbClr val="FFFFFF"/>
              </a:solidFill>
              <a:cs typeface="+mn-ea"/>
              <a:sym typeface="+mn-lt"/>
            </a:endParaRPr>
          </a:p>
        </p:txBody>
      </p:sp>
      <p:sp>
        <p:nvSpPr>
          <p:cNvPr id="54" name="椭圆 28"/>
          <p:cNvSpPr>
            <a:spLocks noChangeArrowheads="1"/>
          </p:cNvSpPr>
          <p:nvPr/>
        </p:nvSpPr>
        <p:spPr bwMode="auto">
          <a:xfrm>
            <a:off x="2019441" y="2987675"/>
            <a:ext cx="1282700" cy="1282700"/>
          </a:xfrm>
          <a:prstGeom prst="ellipse">
            <a:avLst/>
          </a:prstGeom>
          <a:solidFill>
            <a:srgbClr val="C00000"/>
          </a:solidFill>
          <a:ln>
            <a:noFill/>
          </a:ln>
        </p:spPr>
        <p:txBody>
          <a:bodyPr anchor="ctr"/>
          <a:lstStyle/>
          <a:p>
            <a:pPr algn="ctr"/>
            <a:endParaRPr lang="zh-CN" altLang="en-US">
              <a:solidFill>
                <a:srgbClr val="FFFFFF"/>
              </a:solidFill>
              <a:cs typeface="+mn-ea"/>
              <a:sym typeface="+mn-lt"/>
            </a:endParaRPr>
          </a:p>
        </p:txBody>
      </p:sp>
      <p:grpSp>
        <p:nvGrpSpPr>
          <p:cNvPr id="55" name="组合 54"/>
          <p:cNvGrpSpPr/>
          <p:nvPr/>
        </p:nvGrpSpPr>
        <p:grpSpPr>
          <a:xfrm>
            <a:off x="2243279" y="4332288"/>
            <a:ext cx="646331" cy="1472644"/>
            <a:chOff x="1973263" y="4332288"/>
            <a:chExt cx="646331" cy="1472644"/>
          </a:xfrm>
        </p:grpSpPr>
        <p:sp>
          <p:nvSpPr>
            <p:cNvPr id="56" name="文本框 4"/>
            <p:cNvSpPr txBox="1">
              <a:spLocks noChangeArrowheads="1"/>
            </p:cNvSpPr>
            <p:nvPr/>
          </p:nvSpPr>
          <p:spPr bwMode="auto">
            <a:xfrm>
              <a:off x="1973263" y="5435600"/>
              <a:ext cx="6463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cs typeface="+mn-ea"/>
                  <a:sym typeface="+mn-lt"/>
                </a:rPr>
                <a:t>2014</a:t>
              </a:r>
              <a:endParaRPr lang="zh-CN" altLang="en-US" b="1" dirty="0">
                <a:cs typeface="+mn-ea"/>
                <a:sym typeface="+mn-lt"/>
              </a:endParaRPr>
            </a:p>
          </p:txBody>
        </p:sp>
        <p:cxnSp>
          <p:nvCxnSpPr>
            <p:cNvPr id="57" name="直接连接符 56"/>
            <p:cNvCxnSpPr>
              <a:cxnSpLocks noChangeShapeType="1"/>
            </p:cNvCxnSpPr>
            <p:nvPr/>
          </p:nvCxnSpPr>
          <p:spPr bwMode="auto">
            <a:xfrm>
              <a:off x="2362200" y="4332288"/>
              <a:ext cx="0" cy="1028700"/>
            </a:xfrm>
            <a:prstGeom prst="line">
              <a:avLst/>
            </a:prstGeom>
            <a:noFill/>
            <a:ln w="6350">
              <a:solidFill>
                <a:srgbClr val="2C3441"/>
              </a:solidFill>
              <a:prstDash val="sysDash"/>
              <a:round/>
            </a:ln>
            <a:extLst>
              <a:ext uri="{909E8E84-426E-40DD-AFC4-6F175D3DCCD1}">
                <a14:hiddenFill xmlns:a14="http://schemas.microsoft.com/office/drawing/2010/main">
                  <a:noFill/>
                </a14:hiddenFill>
              </a:ext>
            </a:extLst>
          </p:spPr>
        </p:cxnSp>
      </p:grpSp>
      <p:grpSp>
        <p:nvGrpSpPr>
          <p:cNvPr id="58" name="组合 57"/>
          <p:cNvGrpSpPr/>
          <p:nvPr/>
        </p:nvGrpSpPr>
        <p:grpSpPr>
          <a:xfrm>
            <a:off x="4456254" y="4332288"/>
            <a:ext cx="646331" cy="1472644"/>
            <a:chOff x="4186238" y="4332288"/>
            <a:chExt cx="646331" cy="1472644"/>
          </a:xfrm>
        </p:grpSpPr>
        <p:sp>
          <p:nvSpPr>
            <p:cNvPr id="59" name="文本框 33"/>
            <p:cNvSpPr txBox="1">
              <a:spLocks noChangeArrowheads="1"/>
            </p:cNvSpPr>
            <p:nvPr/>
          </p:nvSpPr>
          <p:spPr bwMode="auto">
            <a:xfrm>
              <a:off x="4186238" y="5435600"/>
              <a:ext cx="6463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cs typeface="+mn-ea"/>
                  <a:sym typeface="+mn-lt"/>
                </a:rPr>
                <a:t>2015</a:t>
              </a:r>
              <a:endParaRPr lang="zh-CN" altLang="en-US" b="1" dirty="0">
                <a:cs typeface="+mn-ea"/>
                <a:sym typeface="+mn-lt"/>
              </a:endParaRPr>
            </a:p>
          </p:txBody>
        </p:sp>
        <p:cxnSp>
          <p:nvCxnSpPr>
            <p:cNvPr id="60" name="直接连接符 34"/>
            <p:cNvCxnSpPr>
              <a:cxnSpLocks noChangeShapeType="1"/>
            </p:cNvCxnSpPr>
            <p:nvPr/>
          </p:nvCxnSpPr>
          <p:spPr bwMode="auto">
            <a:xfrm>
              <a:off x="4575175" y="4332288"/>
              <a:ext cx="0" cy="1028700"/>
            </a:xfrm>
            <a:prstGeom prst="line">
              <a:avLst/>
            </a:prstGeom>
            <a:noFill/>
            <a:ln w="6350">
              <a:solidFill>
                <a:srgbClr val="2C3441"/>
              </a:solidFill>
              <a:prstDash val="sysDash"/>
              <a:round/>
            </a:ln>
            <a:extLst>
              <a:ext uri="{909E8E84-426E-40DD-AFC4-6F175D3DCCD1}">
                <a14:hiddenFill xmlns:a14="http://schemas.microsoft.com/office/drawing/2010/main">
                  <a:noFill/>
                </a14:hiddenFill>
              </a:ext>
            </a:extLst>
          </p:spPr>
        </p:cxnSp>
      </p:grpSp>
      <p:grpSp>
        <p:nvGrpSpPr>
          <p:cNvPr id="61" name="组合 60"/>
          <p:cNvGrpSpPr/>
          <p:nvPr/>
        </p:nvGrpSpPr>
        <p:grpSpPr>
          <a:xfrm>
            <a:off x="6821629" y="4332288"/>
            <a:ext cx="646331" cy="1472644"/>
            <a:chOff x="6551613" y="4332288"/>
            <a:chExt cx="646331" cy="1472644"/>
          </a:xfrm>
        </p:grpSpPr>
        <p:sp>
          <p:nvSpPr>
            <p:cNvPr id="62" name="文本框 49"/>
            <p:cNvSpPr txBox="1">
              <a:spLocks noChangeArrowheads="1"/>
            </p:cNvSpPr>
            <p:nvPr/>
          </p:nvSpPr>
          <p:spPr bwMode="auto">
            <a:xfrm>
              <a:off x="6551613" y="5435600"/>
              <a:ext cx="6463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cs typeface="+mn-ea"/>
                  <a:sym typeface="+mn-lt"/>
                </a:rPr>
                <a:t>2016</a:t>
              </a:r>
              <a:endParaRPr lang="zh-CN" altLang="en-US" b="1" dirty="0">
                <a:cs typeface="+mn-ea"/>
                <a:sym typeface="+mn-lt"/>
              </a:endParaRPr>
            </a:p>
          </p:txBody>
        </p:sp>
        <p:cxnSp>
          <p:nvCxnSpPr>
            <p:cNvPr id="63" name="直接连接符 50"/>
            <p:cNvCxnSpPr>
              <a:cxnSpLocks noChangeShapeType="1"/>
            </p:cNvCxnSpPr>
            <p:nvPr/>
          </p:nvCxnSpPr>
          <p:spPr bwMode="auto">
            <a:xfrm>
              <a:off x="6938963" y="4332288"/>
              <a:ext cx="0" cy="1028700"/>
            </a:xfrm>
            <a:prstGeom prst="line">
              <a:avLst/>
            </a:prstGeom>
            <a:noFill/>
            <a:ln w="6350">
              <a:solidFill>
                <a:srgbClr val="2C3441"/>
              </a:solidFill>
              <a:prstDash val="sysDash"/>
              <a:round/>
            </a:ln>
            <a:extLst>
              <a:ext uri="{909E8E84-426E-40DD-AFC4-6F175D3DCCD1}">
                <a14:hiddenFill xmlns:a14="http://schemas.microsoft.com/office/drawing/2010/main">
                  <a:noFill/>
                </a14:hiddenFill>
              </a:ext>
            </a:extLst>
          </p:spPr>
        </p:cxnSp>
      </p:grpSp>
      <p:grpSp>
        <p:nvGrpSpPr>
          <p:cNvPr id="64" name="组合 63"/>
          <p:cNvGrpSpPr/>
          <p:nvPr/>
        </p:nvGrpSpPr>
        <p:grpSpPr>
          <a:xfrm>
            <a:off x="9012379" y="4291013"/>
            <a:ext cx="646331" cy="1513919"/>
            <a:chOff x="8742363" y="4291013"/>
            <a:chExt cx="646331" cy="1513919"/>
          </a:xfrm>
        </p:grpSpPr>
        <p:sp>
          <p:nvSpPr>
            <p:cNvPr id="65" name="文本框 51"/>
            <p:cNvSpPr txBox="1">
              <a:spLocks noChangeArrowheads="1"/>
            </p:cNvSpPr>
            <p:nvPr/>
          </p:nvSpPr>
          <p:spPr bwMode="auto">
            <a:xfrm>
              <a:off x="8742363" y="5435600"/>
              <a:ext cx="6463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cs typeface="+mn-ea"/>
                  <a:sym typeface="+mn-lt"/>
                </a:rPr>
                <a:t>2017</a:t>
              </a:r>
              <a:endParaRPr lang="zh-CN" altLang="en-US" b="1" dirty="0">
                <a:cs typeface="+mn-ea"/>
                <a:sym typeface="+mn-lt"/>
              </a:endParaRPr>
            </a:p>
          </p:txBody>
        </p:sp>
        <p:cxnSp>
          <p:nvCxnSpPr>
            <p:cNvPr id="66" name="直接连接符 52"/>
            <p:cNvCxnSpPr>
              <a:cxnSpLocks noChangeShapeType="1"/>
            </p:cNvCxnSpPr>
            <p:nvPr/>
          </p:nvCxnSpPr>
          <p:spPr bwMode="auto">
            <a:xfrm>
              <a:off x="9131300" y="4291013"/>
              <a:ext cx="0" cy="1028700"/>
            </a:xfrm>
            <a:prstGeom prst="line">
              <a:avLst/>
            </a:prstGeom>
            <a:noFill/>
            <a:ln w="6350">
              <a:solidFill>
                <a:srgbClr val="2C3441"/>
              </a:solidFill>
              <a:prstDash val="sysDash"/>
              <a:round/>
            </a:ln>
            <a:extLst>
              <a:ext uri="{909E8E84-426E-40DD-AFC4-6F175D3DCCD1}">
                <a14:hiddenFill xmlns:a14="http://schemas.microsoft.com/office/drawing/2010/main">
                  <a:noFill/>
                </a14:hiddenFill>
              </a:ext>
            </a:extLst>
          </p:spPr>
        </p:cxnSp>
      </p:grpSp>
      <p:grpSp>
        <p:nvGrpSpPr>
          <p:cNvPr id="67" name="组合 53"/>
          <p:cNvGrpSpPr/>
          <p:nvPr/>
        </p:nvGrpSpPr>
        <p:grpSpPr bwMode="auto">
          <a:xfrm>
            <a:off x="1762266" y="1712913"/>
            <a:ext cx="2403475" cy="1223146"/>
            <a:chOff x="0" y="0"/>
            <a:chExt cx="3046360" cy="1223749"/>
          </a:xfrm>
        </p:grpSpPr>
        <p:sp>
          <p:nvSpPr>
            <p:cNvPr id="68" name="矩形 13"/>
            <p:cNvSpPr>
              <a:spLocks noChangeArrowheads="1"/>
            </p:cNvSpPr>
            <p:nvPr/>
          </p:nvSpPr>
          <p:spPr bwMode="auto">
            <a:xfrm>
              <a:off x="0" y="207586"/>
              <a:ext cx="3046360" cy="101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3895" eaLnBrk="0" hangingPunct="0">
                <a:defRPr>
                  <a:solidFill>
                    <a:schemeClr val="tx1"/>
                  </a:solidFill>
                  <a:latin typeface="Calibri" pitchFamily="34" charset="0"/>
                  <a:ea typeface="宋体" pitchFamily="2" charset="-122"/>
                </a:defRPr>
              </a:lvl1pPr>
              <a:lvl2pPr defTabSz="683895" eaLnBrk="0" hangingPunct="0">
                <a:defRPr>
                  <a:solidFill>
                    <a:schemeClr val="tx1"/>
                  </a:solidFill>
                  <a:latin typeface="Calibri" pitchFamily="34" charset="0"/>
                  <a:ea typeface="宋体" pitchFamily="2" charset="-122"/>
                </a:defRPr>
              </a:lvl2pPr>
              <a:lvl3pPr defTabSz="683895" eaLnBrk="0" hangingPunct="0">
                <a:defRPr>
                  <a:solidFill>
                    <a:schemeClr val="tx1"/>
                  </a:solidFill>
                  <a:latin typeface="Calibri" pitchFamily="34" charset="0"/>
                  <a:ea typeface="宋体" pitchFamily="2" charset="-122"/>
                </a:defRPr>
              </a:lvl3pPr>
              <a:lvl4pPr defTabSz="683895" eaLnBrk="0" hangingPunct="0">
                <a:defRPr>
                  <a:solidFill>
                    <a:schemeClr val="tx1"/>
                  </a:solidFill>
                  <a:latin typeface="Calibri" pitchFamily="34" charset="0"/>
                  <a:ea typeface="宋体" pitchFamily="2" charset="-122"/>
                </a:defRPr>
              </a:lvl4pPr>
              <a:lvl5pPr defTabSz="683895" eaLnBrk="0" hangingPunct="0">
                <a:defRPr>
                  <a:solidFill>
                    <a:schemeClr val="tx1"/>
                  </a:solidFill>
                  <a:latin typeface="Calibri" pitchFamily="34" charset="0"/>
                  <a:ea typeface="宋体" pitchFamily="2" charset="-122"/>
                </a:defRPr>
              </a:lvl5pPr>
              <a:lvl6pPr marL="2284730" indent="1905" defTabSz="68389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741930" indent="1905" defTabSz="68389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199130" indent="1905" defTabSz="68389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656330" indent="1905" defTabSz="68389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lnSpc>
                  <a:spcPct val="150000"/>
                </a:lnSpc>
              </a:pPr>
              <a:r>
                <a:rPr lang="en-US" altLang="zh-CN" sz="1000" dirty="0">
                  <a:solidFill>
                    <a:srgbClr val="262626"/>
                  </a:solidFill>
                  <a:latin typeface="+mn-lt"/>
                  <a:ea typeface="+mn-ea"/>
                  <a:cs typeface="+mn-ea"/>
                  <a:sym typeface="+mn-lt"/>
                </a:rPr>
                <a:t>This is an example text . Go ahead and replace it. Add your text here. This is an example text . Go ahead and replace it. Add your text here.</a:t>
              </a:r>
              <a:endParaRPr lang="zh-CN" altLang="en-US" sz="1000" dirty="0">
                <a:solidFill>
                  <a:srgbClr val="262626"/>
                </a:solidFill>
                <a:latin typeface="+mn-lt"/>
                <a:ea typeface="+mn-ea"/>
                <a:cs typeface="+mn-ea"/>
                <a:sym typeface="+mn-lt"/>
              </a:endParaRPr>
            </a:p>
          </p:txBody>
        </p:sp>
        <p:sp>
          <p:nvSpPr>
            <p:cNvPr id="69" name="文本框 83"/>
            <p:cNvSpPr txBox="1">
              <a:spLocks noChangeArrowheads="1"/>
            </p:cNvSpPr>
            <p:nvPr/>
          </p:nvSpPr>
          <p:spPr bwMode="auto">
            <a:xfrm>
              <a:off x="103604" y="0"/>
              <a:ext cx="1028486" cy="261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2445" eaLnBrk="0" hangingPunct="0">
                <a:defRPr>
                  <a:solidFill>
                    <a:schemeClr val="tx1"/>
                  </a:solidFill>
                  <a:latin typeface="Calibri" pitchFamily="34" charset="0"/>
                  <a:ea typeface="宋体" pitchFamily="2" charset="-122"/>
                </a:defRPr>
              </a:lvl1pPr>
              <a:lvl2pPr defTabSz="512445" eaLnBrk="0" hangingPunct="0">
                <a:defRPr>
                  <a:solidFill>
                    <a:schemeClr val="tx1"/>
                  </a:solidFill>
                  <a:latin typeface="Calibri" pitchFamily="34" charset="0"/>
                  <a:ea typeface="宋体" pitchFamily="2" charset="-122"/>
                </a:defRPr>
              </a:lvl2pPr>
              <a:lvl3pPr defTabSz="512445" eaLnBrk="0" hangingPunct="0">
                <a:defRPr>
                  <a:solidFill>
                    <a:schemeClr val="tx1"/>
                  </a:solidFill>
                  <a:latin typeface="Calibri" pitchFamily="34" charset="0"/>
                  <a:ea typeface="宋体" pitchFamily="2" charset="-122"/>
                </a:defRPr>
              </a:lvl3pPr>
              <a:lvl4pPr defTabSz="512445" eaLnBrk="0" hangingPunct="0">
                <a:defRPr>
                  <a:solidFill>
                    <a:schemeClr val="tx1"/>
                  </a:solidFill>
                  <a:latin typeface="Calibri" pitchFamily="34" charset="0"/>
                  <a:ea typeface="宋体" pitchFamily="2" charset="-122"/>
                </a:defRPr>
              </a:lvl4pPr>
              <a:lvl5pPr defTabSz="512445" eaLnBrk="0" hangingPunct="0">
                <a:defRPr>
                  <a:solidFill>
                    <a:schemeClr val="tx1"/>
                  </a:solidFill>
                  <a:latin typeface="Calibri" pitchFamily="34" charset="0"/>
                  <a:ea typeface="宋体" pitchFamily="2" charset="-122"/>
                </a:defRPr>
              </a:lvl5pPr>
              <a:lvl6pPr marL="2284730" indent="1905" defTabSz="51244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741930" indent="1905" defTabSz="51244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199130" indent="1905" defTabSz="51244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656330" indent="1905" defTabSz="51244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100" b="1">
                  <a:solidFill>
                    <a:srgbClr val="1C2E48"/>
                  </a:solidFill>
                  <a:latin typeface="+mn-lt"/>
                  <a:ea typeface="+mn-ea"/>
                  <a:cs typeface="+mn-ea"/>
                  <a:sym typeface="+mn-lt"/>
                </a:rPr>
                <a:t>TEXT HERE</a:t>
              </a:r>
              <a:endParaRPr lang="zh-CN" altLang="en-US" sz="1100" b="1">
                <a:solidFill>
                  <a:srgbClr val="1C2E48"/>
                </a:solidFill>
                <a:latin typeface="+mn-lt"/>
                <a:ea typeface="+mn-ea"/>
                <a:cs typeface="+mn-ea"/>
                <a:sym typeface="+mn-lt"/>
              </a:endParaRPr>
            </a:p>
          </p:txBody>
        </p:sp>
        <p:cxnSp>
          <p:nvCxnSpPr>
            <p:cNvPr id="70" name="直接连接符 120"/>
            <p:cNvCxnSpPr>
              <a:cxnSpLocks noChangeShapeType="1"/>
            </p:cNvCxnSpPr>
            <p:nvPr/>
          </p:nvCxnSpPr>
          <p:spPr bwMode="auto">
            <a:xfrm>
              <a:off x="103604" y="45691"/>
              <a:ext cx="0" cy="170228"/>
            </a:xfrm>
            <a:prstGeom prst="line">
              <a:avLst/>
            </a:prstGeom>
            <a:noFill/>
            <a:ln w="9525">
              <a:solidFill>
                <a:srgbClr val="1C2E48"/>
              </a:solidFill>
              <a:round/>
            </a:ln>
            <a:extLst>
              <a:ext uri="{909E8E84-426E-40DD-AFC4-6F175D3DCCD1}">
                <a14:hiddenFill xmlns:a14="http://schemas.microsoft.com/office/drawing/2010/main">
                  <a:noFill/>
                </a14:hiddenFill>
              </a:ext>
            </a:extLst>
          </p:spPr>
        </p:cxnSp>
      </p:grpSp>
      <p:grpSp>
        <p:nvGrpSpPr>
          <p:cNvPr id="71" name="组合 57"/>
          <p:cNvGrpSpPr/>
          <p:nvPr/>
        </p:nvGrpSpPr>
        <p:grpSpPr bwMode="auto">
          <a:xfrm>
            <a:off x="4038741" y="1712913"/>
            <a:ext cx="2403475" cy="1223146"/>
            <a:chOff x="0" y="0"/>
            <a:chExt cx="3046360" cy="1223749"/>
          </a:xfrm>
        </p:grpSpPr>
        <p:sp>
          <p:nvSpPr>
            <p:cNvPr id="72" name="矩形 13"/>
            <p:cNvSpPr>
              <a:spLocks noChangeArrowheads="1"/>
            </p:cNvSpPr>
            <p:nvPr/>
          </p:nvSpPr>
          <p:spPr bwMode="auto">
            <a:xfrm>
              <a:off x="0" y="207586"/>
              <a:ext cx="3046360" cy="101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3895" eaLnBrk="0" hangingPunct="0">
                <a:defRPr>
                  <a:solidFill>
                    <a:schemeClr val="tx1"/>
                  </a:solidFill>
                  <a:latin typeface="Calibri" pitchFamily="34" charset="0"/>
                  <a:ea typeface="宋体" pitchFamily="2" charset="-122"/>
                </a:defRPr>
              </a:lvl1pPr>
              <a:lvl2pPr defTabSz="683895" eaLnBrk="0" hangingPunct="0">
                <a:defRPr>
                  <a:solidFill>
                    <a:schemeClr val="tx1"/>
                  </a:solidFill>
                  <a:latin typeface="Calibri" pitchFamily="34" charset="0"/>
                  <a:ea typeface="宋体" pitchFamily="2" charset="-122"/>
                </a:defRPr>
              </a:lvl2pPr>
              <a:lvl3pPr defTabSz="683895" eaLnBrk="0" hangingPunct="0">
                <a:defRPr>
                  <a:solidFill>
                    <a:schemeClr val="tx1"/>
                  </a:solidFill>
                  <a:latin typeface="Calibri" pitchFamily="34" charset="0"/>
                  <a:ea typeface="宋体" pitchFamily="2" charset="-122"/>
                </a:defRPr>
              </a:lvl3pPr>
              <a:lvl4pPr defTabSz="683895" eaLnBrk="0" hangingPunct="0">
                <a:defRPr>
                  <a:solidFill>
                    <a:schemeClr val="tx1"/>
                  </a:solidFill>
                  <a:latin typeface="Calibri" pitchFamily="34" charset="0"/>
                  <a:ea typeface="宋体" pitchFamily="2" charset="-122"/>
                </a:defRPr>
              </a:lvl4pPr>
              <a:lvl5pPr defTabSz="683895" eaLnBrk="0" hangingPunct="0">
                <a:defRPr>
                  <a:solidFill>
                    <a:schemeClr val="tx1"/>
                  </a:solidFill>
                  <a:latin typeface="Calibri" pitchFamily="34" charset="0"/>
                  <a:ea typeface="宋体" pitchFamily="2" charset="-122"/>
                </a:defRPr>
              </a:lvl5pPr>
              <a:lvl6pPr marL="2284730" indent="1905" defTabSz="68389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741930" indent="1905" defTabSz="68389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199130" indent="1905" defTabSz="68389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656330" indent="1905" defTabSz="68389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lnSpc>
                  <a:spcPct val="150000"/>
                </a:lnSpc>
              </a:pPr>
              <a:r>
                <a:rPr lang="en-US" altLang="zh-CN" sz="1000">
                  <a:solidFill>
                    <a:srgbClr val="262626"/>
                  </a:solidFill>
                  <a:latin typeface="+mn-lt"/>
                  <a:ea typeface="+mn-ea"/>
                  <a:cs typeface="+mn-ea"/>
                  <a:sym typeface="+mn-lt"/>
                </a:rPr>
                <a:t>This is an example text . Go ahead and replace it. Add your text here. This is an example text . Go ahead and replace it. Add your text here.</a:t>
              </a:r>
              <a:endParaRPr lang="zh-CN" altLang="en-US" sz="1000">
                <a:solidFill>
                  <a:srgbClr val="262626"/>
                </a:solidFill>
                <a:latin typeface="+mn-lt"/>
                <a:ea typeface="+mn-ea"/>
                <a:cs typeface="+mn-ea"/>
                <a:sym typeface="+mn-lt"/>
              </a:endParaRPr>
            </a:p>
          </p:txBody>
        </p:sp>
        <p:sp>
          <p:nvSpPr>
            <p:cNvPr id="73" name="文本框 83"/>
            <p:cNvSpPr txBox="1">
              <a:spLocks noChangeArrowheads="1"/>
            </p:cNvSpPr>
            <p:nvPr/>
          </p:nvSpPr>
          <p:spPr bwMode="auto">
            <a:xfrm>
              <a:off x="103604" y="0"/>
              <a:ext cx="1028486" cy="261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2445" eaLnBrk="0" hangingPunct="0">
                <a:defRPr>
                  <a:solidFill>
                    <a:schemeClr val="tx1"/>
                  </a:solidFill>
                  <a:latin typeface="Calibri" pitchFamily="34" charset="0"/>
                  <a:ea typeface="宋体" pitchFamily="2" charset="-122"/>
                </a:defRPr>
              </a:lvl1pPr>
              <a:lvl2pPr defTabSz="512445" eaLnBrk="0" hangingPunct="0">
                <a:defRPr>
                  <a:solidFill>
                    <a:schemeClr val="tx1"/>
                  </a:solidFill>
                  <a:latin typeface="Calibri" pitchFamily="34" charset="0"/>
                  <a:ea typeface="宋体" pitchFamily="2" charset="-122"/>
                </a:defRPr>
              </a:lvl2pPr>
              <a:lvl3pPr defTabSz="512445" eaLnBrk="0" hangingPunct="0">
                <a:defRPr>
                  <a:solidFill>
                    <a:schemeClr val="tx1"/>
                  </a:solidFill>
                  <a:latin typeface="Calibri" pitchFamily="34" charset="0"/>
                  <a:ea typeface="宋体" pitchFamily="2" charset="-122"/>
                </a:defRPr>
              </a:lvl3pPr>
              <a:lvl4pPr defTabSz="512445" eaLnBrk="0" hangingPunct="0">
                <a:defRPr>
                  <a:solidFill>
                    <a:schemeClr val="tx1"/>
                  </a:solidFill>
                  <a:latin typeface="Calibri" pitchFamily="34" charset="0"/>
                  <a:ea typeface="宋体" pitchFamily="2" charset="-122"/>
                </a:defRPr>
              </a:lvl4pPr>
              <a:lvl5pPr defTabSz="512445" eaLnBrk="0" hangingPunct="0">
                <a:defRPr>
                  <a:solidFill>
                    <a:schemeClr val="tx1"/>
                  </a:solidFill>
                  <a:latin typeface="Calibri" pitchFamily="34" charset="0"/>
                  <a:ea typeface="宋体" pitchFamily="2" charset="-122"/>
                </a:defRPr>
              </a:lvl5pPr>
              <a:lvl6pPr marL="2284730" indent="1905" defTabSz="51244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741930" indent="1905" defTabSz="51244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199130" indent="1905" defTabSz="51244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656330" indent="1905" defTabSz="51244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100" b="1">
                  <a:solidFill>
                    <a:srgbClr val="1C2E48"/>
                  </a:solidFill>
                  <a:latin typeface="+mn-lt"/>
                  <a:ea typeface="+mn-ea"/>
                  <a:cs typeface="+mn-ea"/>
                  <a:sym typeface="+mn-lt"/>
                </a:rPr>
                <a:t>TEXT HERE</a:t>
              </a:r>
              <a:endParaRPr lang="zh-CN" altLang="en-US" sz="1100" b="1">
                <a:solidFill>
                  <a:srgbClr val="1C2E48"/>
                </a:solidFill>
                <a:latin typeface="+mn-lt"/>
                <a:ea typeface="+mn-ea"/>
                <a:cs typeface="+mn-ea"/>
                <a:sym typeface="+mn-lt"/>
              </a:endParaRPr>
            </a:p>
          </p:txBody>
        </p:sp>
        <p:cxnSp>
          <p:nvCxnSpPr>
            <p:cNvPr id="74" name="直接连接符 120"/>
            <p:cNvCxnSpPr>
              <a:cxnSpLocks noChangeShapeType="1"/>
            </p:cNvCxnSpPr>
            <p:nvPr/>
          </p:nvCxnSpPr>
          <p:spPr bwMode="auto">
            <a:xfrm>
              <a:off x="103604" y="45691"/>
              <a:ext cx="0" cy="170228"/>
            </a:xfrm>
            <a:prstGeom prst="line">
              <a:avLst/>
            </a:prstGeom>
            <a:noFill/>
            <a:ln w="9525">
              <a:solidFill>
                <a:srgbClr val="1C2E48"/>
              </a:solidFill>
              <a:round/>
            </a:ln>
            <a:extLst>
              <a:ext uri="{909E8E84-426E-40DD-AFC4-6F175D3DCCD1}">
                <a14:hiddenFill xmlns:a14="http://schemas.microsoft.com/office/drawing/2010/main">
                  <a:noFill/>
                </a14:hiddenFill>
              </a:ext>
            </a:extLst>
          </p:spPr>
        </p:cxnSp>
      </p:grpSp>
      <p:grpSp>
        <p:nvGrpSpPr>
          <p:cNvPr id="75" name="组合 61"/>
          <p:cNvGrpSpPr/>
          <p:nvPr/>
        </p:nvGrpSpPr>
        <p:grpSpPr bwMode="auto">
          <a:xfrm>
            <a:off x="6313629" y="1712913"/>
            <a:ext cx="2403475" cy="1223146"/>
            <a:chOff x="0" y="0"/>
            <a:chExt cx="3046360" cy="1223749"/>
          </a:xfrm>
        </p:grpSpPr>
        <p:sp>
          <p:nvSpPr>
            <p:cNvPr id="76" name="矩形 13"/>
            <p:cNvSpPr>
              <a:spLocks noChangeArrowheads="1"/>
            </p:cNvSpPr>
            <p:nvPr/>
          </p:nvSpPr>
          <p:spPr bwMode="auto">
            <a:xfrm>
              <a:off x="0" y="207586"/>
              <a:ext cx="3046360" cy="101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3895" eaLnBrk="0" hangingPunct="0">
                <a:defRPr>
                  <a:solidFill>
                    <a:schemeClr val="tx1"/>
                  </a:solidFill>
                  <a:latin typeface="Calibri" pitchFamily="34" charset="0"/>
                  <a:ea typeface="宋体" pitchFamily="2" charset="-122"/>
                </a:defRPr>
              </a:lvl1pPr>
              <a:lvl2pPr defTabSz="683895" eaLnBrk="0" hangingPunct="0">
                <a:defRPr>
                  <a:solidFill>
                    <a:schemeClr val="tx1"/>
                  </a:solidFill>
                  <a:latin typeface="Calibri" pitchFamily="34" charset="0"/>
                  <a:ea typeface="宋体" pitchFamily="2" charset="-122"/>
                </a:defRPr>
              </a:lvl2pPr>
              <a:lvl3pPr defTabSz="683895" eaLnBrk="0" hangingPunct="0">
                <a:defRPr>
                  <a:solidFill>
                    <a:schemeClr val="tx1"/>
                  </a:solidFill>
                  <a:latin typeface="Calibri" pitchFamily="34" charset="0"/>
                  <a:ea typeface="宋体" pitchFamily="2" charset="-122"/>
                </a:defRPr>
              </a:lvl3pPr>
              <a:lvl4pPr defTabSz="683895" eaLnBrk="0" hangingPunct="0">
                <a:defRPr>
                  <a:solidFill>
                    <a:schemeClr val="tx1"/>
                  </a:solidFill>
                  <a:latin typeface="Calibri" pitchFamily="34" charset="0"/>
                  <a:ea typeface="宋体" pitchFamily="2" charset="-122"/>
                </a:defRPr>
              </a:lvl4pPr>
              <a:lvl5pPr defTabSz="683895" eaLnBrk="0" hangingPunct="0">
                <a:defRPr>
                  <a:solidFill>
                    <a:schemeClr val="tx1"/>
                  </a:solidFill>
                  <a:latin typeface="Calibri" pitchFamily="34" charset="0"/>
                  <a:ea typeface="宋体" pitchFamily="2" charset="-122"/>
                </a:defRPr>
              </a:lvl5pPr>
              <a:lvl6pPr marL="2284730" indent="1905" defTabSz="68389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741930" indent="1905" defTabSz="68389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199130" indent="1905" defTabSz="68389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656330" indent="1905" defTabSz="68389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lnSpc>
                  <a:spcPct val="150000"/>
                </a:lnSpc>
              </a:pPr>
              <a:r>
                <a:rPr lang="en-US" altLang="zh-CN" sz="1000">
                  <a:solidFill>
                    <a:srgbClr val="262626"/>
                  </a:solidFill>
                  <a:latin typeface="+mn-lt"/>
                  <a:ea typeface="+mn-ea"/>
                  <a:cs typeface="+mn-ea"/>
                  <a:sym typeface="+mn-lt"/>
                </a:rPr>
                <a:t>This is an example text . Go ahead and replace it. Add your text here. This is an example text . Go ahead and replace it. Add your text here.</a:t>
              </a:r>
              <a:endParaRPr lang="zh-CN" altLang="en-US" sz="1000">
                <a:solidFill>
                  <a:srgbClr val="262626"/>
                </a:solidFill>
                <a:latin typeface="+mn-lt"/>
                <a:ea typeface="+mn-ea"/>
                <a:cs typeface="+mn-ea"/>
                <a:sym typeface="+mn-lt"/>
              </a:endParaRPr>
            </a:p>
          </p:txBody>
        </p:sp>
        <p:sp>
          <p:nvSpPr>
            <p:cNvPr id="77" name="文本框 83"/>
            <p:cNvSpPr txBox="1">
              <a:spLocks noChangeArrowheads="1"/>
            </p:cNvSpPr>
            <p:nvPr/>
          </p:nvSpPr>
          <p:spPr bwMode="auto">
            <a:xfrm>
              <a:off x="103604" y="0"/>
              <a:ext cx="1028486" cy="261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2445" eaLnBrk="0" hangingPunct="0">
                <a:defRPr>
                  <a:solidFill>
                    <a:schemeClr val="tx1"/>
                  </a:solidFill>
                  <a:latin typeface="Calibri" pitchFamily="34" charset="0"/>
                  <a:ea typeface="宋体" pitchFamily="2" charset="-122"/>
                </a:defRPr>
              </a:lvl1pPr>
              <a:lvl2pPr defTabSz="512445" eaLnBrk="0" hangingPunct="0">
                <a:defRPr>
                  <a:solidFill>
                    <a:schemeClr val="tx1"/>
                  </a:solidFill>
                  <a:latin typeface="Calibri" pitchFamily="34" charset="0"/>
                  <a:ea typeface="宋体" pitchFamily="2" charset="-122"/>
                </a:defRPr>
              </a:lvl2pPr>
              <a:lvl3pPr defTabSz="512445" eaLnBrk="0" hangingPunct="0">
                <a:defRPr>
                  <a:solidFill>
                    <a:schemeClr val="tx1"/>
                  </a:solidFill>
                  <a:latin typeface="Calibri" pitchFamily="34" charset="0"/>
                  <a:ea typeface="宋体" pitchFamily="2" charset="-122"/>
                </a:defRPr>
              </a:lvl3pPr>
              <a:lvl4pPr defTabSz="512445" eaLnBrk="0" hangingPunct="0">
                <a:defRPr>
                  <a:solidFill>
                    <a:schemeClr val="tx1"/>
                  </a:solidFill>
                  <a:latin typeface="Calibri" pitchFamily="34" charset="0"/>
                  <a:ea typeface="宋体" pitchFamily="2" charset="-122"/>
                </a:defRPr>
              </a:lvl4pPr>
              <a:lvl5pPr defTabSz="512445" eaLnBrk="0" hangingPunct="0">
                <a:defRPr>
                  <a:solidFill>
                    <a:schemeClr val="tx1"/>
                  </a:solidFill>
                  <a:latin typeface="Calibri" pitchFamily="34" charset="0"/>
                  <a:ea typeface="宋体" pitchFamily="2" charset="-122"/>
                </a:defRPr>
              </a:lvl5pPr>
              <a:lvl6pPr marL="2284730" indent="1905" defTabSz="51244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741930" indent="1905" defTabSz="51244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199130" indent="1905" defTabSz="51244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656330" indent="1905" defTabSz="51244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100" b="1">
                  <a:solidFill>
                    <a:srgbClr val="1C2E48"/>
                  </a:solidFill>
                  <a:latin typeface="+mn-lt"/>
                  <a:ea typeface="+mn-ea"/>
                  <a:cs typeface="+mn-ea"/>
                  <a:sym typeface="+mn-lt"/>
                </a:rPr>
                <a:t>TEXT HERE</a:t>
              </a:r>
              <a:endParaRPr lang="zh-CN" altLang="en-US" sz="1100" b="1">
                <a:solidFill>
                  <a:srgbClr val="1C2E48"/>
                </a:solidFill>
                <a:latin typeface="+mn-lt"/>
                <a:ea typeface="+mn-ea"/>
                <a:cs typeface="+mn-ea"/>
                <a:sym typeface="+mn-lt"/>
              </a:endParaRPr>
            </a:p>
          </p:txBody>
        </p:sp>
        <p:cxnSp>
          <p:nvCxnSpPr>
            <p:cNvPr id="78" name="直接连接符 120"/>
            <p:cNvCxnSpPr>
              <a:cxnSpLocks noChangeShapeType="1"/>
            </p:cNvCxnSpPr>
            <p:nvPr/>
          </p:nvCxnSpPr>
          <p:spPr bwMode="auto">
            <a:xfrm>
              <a:off x="103604" y="45691"/>
              <a:ext cx="0" cy="170228"/>
            </a:xfrm>
            <a:prstGeom prst="line">
              <a:avLst/>
            </a:prstGeom>
            <a:noFill/>
            <a:ln w="9525">
              <a:solidFill>
                <a:srgbClr val="1C2E48"/>
              </a:solidFill>
              <a:round/>
            </a:ln>
            <a:extLst>
              <a:ext uri="{909E8E84-426E-40DD-AFC4-6F175D3DCCD1}">
                <a14:hiddenFill xmlns:a14="http://schemas.microsoft.com/office/drawing/2010/main">
                  <a:noFill/>
                </a14:hiddenFill>
              </a:ext>
            </a:extLst>
          </p:spPr>
        </p:cxnSp>
      </p:grpSp>
      <p:grpSp>
        <p:nvGrpSpPr>
          <p:cNvPr id="79" name="组合 65"/>
          <p:cNvGrpSpPr/>
          <p:nvPr/>
        </p:nvGrpSpPr>
        <p:grpSpPr bwMode="auto">
          <a:xfrm>
            <a:off x="8588516" y="1712913"/>
            <a:ext cx="2403475" cy="1223146"/>
            <a:chOff x="0" y="0"/>
            <a:chExt cx="3046360" cy="1223749"/>
          </a:xfrm>
        </p:grpSpPr>
        <p:sp>
          <p:nvSpPr>
            <p:cNvPr id="80" name="矩形 13"/>
            <p:cNvSpPr>
              <a:spLocks noChangeArrowheads="1"/>
            </p:cNvSpPr>
            <p:nvPr/>
          </p:nvSpPr>
          <p:spPr bwMode="auto">
            <a:xfrm>
              <a:off x="0" y="207586"/>
              <a:ext cx="3046360" cy="101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3895" eaLnBrk="0" hangingPunct="0">
                <a:defRPr>
                  <a:solidFill>
                    <a:schemeClr val="tx1"/>
                  </a:solidFill>
                  <a:latin typeface="Calibri" pitchFamily="34" charset="0"/>
                  <a:ea typeface="宋体" pitchFamily="2" charset="-122"/>
                </a:defRPr>
              </a:lvl1pPr>
              <a:lvl2pPr defTabSz="683895" eaLnBrk="0" hangingPunct="0">
                <a:defRPr>
                  <a:solidFill>
                    <a:schemeClr val="tx1"/>
                  </a:solidFill>
                  <a:latin typeface="Calibri" pitchFamily="34" charset="0"/>
                  <a:ea typeface="宋体" pitchFamily="2" charset="-122"/>
                </a:defRPr>
              </a:lvl2pPr>
              <a:lvl3pPr defTabSz="683895" eaLnBrk="0" hangingPunct="0">
                <a:defRPr>
                  <a:solidFill>
                    <a:schemeClr val="tx1"/>
                  </a:solidFill>
                  <a:latin typeface="Calibri" pitchFamily="34" charset="0"/>
                  <a:ea typeface="宋体" pitchFamily="2" charset="-122"/>
                </a:defRPr>
              </a:lvl3pPr>
              <a:lvl4pPr defTabSz="683895" eaLnBrk="0" hangingPunct="0">
                <a:defRPr>
                  <a:solidFill>
                    <a:schemeClr val="tx1"/>
                  </a:solidFill>
                  <a:latin typeface="Calibri" pitchFamily="34" charset="0"/>
                  <a:ea typeface="宋体" pitchFamily="2" charset="-122"/>
                </a:defRPr>
              </a:lvl4pPr>
              <a:lvl5pPr defTabSz="683895" eaLnBrk="0" hangingPunct="0">
                <a:defRPr>
                  <a:solidFill>
                    <a:schemeClr val="tx1"/>
                  </a:solidFill>
                  <a:latin typeface="Calibri" pitchFamily="34" charset="0"/>
                  <a:ea typeface="宋体" pitchFamily="2" charset="-122"/>
                </a:defRPr>
              </a:lvl5pPr>
              <a:lvl6pPr marL="2284730" indent="1905" defTabSz="68389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741930" indent="1905" defTabSz="68389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199130" indent="1905" defTabSz="68389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656330" indent="1905" defTabSz="68389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lnSpc>
                  <a:spcPct val="150000"/>
                </a:lnSpc>
              </a:pPr>
              <a:r>
                <a:rPr lang="en-US" altLang="zh-CN" sz="1000">
                  <a:solidFill>
                    <a:srgbClr val="262626"/>
                  </a:solidFill>
                  <a:latin typeface="+mn-lt"/>
                  <a:ea typeface="+mn-ea"/>
                  <a:cs typeface="+mn-ea"/>
                  <a:sym typeface="+mn-lt"/>
                </a:rPr>
                <a:t>This is an example text . Go ahead and replace it. Add your text here. This is an example text . Go ahead and replace it. Add your text here.</a:t>
              </a:r>
              <a:endParaRPr lang="zh-CN" altLang="en-US" sz="1000">
                <a:solidFill>
                  <a:srgbClr val="262626"/>
                </a:solidFill>
                <a:latin typeface="+mn-lt"/>
                <a:ea typeface="+mn-ea"/>
                <a:cs typeface="+mn-ea"/>
                <a:sym typeface="+mn-lt"/>
              </a:endParaRPr>
            </a:p>
          </p:txBody>
        </p:sp>
        <p:sp>
          <p:nvSpPr>
            <p:cNvPr id="81" name="文本框 83"/>
            <p:cNvSpPr txBox="1">
              <a:spLocks noChangeArrowheads="1"/>
            </p:cNvSpPr>
            <p:nvPr/>
          </p:nvSpPr>
          <p:spPr bwMode="auto">
            <a:xfrm>
              <a:off x="103604" y="0"/>
              <a:ext cx="1028486" cy="261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2445" eaLnBrk="0" hangingPunct="0">
                <a:defRPr>
                  <a:solidFill>
                    <a:schemeClr val="tx1"/>
                  </a:solidFill>
                  <a:latin typeface="Calibri" pitchFamily="34" charset="0"/>
                  <a:ea typeface="宋体" pitchFamily="2" charset="-122"/>
                </a:defRPr>
              </a:lvl1pPr>
              <a:lvl2pPr defTabSz="512445" eaLnBrk="0" hangingPunct="0">
                <a:defRPr>
                  <a:solidFill>
                    <a:schemeClr val="tx1"/>
                  </a:solidFill>
                  <a:latin typeface="Calibri" pitchFamily="34" charset="0"/>
                  <a:ea typeface="宋体" pitchFamily="2" charset="-122"/>
                </a:defRPr>
              </a:lvl2pPr>
              <a:lvl3pPr defTabSz="512445" eaLnBrk="0" hangingPunct="0">
                <a:defRPr>
                  <a:solidFill>
                    <a:schemeClr val="tx1"/>
                  </a:solidFill>
                  <a:latin typeface="Calibri" pitchFamily="34" charset="0"/>
                  <a:ea typeface="宋体" pitchFamily="2" charset="-122"/>
                </a:defRPr>
              </a:lvl3pPr>
              <a:lvl4pPr defTabSz="512445" eaLnBrk="0" hangingPunct="0">
                <a:defRPr>
                  <a:solidFill>
                    <a:schemeClr val="tx1"/>
                  </a:solidFill>
                  <a:latin typeface="Calibri" pitchFamily="34" charset="0"/>
                  <a:ea typeface="宋体" pitchFamily="2" charset="-122"/>
                </a:defRPr>
              </a:lvl4pPr>
              <a:lvl5pPr defTabSz="512445" eaLnBrk="0" hangingPunct="0">
                <a:defRPr>
                  <a:solidFill>
                    <a:schemeClr val="tx1"/>
                  </a:solidFill>
                  <a:latin typeface="Calibri" pitchFamily="34" charset="0"/>
                  <a:ea typeface="宋体" pitchFamily="2" charset="-122"/>
                </a:defRPr>
              </a:lvl5pPr>
              <a:lvl6pPr marL="2284730" indent="1905" defTabSz="51244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741930" indent="1905" defTabSz="51244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199130" indent="1905" defTabSz="51244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656330" indent="1905" defTabSz="51244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100" b="1">
                  <a:solidFill>
                    <a:srgbClr val="1C2E48"/>
                  </a:solidFill>
                  <a:latin typeface="+mn-lt"/>
                  <a:ea typeface="+mn-ea"/>
                  <a:cs typeface="+mn-ea"/>
                  <a:sym typeface="+mn-lt"/>
                </a:rPr>
                <a:t>TEXT HERE</a:t>
              </a:r>
              <a:endParaRPr lang="zh-CN" altLang="en-US" sz="1100" b="1">
                <a:solidFill>
                  <a:srgbClr val="1C2E48"/>
                </a:solidFill>
                <a:latin typeface="+mn-lt"/>
                <a:ea typeface="+mn-ea"/>
                <a:cs typeface="+mn-ea"/>
                <a:sym typeface="+mn-lt"/>
              </a:endParaRPr>
            </a:p>
          </p:txBody>
        </p:sp>
        <p:cxnSp>
          <p:nvCxnSpPr>
            <p:cNvPr id="82" name="直接连接符 120"/>
            <p:cNvCxnSpPr>
              <a:cxnSpLocks noChangeShapeType="1"/>
            </p:cNvCxnSpPr>
            <p:nvPr/>
          </p:nvCxnSpPr>
          <p:spPr bwMode="auto">
            <a:xfrm>
              <a:off x="103604" y="45691"/>
              <a:ext cx="0" cy="170228"/>
            </a:xfrm>
            <a:prstGeom prst="line">
              <a:avLst/>
            </a:prstGeom>
            <a:noFill/>
            <a:ln w="9525">
              <a:solidFill>
                <a:srgbClr val="1C2E48"/>
              </a:solidFill>
              <a:round/>
            </a:ln>
            <a:extLst>
              <a:ext uri="{909E8E84-426E-40DD-AFC4-6F175D3DCCD1}">
                <a14:hiddenFill xmlns:a14="http://schemas.microsoft.com/office/drawing/2010/main">
                  <a:noFill/>
                </a14:hiddenFill>
              </a:ext>
            </a:extLst>
          </p:spPr>
        </p:cxn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barn(inVertical)">
                                      <p:cBhvr>
                                        <p:cTn id="7" dur="500"/>
                                        <p:tgtEl>
                                          <p:spTgt spid="49"/>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50"/>
                                        </p:tgtEl>
                                        <p:attrNameLst>
                                          <p:attrName>style.visibility</p:attrName>
                                        </p:attrNameLst>
                                      </p:cBhvr>
                                      <p:to>
                                        <p:strVal val="visible"/>
                                      </p:to>
                                    </p:set>
                                    <p:anim calcmode="lin" valueType="num">
                                      <p:cBhvr additive="base">
                                        <p:cTn id="11" dur="500" fill="hold"/>
                                        <p:tgtEl>
                                          <p:spTgt spid="50"/>
                                        </p:tgtEl>
                                        <p:attrNameLst>
                                          <p:attrName>ppt_x</p:attrName>
                                        </p:attrNameLst>
                                      </p:cBhvr>
                                      <p:tavLst>
                                        <p:tav tm="0">
                                          <p:val>
                                            <p:strVal val="0-#ppt_w/2"/>
                                          </p:val>
                                        </p:tav>
                                        <p:tav tm="100000">
                                          <p:val>
                                            <p:strVal val="#ppt_x"/>
                                          </p:val>
                                        </p:tav>
                                      </p:tavLst>
                                    </p:anim>
                                    <p:anim calcmode="lin" valueType="num">
                                      <p:cBhvr additive="base">
                                        <p:cTn id="12" dur="500" fill="hold"/>
                                        <p:tgtEl>
                                          <p:spTgt spid="5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54"/>
                                        </p:tgtEl>
                                        <p:attrNameLst>
                                          <p:attrName>style.visibility</p:attrName>
                                        </p:attrNameLst>
                                      </p:cBhvr>
                                      <p:to>
                                        <p:strVal val="visible"/>
                                      </p:to>
                                    </p:set>
                                    <p:anim calcmode="lin" valueType="num">
                                      <p:cBhvr>
                                        <p:cTn id="16" dur="500" fill="hold"/>
                                        <p:tgtEl>
                                          <p:spTgt spid="54"/>
                                        </p:tgtEl>
                                        <p:attrNameLst>
                                          <p:attrName>ppt_w</p:attrName>
                                        </p:attrNameLst>
                                      </p:cBhvr>
                                      <p:tavLst>
                                        <p:tav tm="0">
                                          <p:val>
                                            <p:fltVal val="0"/>
                                          </p:val>
                                        </p:tav>
                                        <p:tav tm="100000">
                                          <p:val>
                                            <p:strVal val="#ppt_w"/>
                                          </p:val>
                                        </p:tav>
                                      </p:tavLst>
                                    </p:anim>
                                    <p:anim calcmode="lin" valueType="num">
                                      <p:cBhvr>
                                        <p:cTn id="17" dur="500" fill="hold"/>
                                        <p:tgtEl>
                                          <p:spTgt spid="54"/>
                                        </p:tgtEl>
                                        <p:attrNameLst>
                                          <p:attrName>ppt_h</p:attrName>
                                        </p:attrNameLst>
                                      </p:cBhvr>
                                      <p:tavLst>
                                        <p:tav tm="0">
                                          <p:val>
                                            <p:fltVal val="0"/>
                                          </p:val>
                                        </p:tav>
                                        <p:tav tm="100000">
                                          <p:val>
                                            <p:strVal val="#ppt_h"/>
                                          </p:val>
                                        </p:tav>
                                      </p:tavLst>
                                    </p:anim>
                                    <p:animEffect transition="in" filter="fade">
                                      <p:cBhvr>
                                        <p:cTn id="18" dur="500"/>
                                        <p:tgtEl>
                                          <p:spTgt spid="54"/>
                                        </p:tgtEl>
                                      </p:cBhvr>
                                    </p:animEffect>
                                  </p:childTnLst>
                                </p:cTn>
                              </p:par>
                              <p:par>
                                <p:cTn id="19" presetID="53" presetClass="entr" presetSubtype="16" fill="hold" grpId="0" nodeType="withEffect">
                                  <p:stCondLst>
                                    <p:cond delay="100"/>
                                  </p:stCondLst>
                                  <p:childTnLst>
                                    <p:set>
                                      <p:cBhvr>
                                        <p:cTn id="20" dur="1" fill="hold">
                                          <p:stCondLst>
                                            <p:cond delay="0"/>
                                          </p:stCondLst>
                                        </p:cTn>
                                        <p:tgtEl>
                                          <p:spTgt spid="53"/>
                                        </p:tgtEl>
                                        <p:attrNameLst>
                                          <p:attrName>style.visibility</p:attrName>
                                        </p:attrNameLst>
                                      </p:cBhvr>
                                      <p:to>
                                        <p:strVal val="visible"/>
                                      </p:to>
                                    </p:set>
                                    <p:anim calcmode="lin" valueType="num">
                                      <p:cBhvr>
                                        <p:cTn id="21" dur="500" fill="hold"/>
                                        <p:tgtEl>
                                          <p:spTgt spid="53"/>
                                        </p:tgtEl>
                                        <p:attrNameLst>
                                          <p:attrName>ppt_w</p:attrName>
                                        </p:attrNameLst>
                                      </p:cBhvr>
                                      <p:tavLst>
                                        <p:tav tm="0">
                                          <p:val>
                                            <p:fltVal val="0"/>
                                          </p:val>
                                        </p:tav>
                                        <p:tav tm="100000">
                                          <p:val>
                                            <p:strVal val="#ppt_w"/>
                                          </p:val>
                                        </p:tav>
                                      </p:tavLst>
                                    </p:anim>
                                    <p:anim calcmode="lin" valueType="num">
                                      <p:cBhvr>
                                        <p:cTn id="22" dur="500" fill="hold"/>
                                        <p:tgtEl>
                                          <p:spTgt spid="53"/>
                                        </p:tgtEl>
                                        <p:attrNameLst>
                                          <p:attrName>ppt_h</p:attrName>
                                        </p:attrNameLst>
                                      </p:cBhvr>
                                      <p:tavLst>
                                        <p:tav tm="0">
                                          <p:val>
                                            <p:fltVal val="0"/>
                                          </p:val>
                                        </p:tav>
                                        <p:tav tm="100000">
                                          <p:val>
                                            <p:strVal val="#ppt_h"/>
                                          </p:val>
                                        </p:tav>
                                      </p:tavLst>
                                    </p:anim>
                                    <p:animEffect transition="in" filter="fade">
                                      <p:cBhvr>
                                        <p:cTn id="23" dur="500"/>
                                        <p:tgtEl>
                                          <p:spTgt spid="53"/>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52"/>
                                        </p:tgtEl>
                                        <p:attrNameLst>
                                          <p:attrName>style.visibility</p:attrName>
                                        </p:attrNameLst>
                                      </p:cBhvr>
                                      <p:to>
                                        <p:strVal val="visible"/>
                                      </p:to>
                                    </p:set>
                                    <p:anim calcmode="lin" valueType="num">
                                      <p:cBhvr>
                                        <p:cTn id="26" dur="500" fill="hold"/>
                                        <p:tgtEl>
                                          <p:spTgt spid="52"/>
                                        </p:tgtEl>
                                        <p:attrNameLst>
                                          <p:attrName>ppt_w</p:attrName>
                                        </p:attrNameLst>
                                      </p:cBhvr>
                                      <p:tavLst>
                                        <p:tav tm="0">
                                          <p:val>
                                            <p:fltVal val="0"/>
                                          </p:val>
                                        </p:tav>
                                        <p:tav tm="100000">
                                          <p:val>
                                            <p:strVal val="#ppt_w"/>
                                          </p:val>
                                        </p:tav>
                                      </p:tavLst>
                                    </p:anim>
                                    <p:anim calcmode="lin" valueType="num">
                                      <p:cBhvr>
                                        <p:cTn id="27" dur="500" fill="hold"/>
                                        <p:tgtEl>
                                          <p:spTgt spid="52"/>
                                        </p:tgtEl>
                                        <p:attrNameLst>
                                          <p:attrName>ppt_h</p:attrName>
                                        </p:attrNameLst>
                                      </p:cBhvr>
                                      <p:tavLst>
                                        <p:tav tm="0">
                                          <p:val>
                                            <p:fltVal val="0"/>
                                          </p:val>
                                        </p:tav>
                                        <p:tav tm="100000">
                                          <p:val>
                                            <p:strVal val="#ppt_h"/>
                                          </p:val>
                                        </p:tav>
                                      </p:tavLst>
                                    </p:anim>
                                    <p:animEffect transition="in" filter="fade">
                                      <p:cBhvr>
                                        <p:cTn id="28" dur="500"/>
                                        <p:tgtEl>
                                          <p:spTgt spid="52"/>
                                        </p:tgtEl>
                                      </p:cBhvr>
                                    </p:animEffect>
                                  </p:childTnLst>
                                </p:cTn>
                              </p:par>
                              <p:par>
                                <p:cTn id="29" presetID="53" presetClass="entr" presetSubtype="16" fill="hold" grpId="0" nodeType="withEffect">
                                  <p:stCondLst>
                                    <p:cond delay="300"/>
                                  </p:stCondLst>
                                  <p:childTnLst>
                                    <p:set>
                                      <p:cBhvr>
                                        <p:cTn id="30" dur="1" fill="hold">
                                          <p:stCondLst>
                                            <p:cond delay="0"/>
                                          </p:stCondLst>
                                        </p:cTn>
                                        <p:tgtEl>
                                          <p:spTgt spid="51"/>
                                        </p:tgtEl>
                                        <p:attrNameLst>
                                          <p:attrName>style.visibility</p:attrName>
                                        </p:attrNameLst>
                                      </p:cBhvr>
                                      <p:to>
                                        <p:strVal val="visible"/>
                                      </p:to>
                                    </p:set>
                                    <p:anim calcmode="lin" valueType="num">
                                      <p:cBhvr>
                                        <p:cTn id="31" dur="500" fill="hold"/>
                                        <p:tgtEl>
                                          <p:spTgt spid="51"/>
                                        </p:tgtEl>
                                        <p:attrNameLst>
                                          <p:attrName>ppt_w</p:attrName>
                                        </p:attrNameLst>
                                      </p:cBhvr>
                                      <p:tavLst>
                                        <p:tav tm="0">
                                          <p:val>
                                            <p:fltVal val="0"/>
                                          </p:val>
                                        </p:tav>
                                        <p:tav tm="100000">
                                          <p:val>
                                            <p:strVal val="#ppt_w"/>
                                          </p:val>
                                        </p:tav>
                                      </p:tavLst>
                                    </p:anim>
                                    <p:anim calcmode="lin" valueType="num">
                                      <p:cBhvr>
                                        <p:cTn id="32" dur="500" fill="hold"/>
                                        <p:tgtEl>
                                          <p:spTgt spid="51"/>
                                        </p:tgtEl>
                                        <p:attrNameLst>
                                          <p:attrName>ppt_h</p:attrName>
                                        </p:attrNameLst>
                                      </p:cBhvr>
                                      <p:tavLst>
                                        <p:tav tm="0">
                                          <p:val>
                                            <p:fltVal val="0"/>
                                          </p:val>
                                        </p:tav>
                                        <p:tav tm="100000">
                                          <p:val>
                                            <p:strVal val="#ppt_h"/>
                                          </p:val>
                                        </p:tav>
                                      </p:tavLst>
                                    </p:anim>
                                    <p:animEffect transition="in" filter="fade">
                                      <p:cBhvr>
                                        <p:cTn id="33" dur="500"/>
                                        <p:tgtEl>
                                          <p:spTgt spid="51"/>
                                        </p:tgtEl>
                                      </p:cBhvr>
                                    </p:animEffect>
                                  </p:childTnLst>
                                </p:cTn>
                              </p:par>
                            </p:childTnLst>
                          </p:cTn>
                        </p:par>
                        <p:par>
                          <p:cTn id="34" fill="hold">
                            <p:stCondLst>
                              <p:cond delay="1500"/>
                            </p:stCondLst>
                            <p:childTnLst>
                              <p:par>
                                <p:cTn id="35" presetID="22" presetClass="entr" presetSubtype="1" fill="hold" nodeType="afterEffect">
                                  <p:stCondLst>
                                    <p:cond delay="0"/>
                                  </p:stCondLst>
                                  <p:childTnLst>
                                    <p:set>
                                      <p:cBhvr>
                                        <p:cTn id="36" dur="1" fill="hold">
                                          <p:stCondLst>
                                            <p:cond delay="0"/>
                                          </p:stCondLst>
                                        </p:cTn>
                                        <p:tgtEl>
                                          <p:spTgt spid="55"/>
                                        </p:tgtEl>
                                        <p:attrNameLst>
                                          <p:attrName>style.visibility</p:attrName>
                                        </p:attrNameLst>
                                      </p:cBhvr>
                                      <p:to>
                                        <p:strVal val="visible"/>
                                      </p:to>
                                    </p:set>
                                    <p:animEffect transition="in" filter="wipe(up)">
                                      <p:cBhvr>
                                        <p:cTn id="37" dur="500"/>
                                        <p:tgtEl>
                                          <p:spTgt spid="55"/>
                                        </p:tgtEl>
                                      </p:cBhvr>
                                    </p:animEffect>
                                  </p:childTnLst>
                                </p:cTn>
                              </p:par>
                              <p:par>
                                <p:cTn id="38" presetID="22" presetClass="entr" presetSubtype="1" fill="hold" nodeType="withEffect">
                                  <p:stCondLst>
                                    <p:cond delay="0"/>
                                  </p:stCondLst>
                                  <p:childTnLst>
                                    <p:set>
                                      <p:cBhvr>
                                        <p:cTn id="39" dur="1" fill="hold">
                                          <p:stCondLst>
                                            <p:cond delay="0"/>
                                          </p:stCondLst>
                                        </p:cTn>
                                        <p:tgtEl>
                                          <p:spTgt spid="58"/>
                                        </p:tgtEl>
                                        <p:attrNameLst>
                                          <p:attrName>style.visibility</p:attrName>
                                        </p:attrNameLst>
                                      </p:cBhvr>
                                      <p:to>
                                        <p:strVal val="visible"/>
                                      </p:to>
                                    </p:set>
                                    <p:animEffect transition="in" filter="wipe(up)">
                                      <p:cBhvr>
                                        <p:cTn id="40" dur="500"/>
                                        <p:tgtEl>
                                          <p:spTgt spid="58"/>
                                        </p:tgtEl>
                                      </p:cBhvr>
                                    </p:animEffect>
                                  </p:childTnLst>
                                </p:cTn>
                              </p:par>
                              <p:par>
                                <p:cTn id="41" presetID="22" presetClass="entr" presetSubtype="1" fill="hold" nodeType="withEffect">
                                  <p:stCondLst>
                                    <p:cond delay="0"/>
                                  </p:stCondLst>
                                  <p:childTnLst>
                                    <p:set>
                                      <p:cBhvr>
                                        <p:cTn id="42" dur="1" fill="hold">
                                          <p:stCondLst>
                                            <p:cond delay="0"/>
                                          </p:stCondLst>
                                        </p:cTn>
                                        <p:tgtEl>
                                          <p:spTgt spid="61"/>
                                        </p:tgtEl>
                                        <p:attrNameLst>
                                          <p:attrName>style.visibility</p:attrName>
                                        </p:attrNameLst>
                                      </p:cBhvr>
                                      <p:to>
                                        <p:strVal val="visible"/>
                                      </p:to>
                                    </p:set>
                                    <p:animEffect transition="in" filter="wipe(up)">
                                      <p:cBhvr>
                                        <p:cTn id="43" dur="500"/>
                                        <p:tgtEl>
                                          <p:spTgt spid="61"/>
                                        </p:tgtEl>
                                      </p:cBhvr>
                                    </p:animEffect>
                                  </p:childTnLst>
                                </p:cTn>
                              </p:par>
                              <p:par>
                                <p:cTn id="44" presetID="22" presetClass="entr" presetSubtype="1" fill="hold" nodeType="withEffect">
                                  <p:stCondLst>
                                    <p:cond delay="0"/>
                                  </p:stCondLst>
                                  <p:childTnLst>
                                    <p:set>
                                      <p:cBhvr>
                                        <p:cTn id="45" dur="1" fill="hold">
                                          <p:stCondLst>
                                            <p:cond delay="0"/>
                                          </p:stCondLst>
                                        </p:cTn>
                                        <p:tgtEl>
                                          <p:spTgt spid="64"/>
                                        </p:tgtEl>
                                        <p:attrNameLst>
                                          <p:attrName>style.visibility</p:attrName>
                                        </p:attrNameLst>
                                      </p:cBhvr>
                                      <p:to>
                                        <p:strVal val="visible"/>
                                      </p:to>
                                    </p:set>
                                    <p:animEffect transition="in" filter="wipe(up)">
                                      <p:cBhvr>
                                        <p:cTn id="46" dur="500"/>
                                        <p:tgtEl>
                                          <p:spTgt spid="64"/>
                                        </p:tgtEl>
                                      </p:cBhvr>
                                    </p:animEffect>
                                  </p:childTnLst>
                                </p:cTn>
                              </p:par>
                            </p:childTnLst>
                          </p:cTn>
                        </p:par>
                        <p:par>
                          <p:cTn id="47" fill="hold">
                            <p:stCondLst>
                              <p:cond delay="2000"/>
                            </p:stCondLst>
                            <p:childTnLst>
                              <p:par>
                                <p:cTn id="48" presetID="22" presetClass="entr" presetSubtype="8" fill="hold" nodeType="afterEffect">
                                  <p:stCondLst>
                                    <p:cond delay="0"/>
                                  </p:stCondLst>
                                  <p:childTnLst>
                                    <p:set>
                                      <p:cBhvr>
                                        <p:cTn id="49" dur="1" fill="hold">
                                          <p:stCondLst>
                                            <p:cond delay="0"/>
                                          </p:stCondLst>
                                        </p:cTn>
                                        <p:tgtEl>
                                          <p:spTgt spid="67"/>
                                        </p:tgtEl>
                                        <p:attrNameLst>
                                          <p:attrName>style.visibility</p:attrName>
                                        </p:attrNameLst>
                                      </p:cBhvr>
                                      <p:to>
                                        <p:strVal val="visible"/>
                                      </p:to>
                                    </p:set>
                                    <p:animEffect transition="in" filter="wipe(left)">
                                      <p:cBhvr>
                                        <p:cTn id="50" dur="500"/>
                                        <p:tgtEl>
                                          <p:spTgt spid="67"/>
                                        </p:tgtEl>
                                      </p:cBhvr>
                                    </p:animEffect>
                                  </p:childTnLst>
                                </p:cTn>
                              </p:par>
                              <p:par>
                                <p:cTn id="51" presetID="22" presetClass="entr" presetSubtype="8" fill="hold" nodeType="withEffect">
                                  <p:stCondLst>
                                    <p:cond delay="0"/>
                                  </p:stCondLst>
                                  <p:childTnLst>
                                    <p:set>
                                      <p:cBhvr>
                                        <p:cTn id="52" dur="1" fill="hold">
                                          <p:stCondLst>
                                            <p:cond delay="0"/>
                                          </p:stCondLst>
                                        </p:cTn>
                                        <p:tgtEl>
                                          <p:spTgt spid="71"/>
                                        </p:tgtEl>
                                        <p:attrNameLst>
                                          <p:attrName>style.visibility</p:attrName>
                                        </p:attrNameLst>
                                      </p:cBhvr>
                                      <p:to>
                                        <p:strVal val="visible"/>
                                      </p:to>
                                    </p:set>
                                    <p:animEffect transition="in" filter="wipe(left)">
                                      <p:cBhvr>
                                        <p:cTn id="53" dur="500"/>
                                        <p:tgtEl>
                                          <p:spTgt spid="71"/>
                                        </p:tgtEl>
                                      </p:cBhvr>
                                    </p:animEffect>
                                  </p:childTnLst>
                                </p:cTn>
                              </p:par>
                              <p:par>
                                <p:cTn id="54" presetID="22" presetClass="entr" presetSubtype="8" fill="hold" nodeType="withEffect">
                                  <p:stCondLst>
                                    <p:cond delay="0"/>
                                  </p:stCondLst>
                                  <p:childTnLst>
                                    <p:set>
                                      <p:cBhvr>
                                        <p:cTn id="55" dur="1" fill="hold">
                                          <p:stCondLst>
                                            <p:cond delay="0"/>
                                          </p:stCondLst>
                                        </p:cTn>
                                        <p:tgtEl>
                                          <p:spTgt spid="75"/>
                                        </p:tgtEl>
                                        <p:attrNameLst>
                                          <p:attrName>style.visibility</p:attrName>
                                        </p:attrNameLst>
                                      </p:cBhvr>
                                      <p:to>
                                        <p:strVal val="visible"/>
                                      </p:to>
                                    </p:set>
                                    <p:animEffect transition="in" filter="wipe(left)">
                                      <p:cBhvr>
                                        <p:cTn id="56" dur="500"/>
                                        <p:tgtEl>
                                          <p:spTgt spid="75"/>
                                        </p:tgtEl>
                                      </p:cBhvr>
                                    </p:animEffect>
                                  </p:childTnLst>
                                </p:cTn>
                              </p:par>
                              <p:par>
                                <p:cTn id="57" presetID="22" presetClass="entr" presetSubtype="8" fill="hold" nodeType="withEffect">
                                  <p:stCondLst>
                                    <p:cond delay="0"/>
                                  </p:stCondLst>
                                  <p:childTnLst>
                                    <p:set>
                                      <p:cBhvr>
                                        <p:cTn id="58" dur="1" fill="hold">
                                          <p:stCondLst>
                                            <p:cond delay="0"/>
                                          </p:stCondLst>
                                        </p:cTn>
                                        <p:tgtEl>
                                          <p:spTgt spid="79"/>
                                        </p:tgtEl>
                                        <p:attrNameLst>
                                          <p:attrName>style.visibility</p:attrName>
                                        </p:attrNameLst>
                                      </p:cBhvr>
                                      <p:to>
                                        <p:strVal val="visible"/>
                                      </p:to>
                                    </p:set>
                                    <p:animEffect transition="in" filter="wipe(left)">
                                      <p:cBhvr>
                                        <p:cTn id="59"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1" grpId="0" animBg="1"/>
      <p:bldP spid="52" grpId="0" animBg="1"/>
      <p:bldP spid="53" grpId="0" animBg="1"/>
      <p:bldP spid="5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2"/>
          <p:cNvSpPr txBox="1"/>
          <p:nvPr/>
        </p:nvSpPr>
        <p:spPr>
          <a:xfrm>
            <a:off x="1233107" y="332656"/>
            <a:ext cx="8320614" cy="584775"/>
          </a:xfrm>
          <a:prstGeom prst="rect">
            <a:avLst/>
          </a:prstGeom>
          <a:noFill/>
          <a:ln>
            <a:noFill/>
            <a:prstDash val="sysDash"/>
          </a:ln>
        </p:spPr>
        <p:txBody>
          <a:bodyPr wrap="square" rtlCol="0">
            <a:spAutoFit/>
          </a:bodyPr>
          <a:lstStyle>
            <a:defPPr>
              <a:defRPr lang="zh-CN"/>
            </a:defPPr>
            <a:lvl1pPr>
              <a:lnSpc>
                <a:spcPct val="100000"/>
              </a:lnSpc>
              <a:defRPr sz="3200" b="1">
                <a:gradFill flip="none" rotWithShape="1">
                  <a:gsLst>
                    <a:gs pos="53000">
                      <a:srgbClr val="FFF046"/>
                    </a:gs>
                    <a:gs pos="90242">
                      <a:srgbClr val="FFF74E"/>
                    </a:gs>
                    <a:gs pos="1463">
                      <a:srgbClr val="EECA96"/>
                    </a:gs>
                    <a:gs pos="13000">
                      <a:srgbClr val="FFEF4C"/>
                    </a:gs>
                    <a:gs pos="100000">
                      <a:srgbClr val="FFFF89"/>
                    </a:gs>
                  </a:gsLst>
                  <a:lin ang="5400000" scaled="1"/>
                  <a:tileRect/>
                </a:gradFill>
                <a:effectLst>
                  <a:outerShdw blurRad="533400" dist="38100" dir="8100000" algn="tr" rotWithShape="0">
                    <a:schemeClr val="accent1">
                      <a:alpha val="40000"/>
                    </a:schemeClr>
                  </a:outerShdw>
                </a:effectLst>
                <a:cs typeface="+mn-ea"/>
              </a:defRPr>
            </a:lvl1pPr>
          </a:lstStyle>
          <a:p>
            <a:r>
              <a:rPr lang="zh-CN" altLang="en-US" dirty="0">
                <a:sym typeface="+mn-lt"/>
              </a:rPr>
              <a:t>添加修改相关页面标题文字</a:t>
            </a:r>
            <a:endParaRPr lang="zh-CN" altLang="zh-CN" dirty="0">
              <a:sym typeface="+mn-lt"/>
            </a:endParaRPr>
          </a:p>
        </p:txBody>
      </p:sp>
      <p:sp>
        <p:nvSpPr>
          <p:cNvPr id="36" name="椭圆 35"/>
          <p:cNvSpPr/>
          <p:nvPr/>
        </p:nvSpPr>
        <p:spPr>
          <a:xfrm>
            <a:off x="653141" y="1844824"/>
            <a:ext cx="805218" cy="805218"/>
          </a:xfrm>
          <a:prstGeom prst="ellipse">
            <a:avLst/>
          </a:prstGeom>
          <a:solidFill>
            <a:srgbClr val="C00000"/>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600" dirty="0">
                <a:latin typeface="微软雅黑" pitchFamily="34" charset="-122"/>
                <a:ea typeface="微软雅黑" pitchFamily="34" charset="-122"/>
              </a:rPr>
              <a:t>TEXT</a:t>
            </a:r>
            <a:endParaRPr lang="zh-CN" altLang="en-US" sz="1600" dirty="0">
              <a:latin typeface="微软雅黑" pitchFamily="34" charset="-122"/>
              <a:ea typeface="微软雅黑" pitchFamily="34" charset="-122"/>
            </a:endParaRPr>
          </a:p>
        </p:txBody>
      </p:sp>
      <p:cxnSp>
        <p:nvCxnSpPr>
          <p:cNvPr id="37" name="直接连接符 36"/>
          <p:cNvCxnSpPr>
            <a:stCxn id="36" idx="6"/>
          </p:cNvCxnSpPr>
          <p:nvPr/>
        </p:nvCxnSpPr>
        <p:spPr>
          <a:xfrm>
            <a:off x="1458359" y="2247433"/>
            <a:ext cx="468781" cy="0"/>
          </a:xfrm>
          <a:prstGeom prst="line">
            <a:avLst/>
          </a:prstGeom>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38" name="椭圆 37"/>
          <p:cNvSpPr/>
          <p:nvPr/>
        </p:nvSpPr>
        <p:spPr>
          <a:xfrm>
            <a:off x="679881" y="3164598"/>
            <a:ext cx="805218" cy="805218"/>
          </a:xfrm>
          <a:prstGeom prst="ellipse">
            <a:avLst/>
          </a:prstGeom>
          <a:solidFill>
            <a:schemeClr val="accent1">
              <a:lumMod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600" dirty="0">
                <a:latin typeface="微软雅黑" pitchFamily="34" charset="-122"/>
                <a:ea typeface="微软雅黑" pitchFamily="34" charset="-122"/>
              </a:rPr>
              <a:t>TEXT</a:t>
            </a:r>
            <a:endParaRPr lang="zh-CN" altLang="en-US" sz="1600" dirty="0">
              <a:latin typeface="微软雅黑" pitchFamily="34" charset="-122"/>
              <a:ea typeface="微软雅黑" pitchFamily="34" charset="-122"/>
            </a:endParaRPr>
          </a:p>
        </p:txBody>
      </p:sp>
      <p:cxnSp>
        <p:nvCxnSpPr>
          <p:cNvPr id="39" name="直接连接符 38"/>
          <p:cNvCxnSpPr>
            <a:stCxn id="38" idx="6"/>
          </p:cNvCxnSpPr>
          <p:nvPr/>
        </p:nvCxnSpPr>
        <p:spPr>
          <a:xfrm>
            <a:off x="1485099" y="3567207"/>
            <a:ext cx="468781" cy="0"/>
          </a:xfrm>
          <a:prstGeom prst="line">
            <a:avLst/>
          </a:prstGeom>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41" name="椭圆 40"/>
          <p:cNvSpPr/>
          <p:nvPr/>
        </p:nvSpPr>
        <p:spPr>
          <a:xfrm>
            <a:off x="653141" y="4629104"/>
            <a:ext cx="805218" cy="805218"/>
          </a:xfrm>
          <a:prstGeom prst="ellipse">
            <a:avLst/>
          </a:prstGeom>
          <a:solidFill>
            <a:srgbClr val="C00000"/>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600" dirty="0">
                <a:latin typeface="微软雅黑" pitchFamily="34" charset="-122"/>
                <a:ea typeface="微软雅黑" pitchFamily="34" charset="-122"/>
              </a:rPr>
              <a:t>TEXT</a:t>
            </a:r>
            <a:endParaRPr lang="zh-CN" altLang="en-US" sz="1600" dirty="0">
              <a:latin typeface="微软雅黑" pitchFamily="34" charset="-122"/>
              <a:ea typeface="微软雅黑" pitchFamily="34" charset="-122"/>
            </a:endParaRPr>
          </a:p>
        </p:txBody>
      </p:sp>
      <p:cxnSp>
        <p:nvCxnSpPr>
          <p:cNvPr id="42" name="直接连接符 41"/>
          <p:cNvCxnSpPr>
            <a:stCxn id="41" idx="6"/>
          </p:cNvCxnSpPr>
          <p:nvPr/>
        </p:nvCxnSpPr>
        <p:spPr>
          <a:xfrm>
            <a:off x="1458359" y="5031713"/>
            <a:ext cx="468781" cy="0"/>
          </a:xfrm>
          <a:prstGeom prst="line">
            <a:avLst/>
          </a:prstGeom>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43" name="椭圆 42"/>
          <p:cNvSpPr/>
          <p:nvPr/>
        </p:nvSpPr>
        <p:spPr>
          <a:xfrm>
            <a:off x="6071458" y="1844824"/>
            <a:ext cx="805218" cy="805218"/>
          </a:xfrm>
          <a:prstGeom prst="ellipse">
            <a:avLst/>
          </a:prstGeom>
          <a:solidFill>
            <a:schemeClr val="accent1">
              <a:lumMod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600" dirty="0">
                <a:latin typeface="微软雅黑" pitchFamily="34" charset="-122"/>
                <a:ea typeface="微软雅黑" pitchFamily="34" charset="-122"/>
              </a:rPr>
              <a:t>TEXT</a:t>
            </a:r>
            <a:endParaRPr lang="zh-CN" altLang="en-US" sz="1600" dirty="0">
              <a:latin typeface="微软雅黑" pitchFamily="34" charset="-122"/>
              <a:ea typeface="微软雅黑" pitchFamily="34" charset="-122"/>
            </a:endParaRPr>
          </a:p>
        </p:txBody>
      </p:sp>
      <p:cxnSp>
        <p:nvCxnSpPr>
          <p:cNvPr id="44" name="直接连接符 43"/>
          <p:cNvCxnSpPr>
            <a:stCxn id="43" idx="6"/>
          </p:cNvCxnSpPr>
          <p:nvPr/>
        </p:nvCxnSpPr>
        <p:spPr>
          <a:xfrm>
            <a:off x="6876676" y="2247433"/>
            <a:ext cx="468781" cy="0"/>
          </a:xfrm>
          <a:prstGeom prst="line">
            <a:avLst/>
          </a:prstGeom>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45" name="椭圆 44"/>
          <p:cNvSpPr/>
          <p:nvPr/>
        </p:nvSpPr>
        <p:spPr>
          <a:xfrm>
            <a:off x="6071458" y="3164598"/>
            <a:ext cx="805218" cy="805218"/>
          </a:xfrm>
          <a:prstGeom prst="ellipse">
            <a:avLst/>
          </a:prstGeom>
          <a:solidFill>
            <a:srgbClr val="C00000"/>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600" dirty="0">
                <a:latin typeface="微软雅黑" pitchFamily="34" charset="-122"/>
                <a:ea typeface="微软雅黑" pitchFamily="34" charset="-122"/>
              </a:rPr>
              <a:t>TEXT</a:t>
            </a:r>
            <a:endParaRPr lang="zh-CN" altLang="en-US" sz="1600" dirty="0">
              <a:latin typeface="微软雅黑" pitchFamily="34" charset="-122"/>
              <a:ea typeface="微软雅黑" pitchFamily="34" charset="-122"/>
            </a:endParaRPr>
          </a:p>
        </p:txBody>
      </p:sp>
      <p:cxnSp>
        <p:nvCxnSpPr>
          <p:cNvPr id="46" name="直接连接符 45"/>
          <p:cNvCxnSpPr>
            <a:stCxn id="45" idx="6"/>
          </p:cNvCxnSpPr>
          <p:nvPr/>
        </p:nvCxnSpPr>
        <p:spPr>
          <a:xfrm>
            <a:off x="6876676" y="3567207"/>
            <a:ext cx="468781" cy="0"/>
          </a:xfrm>
          <a:prstGeom prst="line">
            <a:avLst/>
          </a:prstGeom>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47" name="椭圆 46"/>
          <p:cNvSpPr/>
          <p:nvPr/>
        </p:nvSpPr>
        <p:spPr>
          <a:xfrm>
            <a:off x="6071458" y="4629104"/>
            <a:ext cx="805218" cy="805218"/>
          </a:xfrm>
          <a:prstGeom prst="ellipse">
            <a:avLst/>
          </a:prstGeom>
          <a:solidFill>
            <a:schemeClr val="accent1">
              <a:lumMod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600" dirty="0">
                <a:latin typeface="微软雅黑" pitchFamily="34" charset="-122"/>
                <a:ea typeface="微软雅黑" pitchFamily="34" charset="-122"/>
              </a:rPr>
              <a:t>TEXT</a:t>
            </a:r>
            <a:endParaRPr lang="zh-CN" altLang="en-US" sz="1600" dirty="0">
              <a:latin typeface="微软雅黑" pitchFamily="34" charset="-122"/>
              <a:ea typeface="微软雅黑" pitchFamily="34" charset="-122"/>
            </a:endParaRPr>
          </a:p>
        </p:txBody>
      </p:sp>
      <p:cxnSp>
        <p:nvCxnSpPr>
          <p:cNvPr id="48" name="直接连接符 47"/>
          <p:cNvCxnSpPr>
            <a:stCxn id="47" idx="6"/>
          </p:cNvCxnSpPr>
          <p:nvPr/>
        </p:nvCxnSpPr>
        <p:spPr>
          <a:xfrm>
            <a:off x="6876676" y="5031713"/>
            <a:ext cx="468781" cy="0"/>
          </a:xfrm>
          <a:prstGeom prst="line">
            <a:avLst/>
          </a:prstGeom>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grpSp>
        <p:nvGrpSpPr>
          <p:cNvPr id="49" name="组合 48"/>
          <p:cNvGrpSpPr/>
          <p:nvPr/>
        </p:nvGrpSpPr>
        <p:grpSpPr>
          <a:xfrm>
            <a:off x="2026142" y="1900433"/>
            <a:ext cx="3551959" cy="902760"/>
            <a:chOff x="2136461" y="1993722"/>
            <a:chExt cx="3551959" cy="902760"/>
          </a:xfrm>
        </p:grpSpPr>
        <p:sp>
          <p:nvSpPr>
            <p:cNvPr id="50" name="文本框 49"/>
            <p:cNvSpPr txBox="1"/>
            <p:nvPr/>
          </p:nvSpPr>
          <p:spPr>
            <a:xfrm>
              <a:off x="2136462" y="2282788"/>
              <a:ext cx="3551958" cy="613694"/>
            </a:xfrm>
            <a:prstGeom prst="rect">
              <a:avLst/>
            </a:prstGeom>
            <a:noFill/>
          </p:spPr>
          <p:txBody>
            <a:bodyPr wrap="square" rtlCol="0">
              <a:spAutoFit/>
            </a:bodyPr>
            <a:lstStyle/>
            <a:p>
              <a:pPr>
                <a:lnSpc>
                  <a:spcPct val="150000"/>
                </a:lnSpc>
                <a:spcAft>
                  <a:spcPts val="600"/>
                </a:spcAft>
                <a:buClr>
                  <a:schemeClr val="accent1"/>
                </a:buClr>
              </a:pPr>
              <a:r>
                <a:rPr lang="zh-CN" altLang="en-US" sz="1200" dirty="0">
                  <a:solidFill>
                    <a:schemeClr val="tx1">
                      <a:lumMod val="50000"/>
                      <a:lumOff val="50000"/>
                    </a:schemeClr>
                  </a:solidFill>
                  <a:latin typeface="+mn-ea"/>
                </a:rPr>
                <a:t>为客户提供有效服务，是我们工作的方向和价值评价的标尺，成就客户就是成就我们自己</a:t>
              </a:r>
              <a:endParaRPr lang="zh-CN" altLang="en-US" sz="1200" dirty="0">
                <a:solidFill>
                  <a:schemeClr val="tx1">
                    <a:lumMod val="50000"/>
                    <a:lumOff val="50000"/>
                  </a:schemeClr>
                </a:solidFill>
                <a:latin typeface="+mn-ea"/>
              </a:endParaRPr>
            </a:p>
          </p:txBody>
        </p:sp>
        <p:sp>
          <p:nvSpPr>
            <p:cNvPr id="51" name="文本框 50"/>
            <p:cNvSpPr txBox="1"/>
            <p:nvPr/>
          </p:nvSpPr>
          <p:spPr>
            <a:xfrm>
              <a:off x="2136461" y="1993722"/>
              <a:ext cx="3551959" cy="338554"/>
            </a:xfrm>
            <a:prstGeom prst="rect">
              <a:avLst/>
            </a:prstGeom>
            <a:noFill/>
          </p:spPr>
          <p:txBody>
            <a:bodyPr wrap="square" rtlCol="0">
              <a:spAutoFit/>
            </a:bodyPr>
            <a:lstStyle/>
            <a:p>
              <a:r>
                <a:rPr lang="en-US" altLang="zh-CN" sz="1600" dirty="0">
                  <a:solidFill>
                    <a:schemeClr val="tx1">
                      <a:lumMod val="65000"/>
                      <a:lumOff val="35000"/>
                    </a:schemeClr>
                  </a:solidFill>
                  <a:latin typeface="微软雅黑" pitchFamily="34" charset="-122"/>
                  <a:ea typeface="微软雅黑" pitchFamily="34" charset="-122"/>
                </a:rPr>
                <a:t>SUBTITLE HERE</a:t>
              </a:r>
              <a:endParaRPr lang="zh-CN" altLang="en-US" sz="1400" dirty="0">
                <a:solidFill>
                  <a:schemeClr val="tx1">
                    <a:lumMod val="65000"/>
                    <a:lumOff val="35000"/>
                  </a:schemeClr>
                </a:solidFill>
                <a:latin typeface="微软雅黑" pitchFamily="34" charset="-122"/>
                <a:ea typeface="微软雅黑" pitchFamily="34" charset="-122"/>
              </a:endParaRPr>
            </a:p>
          </p:txBody>
        </p:sp>
      </p:grpSp>
      <p:grpSp>
        <p:nvGrpSpPr>
          <p:cNvPr id="52" name="组合 51"/>
          <p:cNvGrpSpPr/>
          <p:nvPr/>
        </p:nvGrpSpPr>
        <p:grpSpPr>
          <a:xfrm>
            <a:off x="2026142" y="3286566"/>
            <a:ext cx="3551959" cy="902760"/>
            <a:chOff x="2136461" y="1993722"/>
            <a:chExt cx="3551959" cy="902760"/>
          </a:xfrm>
        </p:grpSpPr>
        <p:sp>
          <p:nvSpPr>
            <p:cNvPr id="53" name="文本框 52"/>
            <p:cNvSpPr txBox="1"/>
            <p:nvPr/>
          </p:nvSpPr>
          <p:spPr>
            <a:xfrm>
              <a:off x="2136462" y="2282788"/>
              <a:ext cx="3551958" cy="613694"/>
            </a:xfrm>
            <a:prstGeom prst="rect">
              <a:avLst/>
            </a:prstGeom>
            <a:noFill/>
          </p:spPr>
          <p:txBody>
            <a:bodyPr wrap="square" rtlCol="0">
              <a:spAutoFit/>
            </a:bodyPr>
            <a:lstStyle/>
            <a:p>
              <a:pPr>
                <a:lnSpc>
                  <a:spcPct val="150000"/>
                </a:lnSpc>
                <a:spcAft>
                  <a:spcPts val="600"/>
                </a:spcAft>
                <a:buClr>
                  <a:schemeClr val="accent1"/>
                </a:buClr>
              </a:pPr>
              <a:r>
                <a:rPr lang="zh-CN" altLang="en-US" sz="1200" dirty="0">
                  <a:solidFill>
                    <a:schemeClr val="tx1">
                      <a:lumMod val="50000"/>
                      <a:lumOff val="50000"/>
                    </a:schemeClr>
                  </a:solidFill>
                  <a:latin typeface="+mn-ea"/>
                </a:rPr>
                <a:t>为客户提供有效服务，是我们工作的方向和价值评价的标尺，成就客户就是成就我们自己</a:t>
              </a:r>
              <a:endParaRPr lang="zh-CN" altLang="en-US" sz="1200" dirty="0">
                <a:solidFill>
                  <a:schemeClr val="tx1">
                    <a:lumMod val="50000"/>
                    <a:lumOff val="50000"/>
                  </a:schemeClr>
                </a:solidFill>
                <a:latin typeface="+mn-ea"/>
              </a:endParaRPr>
            </a:p>
          </p:txBody>
        </p:sp>
        <p:sp>
          <p:nvSpPr>
            <p:cNvPr id="54" name="文本框 53"/>
            <p:cNvSpPr txBox="1"/>
            <p:nvPr/>
          </p:nvSpPr>
          <p:spPr>
            <a:xfrm>
              <a:off x="2136461" y="1993722"/>
              <a:ext cx="3551959" cy="338554"/>
            </a:xfrm>
            <a:prstGeom prst="rect">
              <a:avLst/>
            </a:prstGeom>
            <a:noFill/>
          </p:spPr>
          <p:txBody>
            <a:bodyPr wrap="square" rtlCol="0">
              <a:spAutoFit/>
            </a:bodyPr>
            <a:lstStyle/>
            <a:p>
              <a:r>
                <a:rPr lang="en-US" altLang="zh-CN" sz="1600" dirty="0">
                  <a:solidFill>
                    <a:schemeClr val="tx1">
                      <a:lumMod val="65000"/>
                      <a:lumOff val="35000"/>
                    </a:schemeClr>
                  </a:solidFill>
                  <a:latin typeface="微软雅黑" pitchFamily="34" charset="-122"/>
                  <a:ea typeface="微软雅黑" pitchFamily="34" charset="-122"/>
                </a:rPr>
                <a:t>SUBTITLE HERE</a:t>
              </a:r>
              <a:endParaRPr lang="zh-CN" altLang="en-US" sz="1400" dirty="0">
                <a:solidFill>
                  <a:schemeClr val="tx1">
                    <a:lumMod val="65000"/>
                    <a:lumOff val="35000"/>
                  </a:schemeClr>
                </a:solidFill>
                <a:latin typeface="微软雅黑" pitchFamily="34" charset="-122"/>
                <a:ea typeface="微软雅黑" pitchFamily="34" charset="-122"/>
              </a:endParaRPr>
            </a:p>
          </p:txBody>
        </p:sp>
      </p:grpSp>
      <p:grpSp>
        <p:nvGrpSpPr>
          <p:cNvPr id="88" name="组合 87"/>
          <p:cNvGrpSpPr/>
          <p:nvPr/>
        </p:nvGrpSpPr>
        <p:grpSpPr>
          <a:xfrm>
            <a:off x="2026142" y="4672699"/>
            <a:ext cx="3551959" cy="935397"/>
            <a:chOff x="2136461" y="1993722"/>
            <a:chExt cx="3551959" cy="935397"/>
          </a:xfrm>
        </p:grpSpPr>
        <p:sp>
          <p:nvSpPr>
            <p:cNvPr id="89" name="文本框 88"/>
            <p:cNvSpPr txBox="1"/>
            <p:nvPr/>
          </p:nvSpPr>
          <p:spPr>
            <a:xfrm>
              <a:off x="2136462" y="2282788"/>
              <a:ext cx="3551958" cy="646331"/>
            </a:xfrm>
            <a:prstGeom prst="rect">
              <a:avLst/>
            </a:prstGeom>
            <a:noFill/>
          </p:spPr>
          <p:txBody>
            <a:bodyPr wrap="square" rtlCol="0">
              <a:spAutoFit/>
            </a:bodyPr>
            <a:lstStyle/>
            <a:p>
              <a:pPr>
                <a:lnSpc>
                  <a:spcPct val="150000"/>
                </a:lnSpc>
                <a:spcAft>
                  <a:spcPts val="600"/>
                </a:spcAft>
                <a:buClr>
                  <a:schemeClr val="accent1"/>
                </a:buClr>
              </a:pPr>
              <a:r>
                <a:rPr lang="zh-CN" altLang="en-US" sz="1200" dirty="0">
                  <a:solidFill>
                    <a:schemeClr val="tx1">
                      <a:lumMod val="50000"/>
                      <a:lumOff val="50000"/>
                    </a:schemeClr>
                  </a:solidFill>
                  <a:latin typeface="+mn-ea"/>
                </a:rPr>
                <a:t>为客户提供有效服务，是我们工作的方向和价值评价的标尺，成就客户就是成就我们自己</a:t>
              </a:r>
              <a:endParaRPr lang="zh-CN" altLang="en-US" sz="1200" dirty="0">
                <a:solidFill>
                  <a:schemeClr val="tx1">
                    <a:lumMod val="50000"/>
                    <a:lumOff val="50000"/>
                  </a:schemeClr>
                </a:solidFill>
                <a:latin typeface="+mn-ea"/>
              </a:endParaRPr>
            </a:p>
          </p:txBody>
        </p:sp>
        <p:sp>
          <p:nvSpPr>
            <p:cNvPr id="90" name="文本框 89"/>
            <p:cNvSpPr txBox="1"/>
            <p:nvPr/>
          </p:nvSpPr>
          <p:spPr>
            <a:xfrm>
              <a:off x="2136461" y="1993722"/>
              <a:ext cx="3551959" cy="338554"/>
            </a:xfrm>
            <a:prstGeom prst="rect">
              <a:avLst/>
            </a:prstGeom>
            <a:noFill/>
          </p:spPr>
          <p:txBody>
            <a:bodyPr wrap="square" rtlCol="0">
              <a:spAutoFit/>
            </a:bodyPr>
            <a:lstStyle/>
            <a:p>
              <a:r>
                <a:rPr lang="en-US" altLang="zh-CN" sz="1600" dirty="0">
                  <a:solidFill>
                    <a:schemeClr val="tx1">
                      <a:lumMod val="65000"/>
                      <a:lumOff val="35000"/>
                    </a:schemeClr>
                  </a:solidFill>
                  <a:latin typeface="微软雅黑" pitchFamily="34" charset="-122"/>
                  <a:ea typeface="微软雅黑" pitchFamily="34" charset="-122"/>
                </a:rPr>
                <a:t>SUBTITLE HERE</a:t>
              </a:r>
              <a:endParaRPr lang="zh-CN" altLang="en-US" sz="1400" dirty="0">
                <a:solidFill>
                  <a:schemeClr val="tx1">
                    <a:lumMod val="65000"/>
                    <a:lumOff val="35000"/>
                  </a:schemeClr>
                </a:solidFill>
                <a:latin typeface="微软雅黑" pitchFamily="34" charset="-122"/>
                <a:ea typeface="微软雅黑" pitchFamily="34" charset="-122"/>
              </a:endParaRPr>
            </a:p>
          </p:txBody>
        </p:sp>
      </p:grpSp>
      <p:grpSp>
        <p:nvGrpSpPr>
          <p:cNvPr id="91" name="组合 90"/>
          <p:cNvGrpSpPr/>
          <p:nvPr/>
        </p:nvGrpSpPr>
        <p:grpSpPr>
          <a:xfrm>
            <a:off x="7469035" y="1868534"/>
            <a:ext cx="3551959" cy="935397"/>
            <a:chOff x="2136461" y="1993722"/>
            <a:chExt cx="3551959" cy="935397"/>
          </a:xfrm>
        </p:grpSpPr>
        <p:sp>
          <p:nvSpPr>
            <p:cNvPr id="92" name="文本框 91"/>
            <p:cNvSpPr txBox="1"/>
            <p:nvPr/>
          </p:nvSpPr>
          <p:spPr>
            <a:xfrm>
              <a:off x="2136462" y="2282788"/>
              <a:ext cx="3551958" cy="646331"/>
            </a:xfrm>
            <a:prstGeom prst="rect">
              <a:avLst/>
            </a:prstGeom>
            <a:noFill/>
          </p:spPr>
          <p:txBody>
            <a:bodyPr wrap="square" rtlCol="0">
              <a:spAutoFit/>
            </a:bodyPr>
            <a:lstStyle/>
            <a:p>
              <a:pPr>
                <a:lnSpc>
                  <a:spcPct val="150000"/>
                </a:lnSpc>
                <a:spcAft>
                  <a:spcPts val="600"/>
                </a:spcAft>
                <a:buClr>
                  <a:schemeClr val="accent1"/>
                </a:buClr>
              </a:pPr>
              <a:r>
                <a:rPr lang="zh-CN" altLang="en-US" sz="1200" dirty="0">
                  <a:solidFill>
                    <a:schemeClr val="tx1">
                      <a:lumMod val="50000"/>
                      <a:lumOff val="50000"/>
                    </a:schemeClr>
                  </a:solidFill>
                  <a:latin typeface="+mn-ea"/>
                </a:rPr>
                <a:t>为客户提供有效服务，是我们工作的方向和价值评价的标尺，成就客户就是成就我们自己</a:t>
              </a:r>
              <a:endParaRPr lang="zh-CN" altLang="en-US" sz="1200" dirty="0">
                <a:solidFill>
                  <a:schemeClr val="tx1">
                    <a:lumMod val="50000"/>
                    <a:lumOff val="50000"/>
                  </a:schemeClr>
                </a:solidFill>
                <a:latin typeface="+mn-ea"/>
              </a:endParaRPr>
            </a:p>
          </p:txBody>
        </p:sp>
        <p:sp>
          <p:nvSpPr>
            <p:cNvPr id="93" name="文本框 92"/>
            <p:cNvSpPr txBox="1"/>
            <p:nvPr/>
          </p:nvSpPr>
          <p:spPr>
            <a:xfrm>
              <a:off x="2136461" y="1993722"/>
              <a:ext cx="3551959" cy="338554"/>
            </a:xfrm>
            <a:prstGeom prst="rect">
              <a:avLst/>
            </a:prstGeom>
            <a:noFill/>
          </p:spPr>
          <p:txBody>
            <a:bodyPr wrap="square" rtlCol="0">
              <a:spAutoFit/>
            </a:bodyPr>
            <a:lstStyle/>
            <a:p>
              <a:r>
                <a:rPr lang="en-US" altLang="zh-CN" sz="1600" dirty="0">
                  <a:solidFill>
                    <a:schemeClr val="tx1">
                      <a:lumMod val="65000"/>
                      <a:lumOff val="35000"/>
                    </a:schemeClr>
                  </a:solidFill>
                  <a:latin typeface="微软雅黑" pitchFamily="34" charset="-122"/>
                  <a:ea typeface="微软雅黑" pitchFamily="34" charset="-122"/>
                </a:rPr>
                <a:t>SUBTITLE HERE</a:t>
              </a:r>
              <a:endParaRPr lang="zh-CN" altLang="en-US" sz="1400" dirty="0">
                <a:solidFill>
                  <a:schemeClr val="tx1">
                    <a:lumMod val="65000"/>
                    <a:lumOff val="35000"/>
                  </a:schemeClr>
                </a:solidFill>
                <a:latin typeface="微软雅黑" pitchFamily="34" charset="-122"/>
                <a:ea typeface="微软雅黑" pitchFamily="34" charset="-122"/>
              </a:endParaRPr>
            </a:p>
          </p:txBody>
        </p:sp>
      </p:grpSp>
      <p:grpSp>
        <p:nvGrpSpPr>
          <p:cNvPr id="94" name="组合 93"/>
          <p:cNvGrpSpPr/>
          <p:nvPr/>
        </p:nvGrpSpPr>
        <p:grpSpPr>
          <a:xfrm>
            <a:off x="7469035" y="3254667"/>
            <a:ext cx="3551959" cy="935397"/>
            <a:chOff x="2136461" y="1993722"/>
            <a:chExt cx="3551959" cy="935397"/>
          </a:xfrm>
        </p:grpSpPr>
        <p:sp>
          <p:nvSpPr>
            <p:cNvPr id="95" name="文本框 94"/>
            <p:cNvSpPr txBox="1"/>
            <p:nvPr/>
          </p:nvSpPr>
          <p:spPr>
            <a:xfrm>
              <a:off x="2136462" y="2282788"/>
              <a:ext cx="3551958" cy="646331"/>
            </a:xfrm>
            <a:prstGeom prst="rect">
              <a:avLst/>
            </a:prstGeom>
            <a:noFill/>
          </p:spPr>
          <p:txBody>
            <a:bodyPr wrap="square" rtlCol="0">
              <a:spAutoFit/>
            </a:bodyPr>
            <a:lstStyle/>
            <a:p>
              <a:pPr>
                <a:lnSpc>
                  <a:spcPct val="150000"/>
                </a:lnSpc>
                <a:spcAft>
                  <a:spcPts val="600"/>
                </a:spcAft>
                <a:buClr>
                  <a:schemeClr val="accent1"/>
                </a:buClr>
              </a:pPr>
              <a:r>
                <a:rPr lang="zh-CN" altLang="en-US" sz="1200" dirty="0">
                  <a:solidFill>
                    <a:schemeClr val="tx1">
                      <a:lumMod val="50000"/>
                      <a:lumOff val="50000"/>
                    </a:schemeClr>
                  </a:solidFill>
                  <a:latin typeface="+mn-ea"/>
                </a:rPr>
                <a:t>为客户提供有效服务，是我们工作的方向和价值评价的标尺，成就客户就是成就我们自己</a:t>
              </a:r>
              <a:endParaRPr lang="zh-CN" altLang="en-US" sz="1200" dirty="0">
                <a:solidFill>
                  <a:schemeClr val="tx1">
                    <a:lumMod val="50000"/>
                    <a:lumOff val="50000"/>
                  </a:schemeClr>
                </a:solidFill>
                <a:latin typeface="+mn-ea"/>
              </a:endParaRPr>
            </a:p>
          </p:txBody>
        </p:sp>
        <p:sp>
          <p:nvSpPr>
            <p:cNvPr id="96" name="文本框 95"/>
            <p:cNvSpPr txBox="1"/>
            <p:nvPr/>
          </p:nvSpPr>
          <p:spPr>
            <a:xfrm>
              <a:off x="2136461" y="1993722"/>
              <a:ext cx="3551959" cy="338554"/>
            </a:xfrm>
            <a:prstGeom prst="rect">
              <a:avLst/>
            </a:prstGeom>
            <a:noFill/>
          </p:spPr>
          <p:txBody>
            <a:bodyPr wrap="square" rtlCol="0">
              <a:spAutoFit/>
            </a:bodyPr>
            <a:lstStyle/>
            <a:p>
              <a:r>
                <a:rPr lang="en-US" altLang="zh-CN" sz="1600" dirty="0">
                  <a:solidFill>
                    <a:schemeClr val="tx1">
                      <a:lumMod val="65000"/>
                      <a:lumOff val="35000"/>
                    </a:schemeClr>
                  </a:solidFill>
                  <a:latin typeface="微软雅黑" pitchFamily="34" charset="-122"/>
                  <a:ea typeface="微软雅黑" pitchFamily="34" charset="-122"/>
                </a:rPr>
                <a:t>SUBTITLE HERE</a:t>
              </a:r>
              <a:endParaRPr lang="zh-CN" altLang="en-US" sz="1400" dirty="0">
                <a:solidFill>
                  <a:schemeClr val="tx1">
                    <a:lumMod val="65000"/>
                    <a:lumOff val="35000"/>
                  </a:schemeClr>
                </a:solidFill>
                <a:latin typeface="微软雅黑" pitchFamily="34" charset="-122"/>
                <a:ea typeface="微软雅黑" pitchFamily="34" charset="-122"/>
              </a:endParaRPr>
            </a:p>
          </p:txBody>
        </p:sp>
      </p:grpSp>
      <p:grpSp>
        <p:nvGrpSpPr>
          <p:cNvPr id="97" name="组合 96"/>
          <p:cNvGrpSpPr/>
          <p:nvPr/>
        </p:nvGrpSpPr>
        <p:grpSpPr>
          <a:xfrm>
            <a:off x="7469035" y="4640800"/>
            <a:ext cx="3551959" cy="935397"/>
            <a:chOff x="2136461" y="1993722"/>
            <a:chExt cx="3551959" cy="935397"/>
          </a:xfrm>
        </p:grpSpPr>
        <p:sp>
          <p:nvSpPr>
            <p:cNvPr id="98" name="文本框 97"/>
            <p:cNvSpPr txBox="1"/>
            <p:nvPr/>
          </p:nvSpPr>
          <p:spPr>
            <a:xfrm>
              <a:off x="2136462" y="2282788"/>
              <a:ext cx="3551958" cy="646331"/>
            </a:xfrm>
            <a:prstGeom prst="rect">
              <a:avLst/>
            </a:prstGeom>
            <a:noFill/>
          </p:spPr>
          <p:txBody>
            <a:bodyPr wrap="square" rtlCol="0">
              <a:spAutoFit/>
            </a:bodyPr>
            <a:lstStyle/>
            <a:p>
              <a:pPr>
                <a:lnSpc>
                  <a:spcPct val="150000"/>
                </a:lnSpc>
                <a:spcAft>
                  <a:spcPts val="600"/>
                </a:spcAft>
                <a:buClr>
                  <a:schemeClr val="accent1"/>
                </a:buClr>
              </a:pPr>
              <a:r>
                <a:rPr lang="zh-CN" altLang="en-US" sz="1200" dirty="0">
                  <a:solidFill>
                    <a:schemeClr val="tx1">
                      <a:lumMod val="50000"/>
                      <a:lumOff val="50000"/>
                    </a:schemeClr>
                  </a:solidFill>
                  <a:latin typeface="+mn-ea"/>
                </a:rPr>
                <a:t>为客户提供有效服务，是我们工作的方向和价值评价的标尺，成就客户就是成就我们自己</a:t>
              </a:r>
              <a:endParaRPr lang="zh-CN" altLang="en-US" sz="1200" dirty="0">
                <a:solidFill>
                  <a:schemeClr val="tx1">
                    <a:lumMod val="50000"/>
                    <a:lumOff val="50000"/>
                  </a:schemeClr>
                </a:solidFill>
                <a:latin typeface="+mn-ea"/>
              </a:endParaRPr>
            </a:p>
          </p:txBody>
        </p:sp>
        <p:sp>
          <p:nvSpPr>
            <p:cNvPr id="99" name="文本框 98"/>
            <p:cNvSpPr txBox="1"/>
            <p:nvPr/>
          </p:nvSpPr>
          <p:spPr>
            <a:xfrm>
              <a:off x="2136461" y="1993722"/>
              <a:ext cx="3551959" cy="338554"/>
            </a:xfrm>
            <a:prstGeom prst="rect">
              <a:avLst/>
            </a:prstGeom>
            <a:noFill/>
          </p:spPr>
          <p:txBody>
            <a:bodyPr wrap="square" rtlCol="0">
              <a:spAutoFit/>
            </a:bodyPr>
            <a:lstStyle/>
            <a:p>
              <a:r>
                <a:rPr lang="en-US" altLang="zh-CN" sz="1600" dirty="0">
                  <a:solidFill>
                    <a:schemeClr val="tx1">
                      <a:lumMod val="65000"/>
                      <a:lumOff val="35000"/>
                    </a:schemeClr>
                  </a:solidFill>
                  <a:latin typeface="微软雅黑" pitchFamily="34" charset="-122"/>
                  <a:ea typeface="微软雅黑" pitchFamily="34" charset="-122"/>
                </a:rPr>
                <a:t>SUBTITLE HERE</a:t>
              </a:r>
              <a:endParaRPr lang="zh-CN" altLang="en-US" sz="1400" dirty="0">
                <a:solidFill>
                  <a:schemeClr val="tx1">
                    <a:lumMod val="65000"/>
                    <a:lumOff val="35000"/>
                  </a:schemeClr>
                </a:solidFill>
                <a:latin typeface="微软雅黑" pitchFamily="34" charset="-122"/>
                <a:ea typeface="微软雅黑"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barn(inVertical)">
                                      <p:cBhvr>
                                        <p:cTn id="7" dur="500"/>
                                        <p:tgtEl>
                                          <p:spTgt spid="40"/>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p:cTn id="11" dur="500" fill="hold"/>
                                        <p:tgtEl>
                                          <p:spTgt spid="36"/>
                                        </p:tgtEl>
                                        <p:attrNameLst>
                                          <p:attrName>ppt_w</p:attrName>
                                        </p:attrNameLst>
                                      </p:cBhvr>
                                      <p:tavLst>
                                        <p:tav tm="0">
                                          <p:val>
                                            <p:fltVal val="0"/>
                                          </p:val>
                                        </p:tav>
                                        <p:tav tm="100000">
                                          <p:val>
                                            <p:strVal val="#ppt_w"/>
                                          </p:val>
                                        </p:tav>
                                      </p:tavLst>
                                    </p:anim>
                                    <p:anim calcmode="lin" valueType="num">
                                      <p:cBhvr>
                                        <p:cTn id="12" dur="500" fill="hold"/>
                                        <p:tgtEl>
                                          <p:spTgt spid="36"/>
                                        </p:tgtEl>
                                        <p:attrNameLst>
                                          <p:attrName>ppt_h</p:attrName>
                                        </p:attrNameLst>
                                      </p:cBhvr>
                                      <p:tavLst>
                                        <p:tav tm="0">
                                          <p:val>
                                            <p:fltVal val="0"/>
                                          </p:val>
                                        </p:tav>
                                        <p:tav tm="100000">
                                          <p:val>
                                            <p:strVal val="#ppt_h"/>
                                          </p:val>
                                        </p:tav>
                                      </p:tavLst>
                                    </p:anim>
                                    <p:animEffect transition="in" filter="fade">
                                      <p:cBhvr>
                                        <p:cTn id="13" dur="500"/>
                                        <p:tgtEl>
                                          <p:spTgt spid="36"/>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8"/>
                                        </p:tgtEl>
                                        <p:attrNameLst>
                                          <p:attrName>style.visibility</p:attrName>
                                        </p:attrNameLst>
                                      </p:cBhvr>
                                      <p:to>
                                        <p:strVal val="visible"/>
                                      </p:to>
                                    </p:set>
                                    <p:anim calcmode="lin" valueType="num">
                                      <p:cBhvr>
                                        <p:cTn id="16" dur="500" fill="hold"/>
                                        <p:tgtEl>
                                          <p:spTgt spid="38"/>
                                        </p:tgtEl>
                                        <p:attrNameLst>
                                          <p:attrName>ppt_w</p:attrName>
                                        </p:attrNameLst>
                                      </p:cBhvr>
                                      <p:tavLst>
                                        <p:tav tm="0">
                                          <p:val>
                                            <p:fltVal val="0"/>
                                          </p:val>
                                        </p:tav>
                                        <p:tav tm="100000">
                                          <p:val>
                                            <p:strVal val="#ppt_w"/>
                                          </p:val>
                                        </p:tav>
                                      </p:tavLst>
                                    </p:anim>
                                    <p:anim calcmode="lin" valueType="num">
                                      <p:cBhvr>
                                        <p:cTn id="17" dur="500" fill="hold"/>
                                        <p:tgtEl>
                                          <p:spTgt spid="38"/>
                                        </p:tgtEl>
                                        <p:attrNameLst>
                                          <p:attrName>ppt_h</p:attrName>
                                        </p:attrNameLst>
                                      </p:cBhvr>
                                      <p:tavLst>
                                        <p:tav tm="0">
                                          <p:val>
                                            <p:fltVal val="0"/>
                                          </p:val>
                                        </p:tav>
                                        <p:tav tm="100000">
                                          <p:val>
                                            <p:strVal val="#ppt_h"/>
                                          </p:val>
                                        </p:tav>
                                      </p:tavLst>
                                    </p:anim>
                                    <p:animEffect transition="in" filter="fade">
                                      <p:cBhvr>
                                        <p:cTn id="18" dur="500"/>
                                        <p:tgtEl>
                                          <p:spTgt spid="38"/>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cBhvr>
                                        <p:cTn id="21" dur="500" fill="hold"/>
                                        <p:tgtEl>
                                          <p:spTgt spid="41"/>
                                        </p:tgtEl>
                                        <p:attrNameLst>
                                          <p:attrName>ppt_w</p:attrName>
                                        </p:attrNameLst>
                                      </p:cBhvr>
                                      <p:tavLst>
                                        <p:tav tm="0">
                                          <p:val>
                                            <p:fltVal val="0"/>
                                          </p:val>
                                        </p:tav>
                                        <p:tav tm="100000">
                                          <p:val>
                                            <p:strVal val="#ppt_w"/>
                                          </p:val>
                                        </p:tav>
                                      </p:tavLst>
                                    </p:anim>
                                    <p:anim calcmode="lin" valueType="num">
                                      <p:cBhvr>
                                        <p:cTn id="22" dur="500" fill="hold"/>
                                        <p:tgtEl>
                                          <p:spTgt spid="41"/>
                                        </p:tgtEl>
                                        <p:attrNameLst>
                                          <p:attrName>ppt_h</p:attrName>
                                        </p:attrNameLst>
                                      </p:cBhvr>
                                      <p:tavLst>
                                        <p:tav tm="0">
                                          <p:val>
                                            <p:fltVal val="0"/>
                                          </p:val>
                                        </p:tav>
                                        <p:tav tm="100000">
                                          <p:val>
                                            <p:strVal val="#ppt_h"/>
                                          </p:val>
                                        </p:tav>
                                      </p:tavLst>
                                    </p:anim>
                                    <p:animEffect transition="in" filter="fade">
                                      <p:cBhvr>
                                        <p:cTn id="23" dur="500"/>
                                        <p:tgtEl>
                                          <p:spTgt spid="41"/>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43"/>
                                        </p:tgtEl>
                                        <p:attrNameLst>
                                          <p:attrName>style.visibility</p:attrName>
                                        </p:attrNameLst>
                                      </p:cBhvr>
                                      <p:to>
                                        <p:strVal val="visible"/>
                                      </p:to>
                                    </p:set>
                                    <p:anim calcmode="lin" valueType="num">
                                      <p:cBhvr>
                                        <p:cTn id="26" dur="500" fill="hold"/>
                                        <p:tgtEl>
                                          <p:spTgt spid="43"/>
                                        </p:tgtEl>
                                        <p:attrNameLst>
                                          <p:attrName>ppt_w</p:attrName>
                                        </p:attrNameLst>
                                      </p:cBhvr>
                                      <p:tavLst>
                                        <p:tav tm="0">
                                          <p:val>
                                            <p:fltVal val="0"/>
                                          </p:val>
                                        </p:tav>
                                        <p:tav tm="100000">
                                          <p:val>
                                            <p:strVal val="#ppt_w"/>
                                          </p:val>
                                        </p:tav>
                                      </p:tavLst>
                                    </p:anim>
                                    <p:anim calcmode="lin" valueType="num">
                                      <p:cBhvr>
                                        <p:cTn id="27" dur="500" fill="hold"/>
                                        <p:tgtEl>
                                          <p:spTgt spid="43"/>
                                        </p:tgtEl>
                                        <p:attrNameLst>
                                          <p:attrName>ppt_h</p:attrName>
                                        </p:attrNameLst>
                                      </p:cBhvr>
                                      <p:tavLst>
                                        <p:tav tm="0">
                                          <p:val>
                                            <p:fltVal val="0"/>
                                          </p:val>
                                        </p:tav>
                                        <p:tav tm="100000">
                                          <p:val>
                                            <p:strVal val="#ppt_h"/>
                                          </p:val>
                                        </p:tav>
                                      </p:tavLst>
                                    </p:anim>
                                    <p:animEffect transition="in" filter="fade">
                                      <p:cBhvr>
                                        <p:cTn id="28" dur="500"/>
                                        <p:tgtEl>
                                          <p:spTgt spid="43"/>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45"/>
                                        </p:tgtEl>
                                        <p:attrNameLst>
                                          <p:attrName>style.visibility</p:attrName>
                                        </p:attrNameLst>
                                      </p:cBhvr>
                                      <p:to>
                                        <p:strVal val="visible"/>
                                      </p:to>
                                    </p:set>
                                    <p:anim calcmode="lin" valueType="num">
                                      <p:cBhvr>
                                        <p:cTn id="31" dur="500" fill="hold"/>
                                        <p:tgtEl>
                                          <p:spTgt spid="45"/>
                                        </p:tgtEl>
                                        <p:attrNameLst>
                                          <p:attrName>ppt_w</p:attrName>
                                        </p:attrNameLst>
                                      </p:cBhvr>
                                      <p:tavLst>
                                        <p:tav tm="0">
                                          <p:val>
                                            <p:fltVal val="0"/>
                                          </p:val>
                                        </p:tav>
                                        <p:tav tm="100000">
                                          <p:val>
                                            <p:strVal val="#ppt_w"/>
                                          </p:val>
                                        </p:tav>
                                      </p:tavLst>
                                    </p:anim>
                                    <p:anim calcmode="lin" valueType="num">
                                      <p:cBhvr>
                                        <p:cTn id="32" dur="500" fill="hold"/>
                                        <p:tgtEl>
                                          <p:spTgt spid="45"/>
                                        </p:tgtEl>
                                        <p:attrNameLst>
                                          <p:attrName>ppt_h</p:attrName>
                                        </p:attrNameLst>
                                      </p:cBhvr>
                                      <p:tavLst>
                                        <p:tav tm="0">
                                          <p:val>
                                            <p:fltVal val="0"/>
                                          </p:val>
                                        </p:tav>
                                        <p:tav tm="100000">
                                          <p:val>
                                            <p:strVal val="#ppt_h"/>
                                          </p:val>
                                        </p:tav>
                                      </p:tavLst>
                                    </p:anim>
                                    <p:animEffect transition="in" filter="fade">
                                      <p:cBhvr>
                                        <p:cTn id="33" dur="500"/>
                                        <p:tgtEl>
                                          <p:spTgt spid="45"/>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47"/>
                                        </p:tgtEl>
                                        <p:attrNameLst>
                                          <p:attrName>style.visibility</p:attrName>
                                        </p:attrNameLst>
                                      </p:cBhvr>
                                      <p:to>
                                        <p:strVal val="visible"/>
                                      </p:to>
                                    </p:set>
                                    <p:anim calcmode="lin" valueType="num">
                                      <p:cBhvr>
                                        <p:cTn id="36" dur="500" fill="hold"/>
                                        <p:tgtEl>
                                          <p:spTgt spid="47"/>
                                        </p:tgtEl>
                                        <p:attrNameLst>
                                          <p:attrName>ppt_w</p:attrName>
                                        </p:attrNameLst>
                                      </p:cBhvr>
                                      <p:tavLst>
                                        <p:tav tm="0">
                                          <p:val>
                                            <p:fltVal val="0"/>
                                          </p:val>
                                        </p:tav>
                                        <p:tav tm="100000">
                                          <p:val>
                                            <p:strVal val="#ppt_w"/>
                                          </p:val>
                                        </p:tav>
                                      </p:tavLst>
                                    </p:anim>
                                    <p:anim calcmode="lin" valueType="num">
                                      <p:cBhvr>
                                        <p:cTn id="37" dur="500" fill="hold"/>
                                        <p:tgtEl>
                                          <p:spTgt spid="47"/>
                                        </p:tgtEl>
                                        <p:attrNameLst>
                                          <p:attrName>ppt_h</p:attrName>
                                        </p:attrNameLst>
                                      </p:cBhvr>
                                      <p:tavLst>
                                        <p:tav tm="0">
                                          <p:val>
                                            <p:fltVal val="0"/>
                                          </p:val>
                                        </p:tav>
                                        <p:tav tm="100000">
                                          <p:val>
                                            <p:strVal val="#ppt_h"/>
                                          </p:val>
                                        </p:tav>
                                      </p:tavLst>
                                    </p:anim>
                                    <p:animEffect transition="in" filter="fade">
                                      <p:cBhvr>
                                        <p:cTn id="38" dur="500"/>
                                        <p:tgtEl>
                                          <p:spTgt spid="47"/>
                                        </p:tgtEl>
                                      </p:cBhvr>
                                    </p:animEffect>
                                  </p:childTnLst>
                                </p:cTn>
                              </p:par>
                            </p:childTnLst>
                          </p:cTn>
                        </p:par>
                        <p:par>
                          <p:cTn id="39" fill="hold">
                            <p:stCondLst>
                              <p:cond delay="1000"/>
                            </p:stCondLst>
                            <p:childTnLst>
                              <p:par>
                                <p:cTn id="40" presetID="22" presetClass="entr" presetSubtype="8" fill="hold" nodeType="after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wipe(left)">
                                      <p:cBhvr>
                                        <p:cTn id="42" dur="500"/>
                                        <p:tgtEl>
                                          <p:spTgt spid="37"/>
                                        </p:tgtEl>
                                      </p:cBhvr>
                                    </p:animEffect>
                                  </p:childTnLst>
                                </p:cTn>
                              </p:par>
                              <p:par>
                                <p:cTn id="43" presetID="22" presetClass="entr" presetSubtype="8" fill="hold" nodeType="withEffect">
                                  <p:stCondLst>
                                    <p:cond delay="0"/>
                                  </p:stCondLst>
                                  <p:childTnLst>
                                    <p:set>
                                      <p:cBhvr>
                                        <p:cTn id="44" dur="1" fill="hold">
                                          <p:stCondLst>
                                            <p:cond delay="0"/>
                                          </p:stCondLst>
                                        </p:cTn>
                                        <p:tgtEl>
                                          <p:spTgt spid="39"/>
                                        </p:tgtEl>
                                        <p:attrNameLst>
                                          <p:attrName>style.visibility</p:attrName>
                                        </p:attrNameLst>
                                      </p:cBhvr>
                                      <p:to>
                                        <p:strVal val="visible"/>
                                      </p:to>
                                    </p:set>
                                    <p:animEffect transition="in" filter="wipe(left)">
                                      <p:cBhvr>
                                        <p:cTn id="45" dur="500"/>
                                        <p:tgtEl>
                                          <p:spTgt spid="39"/>
                                        </p:tgtEl>
                                      </p:cBhvr>
                                    </p:animEffect>
                                  </p:childTnLst>
                                </p:cTn>
                              </p:par>
                              <p:par>
                                <p:cTn id="46" presetID="22" presetClass="entr" presetSubtype="8" fill="hold" nodeType="withEffect">
                                  <p:stCondLst>
                                    <p:cond delay="0"/>
                                  </p:stCondLst>
                                  <p:childTnLst>
                                    <p:set>
                                      <p:cBhvr>
                                        <p:cTn id="47" dur="1" fill="hold">
                                          <p:stCondLst>
                                            <p:cond delay="0"/>
                                          </p:stCondLst>
                                        </p:cTn>
                                        <p:tgtEl>
                                          <p:spTgt spid="42"/>
                                        </p:tgtEl>
                                        <p:attrNameLst>
                                          <p:attrName>style.visibility</p:attrName>
                                        </p:attrNameLst>
                                      </p:cBhvr>
                                      <p:to>
                                        <p:strVal val="visible"/>
                                      </p:to>
                                    </p:set>
                                    <p:animEffect transition="in" filter="wipe(left)">
                                      <p:cBhvr>
                                        <p:cTn id="48" dur="500"/>
                                        <p:tgtEl>
                                          <p:spTgt spid="42"/>
                                        </p:tgtEl>
                                      </p:cBhvr>
                                    </p:animEffect>
                                  </p:childTnLst>
                                </p:cTn>
                              </p:par>
                              <p:par>
                                <p:cTn id="49" presetID="22" presetClass="entr" presetSubtype="8" fill="hold" nodeType="withEffect">
                                  <p:stCondLst>
                                    <p:cond delay="0"/>
                                  </p:stCondLst>
                                  <p:childTnLst>
                                    <p:set>
                                      <p:cBhvr>
                                        <p:cTn id="50" dur="1" fill="hold">
                                          <p:stCondLst>
                                            <p:cond delay="0"/>
                                          </p:stCondLst>
                                        </p:cTn>
                                        <p:tgtEl>
                                          <p:spTgt spid="44"/>
                                        </p:tgtEl>
                                        <p:attrNameLst>
                                          <p:attrName>style.visibility</p:attrName>
                                        </p:attrNameLst>
                                      </p:cBhvr>
                                      <p:to>
                                        <p:strVal val="visible"/>
                                      </p:to>
                                    </p:set>
                                    <p:animEffect transition="in" filter="wipe(left)">
                                      <p:cBhvr>
                                        <p:cTn id="51" dur="500"/>
                                        <p:tgtEl>
                                          <p:spTgt spid="44"/>
                                        </p:tgtEl>
                                      </p:cBhvr>
                                    </p:animEffect>
                                  </p:childTnLst>
                                </p:cTn>
                              </p:par>
                              <p:par>
                                <p:cTn id="52" presetID="22" presetClass="entr" presetSubtype="8" fill="hold" nodeType="withEffect">
                                  <p:stCondLst>
                                    <p:cond delay="0"/>
                                  </p:stCondLst>
                                  <p:childTnLst>
                                    <p:set>
                                      <p:cBhvr>
                                        <p:cTn id="53" dur="1" fill="hold">
                                          <p:stCondLst>
                                            <p:cond delay="0"/>
                                          </p:stCondLst>
                                        </p:cTn>
                                        <p:tgtEl>
                                          <p:spTgt spid="46"/>
                                        </p:tgtEl>
                                        <p:attrNameLst>
                                          <p:attrName>style.visibility</p:attrName>
                                        </p:attrNameLst>
                                      </p:cBhvr>
                                      <p:to>
                                        <p:strVal val="visible"/>
                                      </p:to>
                                    </p:set>
                                    <p:animEffect transition="in" filter="wipe(left)">
                                      <p:cBhvr>
                                        <p:cTn id="54" dur="500"/>
                                        <p:tgtEl>
                                          <p:spTgt spid="46"/>
                                        </p:tgtEl>
                                      </p:cBhvr>
                                    </p:animEffect>
                                  </p:childTnLst>
                                </p:cTn>
                              </p:par>
                              <p:par>
                                <p:cTn id="55" presetID="22" presetClass="entr" presetSubtype="8" fill="hold" nodeType="withEffect">
                                  <p:stCondLst>
                                    <p:cond delay="0"/>
                                  </p:stCondLst>
                                  <p:childTnLst>
                                    <p:set>
                                      <p:cBhvr>
                                        <p:cTn id="56" dur="1" fill="hold">
                                          <p:stCondLst>
                                            <p:cond delay="0"/>
                                          </p:stCondLst>
                                        </p:cTn>
                                        <p:tgtEl>
                                          <p:spTgt spid="48"/>
                                        </p:tgtEl>
                                        <p:attrNameLst>
                                          <p:attrName>style.visibility</p:attrName>
                                        </p:attrNameLst>
                                      </p:cBhvr>
                                      <p:to>
                                        <p:strVal val="visible"/>
                                      </p:to>
                                    </p:set>
                                    <p:animEffect transition="in" filter="wipe(left)">
                                      <p:cBhvr>
                                        <p:cTn id="57" dur="500"/>
                                        <p:tgtEl>
                                          <p:spTgt spid="48"/>
                                        </p:tgtEl>
                                      </p:cBhvr>
                                    </p:animEffect>
                                  </p:childTnLst>
                                </p:cTn>
                              </p:par>
                            </p:childTnLst>
                          </p:cTn>
                        </p:par>
                        <p:par>
                          <p:cTn id="58" fill="hold">
                            <p:stCondLst>
                              <p:cond delay="1500"/>
                            </p:stCondLst>
                            <p:childTnLst>
                              <p:par>
                                <p:cTn id="59" presetID="22" presetClass="entr" presetSubtype="1" fill="hold" nodeType="afterEffect">
                                  <p:stCondLst>
                                    <p:cond delay="0"/>
                                  </p:stCondLst>
                                  <p:childTnLst>
                                    <p:set>
                                      <p:cBhvr>
                                        <p:cTn id="60" dur="1" fill="hold">
                                          <p:stCondLst>
                                            <p:cond delay="0"/>
                                          </p:stCondLst>
                                        </p:cTn>
                                        <p:tgtEl>
                                          <p:spTgt spid="49"/>
                                        </p:tgtEl>
                                        <p:attrNameLst>
                                          <p:attrName>style.visibility</p:attrName>
                                        </p:attrNameLst>
                                      </p:cBhvr>
                                      <p:to>
                                        <p:strVal val="visible"/>
                                      </p:to>
                                    </p:set>
                                    <p:animEffect transition="in" filter="wipe(up)">
                                      <p:cBhvr>
                                        <p:cTn id="61" dur="500"/>
                                        <p:tgtEl>
                                          <p:spTgt spid="49"/>
                                        </p:tgtEl>
                                      </p:cBhvr>
                                    </p:animEffect>
                                  </p:childTnLst>
                                </p:cTn>
                              </p:par>
                              <p:par>
                                <p:cTn id="62" presetID="22" presetClass="entr" presetSubtype="1" fill="hold" nodeType="withEffect">
                                  <p:stCondLst>
                                    <p:cond delay="0"/>
                                  </p:stCondLst>
                                  <p:childTnLst>
                                    <p:set>
                                      <p:cBhvr>
                                        <p:cTn id="63" dur="1" fill="hold">
                                          <p:stCondLst>
                                            <p:cond delay="0"/>
                                          </p:stCondLst>
                                        </p:cTn>
                                        <p:tgtEl>
                                          <p:spTgt spid="52"/>
                                        </p:tgtEl>
                                        <p:attrNameLst>
                                          <p:attrName>style.visibility</p:attrName>
                                        </p:attrNameLst>
                                      </p:cBhvr>
                                      <p:to>
                                        <p:strVal val="visible"/>
                                      </p:to>
                                    </p:set>
                                    <p:animEffect transition="in" filter="wipe(up)">
                                      <p:cBhvr>
                                        <p:cTn id="64" dur="500"/>
                                        <p:tgtEl>
                                          <p:spTgt spid="52"/>
                                        </p:tgtEl>
                                      </p:cBhvr>
                                    </p:animEffect>
                                  </p:childTnLst>
                                </p:cTn>
                              </p:par>
                              <p:par>
                                <p:cTn id="65" presetID="22" presetClass="entr" presetSubtype="1" fill="hold" nodeType="withEffect">
                                  <p:stCondLst>
                                    <p:cond delay="0"/>
                                  </p:stCondLst>
                                  <p:childTnLst>
                                    <p:set>
                                      <p:cBhvr>
                                        <p:cTn id="66" dur="1" fill="hold">
                                          <p:stCondLst>
                                            <p:cond delay="0"/>
                                          </p:stCondLst>
                                        </p:cTn>
                                        <p:tgtEl>
                                          <p:spTgt spid="88"/>
                                        </p:tgtEl>
                                        <p:attrNameLst>
                                          <p:attrName>style.visibility</p:attrName>
                                        </p:attrNameLst>
                                      </p:cBhvr>
                                      <p:to>
                                        <p:strVal val="visible"/>
                                      </p:to>
                                    </p:set>
                                    <p:animEffect transition="in" filter="wipe(up)">
                                      <p:cBhvr>
                                        <p:cTn id="67" dur="500"/>
                                        <p:tgtEl>
                                          <p:spTgt spid="88"/>
                                        </p:tgtEl>
                                      </p:cBhvr>
                                    </p:animEffect>
                                  </p:childTnLst>
                                </p:cTn>
                              </p:par>
                              <p:par>
                                <p:cTn id="68" presetID="22" presetClass="entr" presetSubtype="1" fill="hold" nodeType="withEffect">
                                  <p:stCondLst>
                                    <p:cond delay="0"/>
                                  </p:stCondLst>
                                  <p:childTnLst>
                                    <p:set>
                                      <p:cBhvr>
                                        <p:cTn id="69" dur="1" fill="hold">
                                          <p:stCondLst>
                                            <p:cond delay="0"/>
                                          </p:stCondLst>
                                        </p:cTn>
                                        <p:tgtEl>
                                          <p:spTgt spid="91"/>
                                        </p:tgtEl>
                                        <p:attrNameLst>
                                          <p:attrName>style.visibility</p:attrName>
                                        </p:attrNameLst>
                                      </p:cBhvr>
                                      <p:to>
                                        <p:strVal val="visible"/>
                                      </p:to>
                                    </p:set>
                                    <p:animEffect transition="in" filter="wipe(up)">
                                      <p:cBhvr>
                                        <p:cTn id="70" dur="500"/>
                                        <p:tgtEl>
                                          <p:spTgt spid="91"/>
                                        </p:tgtEl>
                                      </p:cBhvr>
                                    </p:animEffect>
                                  </p:childTnLst>
                                </p:cTn>
                              </p:par>
                              <p:par>
                                <p:cTn id="71" presetID="22" presetClass="entr" presetSubtype="1" fill="hold" nodeType="withEffect">
                                  <p:stCondLst>
                                    <p:cond delay="0"/>
                                  </p:stCondLst>
                                  <p:childTnLst>
                                    <p:set>
                                      <p:cBhvr>
                                        <p:cTn id="72" dur="1" fill="hold">
                                          <p:stCondLst>
                                            <p:cond delay="0"/>
                                          </p:stCondLst>
                                        </p:cTn>
                                        <p:tgtEl>
                                          <p:spTgt spid="94"/>
                                        </p:tgtEl>
                                        <p:attrNameLst>
                                          <p:attrName>style.visibility</p:attrName>
                                        </p:attrNameLst>
                                      </p:cBhvr>
                                      <p:to>
                                        <p:strVal val="visible"/>
                                      </p:to>
                                    </p:set>
                                    <p:animEffect transition="in" filter="wipe(up)">
                                      <p:cBhvr>
                                        <p:cTn id="73" dur="500"/>
                                        <p:tgtEl>
                                          <p:spTgt spid="94"/>
                                        </p:tgtEl>
                                      </p:cBhvr>
                                    </p:animEffect>
                                  </p:childTnLst>
                                </p:cTn>
                              </p:par>
                              <p:par>
                                <p:cTn id="74" presetID="22" presetClass="entr" presetSubtype="1" fill="hold" nodeType="withEffect">
                                  <p:stCondLst>
                                    <p:cond delay="0"/>
                                  </p:stCondLst>
                                  <p:childTnLst>
                                    <p:set>
                                      <p:cBhvr>
                                        <p:cTn id="75" dur="1" fill="hold">
                                          <p:stCondLst>
                                            <p:cond delay="0"/>
                                          </p:stCondLst>
                                        </p:cTn>
                                        <p:tgtEl>
                                          <p:spTgt spid="97"/>
                                        </p:tgtEl>
                                        <p:attrNameLst>
                                          <p:attrName>style.visibility</p:attrName>
                                        </p:attrNameLst>
                                      </p:cBhvr>
                                      <p:to>
                                        <p:strVal val="visible"/>
                                      </p:to>
                                    </p:set>
                                    <p:animEffect transition="in" filter="wipe(up)">
                                      <p:cBhvr>
                                        <p:cTn id="76" dur="5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6" grpId="0" animBg="1"/>
      <p:bldP spid="38" grpId="0" animBg="1"/>
      <p:bldP spid="41" grpId="0" animBg="1"/>
      <p:bldP spid="43" grpId="0" animBg="1"/>
      <p:bldP spid="45" grpId="0" animBg="1"/>
      <p:bldP spid="4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TextBox 2"/>
          <p:cNvSpPr txBox="1"/>
          <p:nvPr/>
        </p:nvSpPr>
        <p:spPr>
          <a:xfrm>
            <a:off x="1233107" y="332656"/>
            <a:ext cx="8320614" cy="584775"/>
          </a:xfrm>
          <a:prstGeom prst="rect">
            <a:avLst/>
          </a:prstGeom>
          <a:noFill/>
          <a:ln>
            <a:noFill/>
            <a:prstDash val="sysDash"/>
          </a:ln>
        </p:spPr>
        <p:txBody>
          <a:bodyPr wrap="square" rtlCol="0">
            <a:spAutoFit/>
          </a:bodyPr>
          <a:lstStyle>
            <a:defPPr>
              <a:defRPr lang="zh-CN"/>
            </a:defPPr>
            <a:lvl1pPr>
              <a:lnSpc>
                <a:spcPct val="100000"/>
              </a:lnSpc>
              <a:defRPr sz="3200" b="1">
                <a:gradFill flip="none" rotWithShape="1">
                  <a:gsLst>
                    <a:gs pos="53000">
                      <a:srgbClr val="FFF046"/>
                    </a:gs>
                    <a:gs pos="90242">
                      <a:srgbClr val="FFF74E"/>
                    </a:gs>
                    <a:gs pos="1463">
                      <a:srgbClr val="EECA96"/>
                    </a:gs>
                    <a:gs pos="13000">
                      <a:srgbClr val="FFEF4C"/>
                    </a:gs>
                    <a:gs pos="100000">
                      <a:srgbClr val="FFFF89"/>
                    </a:gs>
                  </a:gsLst>
                  <a:lin ang="5400000" scaled="1"/>
                  <a:tileRect/>
                </a:gradFill>
                <a:effectLst>
                  <a:outerShdw blurRad="533400" dist="38100" dir="8100000" algn="tr" rotWithShape="0">
                    <a:schemeClr val="accent1">
                      <a:alpha val="40000"/>
                    </a:schemeClr>
                  </a:outerShdw>
                </a:effectLst>
                <a:cs typeface="+mn-ea"/>
              </a:defRPr>
            </a:lvl1pPr>
          </a:lstStyle>
          <a:p>
            <a:r>
              <a:rPr lang="zh-CN" altLang="en-US" dirty="0">
                <a:sym typeface="+mn-lt"/>
              </a:rPr>
              <a:t>添加修改相关页面标题文字</a:t>
            </a:r>
            <a:endParaRPr lang="zh-CN" altLang="zh-CN" dirty="0">
              <a:sym typeface="+mn-lt"/>
            </a:endParaRPr>
          </a:p>
        </p:txBody>
      </p:sp>
      <p:sp>
        <p:nvSpPr>
          <p:cNvPr id="49" name="Oval 5"/>
          <p:cNvSpPr/>
          <p:nvPr/>
        </p:nvSpPr>
        <p:spPr>
          <a:xfrm>
            <a:off x="1030515" y="1732119"/>
            <a:ext cx="928914" cy="92891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sz="2800" b="1" dirty="0">
                <a:solidFill>
                  <a:schemeClr val="bg1"/>
                </a:solidFill>
                <a:latin typeface="微软雅黑" pitchFamily="34" charset="-122"/>
                <a:ea typeface="微软雅黑" pitchFamily="34" charset="-122"/>
              </a:rPr>
              <a:t>01</a:t>
            </a:r>
            <a:endParaRPr lang="en-US" sz="2800" b="1" dirty="0">
              <a:solidFill>
                <a:schemeClr val="bg1"/>
              </a:solidFill>
              <a:latin typeface="微软雅黑" pitchFamily="34" charset="-122"/>
              <a:ea typeface="微软雅黑" pitchFamily="34" charset="-122"/>
            </a:endParaRPr>
          </a:p>
        </p:txBody>
      </p:sp>
      <p:sp>
        <p:nvSpPr>
          <p:cNvPr id="50" name="Oval 6"/>
          <p:cNvSpPr/>
          <p:nvPr/>
        </p:nvSpPr>
        <p:spPr>
          <a:xfrm>
            <a:off x="6197600" y="1732119"/>
            <a:ext cx="928914" cy="92891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sz="2800" b="1" dirty="0">
                <a:solidFill>
                  <a:schemeClr val="bg1"/>
                </a:solidFill>
                <a:latin typeface="微软雅黑" pitchFamily="34" charset="-122"/>
                <a:ea typeface="微软雅黑" pitchFamily="34" charset="-122"/>
              </a:rPr>
              <a:t>02</a:t>
            </a:r>
            <a:endParaRPr lang="en-US" sz="2800" b="1" dirty="0">
              <a:solidFill>
                <a:schemeClr val="bg1"/>
              </a:solidFill>
              <a:latin typeface="微软雅黑" pitchFamily="34" charset="-122"/>
              <a:ea typeface="微软雅黑" pitchFamily="34" charset="-122"/>
            </a:endParaRPr>
          </a:p>
        </p:txBody>
      </p:sp>
      <p:sp>
        <p:nvSpPr>
          <p:cNvPr id="51" name="Oval 8"/>
          <p:cNvSpPr/>
          <p:nvPr/>
        </p:nvSpPr>
        <p:spPr>
          <a:xfrm>
            <a:off x="1030515" y="3077813"/>
            <a:ext cx="928914" cy="92891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sz="2800" b="1" dirty="0">
                <a:solidFill>
                  <a:schemeClr val="bg1"/>
                </a:solidFill>
                <a:latin typeface="微软雅黑" pitchFamily="34" charset="-122"/>
                <a:ea typeface="微软雅黑" pitchFamily="34" charset="-122"/>
              </a:rPr>
              <a:t>03</a:t>
            </a:r>
            <a:endParaRPr lang="en-US" sz="2800" b="1" dirty="0">
              <a:solidFill>
                <a:schemeClr val="bg1"/>
              </a:solidFill>
              <a:latin typeface="微软雅黑" pitchFamily="34" charset="-122"/>
              <a:ea typeface="微软雅黑" pitchFamily="34" charset="-122"/>
            </a:endParaRPr>
          </a:p>
        </p:txBody>
      </p:sp>
      <p:sp>
        <p:nvSpPr>
          <p:cNvPr id="52" name="Oval 9"/>
          <p:cNvSpPr/>
          <p:nvPr/>
        </p:nvSpPr>
        <p:spPr>
          <a:xfrm>
            <a:off x="6197600" y="3077813"/>
            <a:ext cx="928914" cy="92891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sz="2800" b="1" dirty="0">
                <a:solidFill>
                  <a:schemeClr val="bg1"/>
                </a:solidFill>
                <a:latin typeface="微软雅黑" pitchFamily="34" charset="-122"/>
                <a:ea typeface="微软雅黑" pitchFamily="34" charset="-122"/>
              </a:rPr>
              <a:t>04</a:t>
            </a:r>
            <a:endParaRPr lang="en-US" sz="2800" b="1" dirty="0">
              <a:solidFill>
                <a:schemeClr val="bg1"/>
              </a:solidFill>
              <a:latin typeface="微软雅黑" pitchFamily="34" charset="-122"/>
              <a:ea typeface="微软雅黑" pitchFamily="34" charset="-122"/>
            </a:endParaRPr>
          </a:p>
        </p:txBody>
      </p:sp>
      <p:grpSp>
        <p:nvGrpSpPr>
          <p:cNvPr id="53" name="组合 52"/>
          <p:cNvGrpSpPr/>
          <p:nvPr/>
        </p:nvGrpSpPr>
        <p:grpSpPr>
          <a:xfrm>
            <a:off x="2022526" y="1717508"/>
            <a:ext cx="3580161" cy="892355"/>
            <a:chOff x="2022526" y="1717508"/>
            <a:chExt cx="3580161" cy="892355"/>
          </a:xfrm>
        </p:grpSpPr>
        <p:sp>
          <p:nvSpPr>
            <p:cNvPr id="54" name="矩形 46"/>
            <p:cNvSpPr/>
            <p:nvPr/>
          </p:nvSpPr>
          <p:spPr>
            <a:xfrm>
              <a:off x="2022526" y="2083052"/>
              <a:ext cx="3580161" cy="526811"/>
            </a:xfrm>
            <a:prstGeom prst="rect">
              <a:avLst/>
            </a:prstGeom>
          </p:spPr>
          <p:txBody>
            <a:bodyPr wrap="square">
              <a:spAutoFit/>
            </a:bodyPr>
            <a:lstStyle/>
            <a:p>
              <a:pPr defTabSz="1218565">
                <a:lnSpc>
                  <a:spcPct val="150000"/>
                </a:lnSpc>
                <a:defRPr/>
              </a:pPr>
              <a:r>
                <a:rPr lang="zh-CN" altLang="en-US" sz="1000" dirty="0">
                  <a:solidFill>
                    <a:schemeClr val="tx1">
                      <a:lumMod val="75000"/>
                      <a:lumOff val="25000"/>
                    </a:schemeClr>
                  </a:solidFill>
                  <a:latin typeface="+mn-ea"/>
                </a:rPr>
                <a:t>建议正文</a:t>
              </a:r>
              <a:r>
                <a:rPr lang="en-US" altLang="zh-CN" sz="1000" dirty="0">
                  <a:solidFill>
                    <a:schemeClr val="tx1">
                      <a:lumMod val="75000"/>
                      <a:lumOff val="25000"/>
                    </a:schemeClr>
                  </a:solidFill>
                  <a:latin typeface="+mn-ea"/>
                </a:rPr>
                <a:t>8-14</a:t>
              </a:r>
              <a:r>
                <a:rPr lang="zh-CN" altLang="en-US" sz="1000" dirty="0">
                  <a:solidFill>
                    <a:schemeClr val="tx1">
                      <a:lumMod val="75000"/>
                      <a:lumOff val="25000"/>
                    </a:schemeClr>
                  </a:solidFill>
                  <a:latin typeface="+mn-ea"/>
                </a:rPr>
                <a:t>号字，</a:t>
              </a:r>
              <a:r>
                <a:rPr lang="en-US" altLang="zh-CN" sz="1000" dirty="0">
                  <a:solidFill>
                    <a:schemeClr val="tx1">
                      <a:lumMod val="75000"/>
                      <a:lumOff val="25000"/>
                    </a:schemeClr>
                  </a:solidFill>
                  <a:latin typeface="+mn-ea"/>
                </a:rPr>
                <a:t>1.3</a:t>
              </a:r>
              <a:r>
                <a:rPr lang="zh-CN" altLang="en-US" sz="1000" dirty="0">
                  <a:solidFill>
                    <a:schemeClr val="tx1">
                      <a:lumMod val="75000"/>
                      <a:lumOff val="25000"/>
                    </a:schemeClr>
                  </a:solidFill>
                  <a:latin typeface="+mn-ea"/>
                </a:rPr>
                <a:t>倍字间距。标题数字等都可以通过点击和重新输入进行更改，</a:t>
              </a:r>
              <a:endParaRPr lang="zh-CN" altLang="en-US" sz="1000" dirty="0">
                <a:solidFill>
                  <a:schemeClr val="tx1">
                    <a:lumMod val="75000"/>
                    <a:lumOff val="25000"/>
                  </a:schemeClr>
                </a:solidFill>
                <a:latin typeface="+mn-ea"/>
              </a:endParaRPr>
            </a:p>
          </p:txBody>
        </p:sp>
        <p:sp>
          <p:nvSpPr>
            <p:cNvPr id="55" name="矩形 4"/>
            <p:cNvSpPr/>
            <p:nvPr/>
          </p:nvSpPr>
          <p:spPr>
            <a:xfrm>
              <a:off x="2091872" y="1717508"/>
              <a:ext cx="2097818" cy="400110"/>
            </a:xfrm>
            <a:prstGeom prst="rect">
              <a:avLst/>
            </a:prstGeom>
          </p:spPr>
          <p:txBody>
            <a:bodyPr wrap="none">
              <a:spAutoFit/>
            </a:bodyPr>
            <a:lstStyle/>
            <a:p>
              <a:pPr algn="ctr"/>
              <a:r>
                <a:rPr lang="en-US" altLang="zh-CN" sz="2000" dirty="0">
                  <a:solidFill>
                    <a:schemeClr val="tx1">
                      <a:lumMod val="75000"/>
                      <a:lumOff val="25000"/>
                    </a:schemeClr>
                  </a:solidFill>
                </a:rPr>
                <a:t>ADD YOUR TITLE</a:t>
              </a:r>
              <a:endParaRPr lang="zh-CN" altLang="en-US" sz="2000" dirty="0">
                <a:solidFill>
                  <a:schemeClr val="tx1">
                    <a:lumMod val="75000"/>
                    <a:lumOff val="25000"/>
                  </a:schemeClr>
                </a:solidFill>
              </a:endParaRPr>
            </a:p>
          </p:txBody>
        </p:sp>
      </p:grpSp>
      <p:grpSp>
        <p:nvGrpSpPr>
          <p:cNvPr id="56" name="组合 55"/>
          <p:cNvGrpSpPr/>
          <p:nvPr/>
        </p:nvGrpSpPr>
        <p:grpSpPr>
          <a:xfrm>
            <a:off x="7276697" y="1717508"/>
            <a:ext cx="3580161" cy="892355"/>
            <a:chOff x="7276697" y="1717508"/>
            <a:chExt cx="3580161" cy="892355"/>
          </a:xfrm>
        </p:grpSpPr>
        <p:sp>
          <p:nvSpPr>
            <p:cNvPr id="57" name="矩形 46"/>
            <p:cNvSpPr/>
            <p:nvPr/>
          </p:nvSpPr>
          <p:spPr>
            <a:xfrm>
              <a:off x="7276697" y="2083052"/>
              <a:ext cx="3580161" cy="526811"/>
            </a:xfrm>
            <a:prstGeom prst="rect">
              <a:avLst/>
            </a:prstGeom>
          </p:spPr>
          <p:txBody>
            <a:bodyPr wrap="square">
              <a:spAutoFit/>
            </a:bodyPr>
            <a:lstStyle/>
            <a:p>
              <a:pPr defTabSz="1218565">
                <a:lnSpc>
                  <a:spcPct val="150000"/>
                </a:lnSpc>
                <a:defRPr/>
              </a:pPr>
              <a:r>
                <a:rPr lang="zh-CN" altLang="en-US" sz="1000" dirty="0">
                  <a:solidFill>
                    <a:schemeClr val="tx1">
                      <a:lumMod val="75000"/>
                      <a:lumOff val="25000"/>
                    </a:schemeClr>
                  </a:solidFill>
                  <a:latin typeface="+mn-ea"/>
                </a:rPr>
                <a:t>建议正文</a:t>
              </a:r>
              <a:r>
                <a:rPr lang="en-US" altLang="zh-CN" sz="1000" dirty="0">
                  <a:solidFill>
                    <a:schemeClr val="tx1">
                      <a:lumMod val="75000"/>
                      <a:lumOff val="25000"/>
                    </a:schemeClr>
                  </a:solidFill>
                  <a:latin typeface="+mn-ea"/>
                </a:rPr>
                <a:t>8-14</a:t>
              </a:r>
              <a:r>
                <a:rPr lang="zh-CN" altLang="en-US" sz="1000" dirty="0">
                  <a:solidFill>
                    <a:schemeClr val="tx1">
                      <a:lumMod val="75000"/>
                      <a:lumOff val="25000"/>
                    </a:schemeClr>
                  </a:solidFill>
                  <a:latin typeface="+mn-ea"/>
                </a:rPr>
                <a:t>号字，</a:t>
              </a:r>
              <a:r>
                <a:rPr lang="en-US" altLang="zh-CN" sz="1000" dirty="0">
                  <a:solidFill>
                    <a:schemeClr val="tx1">
                      <a:lumMod val="75000"/>
                      <a:lumOff val="25000"/>
                    </a:schemeClr>
                  </a:solidFill>
                  <a:latin typeface="+mn-ea"/>
                </a:rPr>
                <a:t>1.3</a:t>
              </a:r>
              <a:r>
                <a:rPr lang="zh-CN" altLang="en-US" sz="1000" dirty="0">
                  <a:solidFill>
                    <a:schemeClr val="tx1">
                      <a:lumMod val="75000"/>
                      <a:lumOff val="25000"/>
                    </a:schemeClr>
                  </a:solidFill>
                  <a:latin typeface="+mn-ea"/>
                </a:rPr>
                <a:t>倍字间距。标题数字等都可以通过点击和重新输入进行更改，</a:t>
              </a:r>
              <a:endParaRPr lang="zh-CN" altLang="en-US" sz="1000" dirty="0">
                <a:solidFill>
                  <a:schemeClr val="tx1">
                    <a:lumMod val="75000"/>
                    <a:lumOff val="25000"/>
                  </a:schemeClr>
                </a:solidFill>
                <a:latin typeface="+mn-ea"/>
              </a:endParaRPr>
            </a:p>
          </p:txBody>
        </p:sp>
        <p:sp>
          <p:nvSpPr>
            <p:cNvPr id="105" name="矩形 4"/>
            <p:cNvSpPr/>
            <p:nvPr/>
          </p:nvSpPr>
          <p:spPr>
            <a:xfrm>
              <a:off x="7346043" y="1717508"/>
              <a:ext cx="2097818" cy="400110"/>
            </a:xfrm>
            <a:prstGeom prst="rect">
              <a:avLst/>
            </a:prstGeom>
          </p:spPr>
          <p:txBody>
            <a:bodyPr wrap="none">
              <a:spAutoFit/>
            </a:bodyPr>
            <a:lstStyle/>
            <a:p>
              <a:pPr algn="ctr"/>
              <a:r>
                <a:rPr lang="en-US" altLang="zh-CN" sz="2000" dirty="0">
                  <a:solidFill>
                    <a:schemeClr val="tx1">
                      <a:lumMod val="75000"/>
                      <a:lumOff val="25000"/>
                    </a:schemeClr>
                  </a:solidFill>
                </a:rPr>
                <a:t>ADD YOUR TITLE</a:t>
              </a:r>
              <a:endParaRPr lang="zh-CN" altLang="en-US" sz="2000" dirty="0">
                <a:solidFill>
                  <a:schemeClr val="tx1">
                    <a:lumMod val="75000"/>
                    <a:lumOff val="25000"/>
                  </a:schemeClr>
                </a:solidFill>
              </a:endParaRPr>
            </a:p>
          </p:txBody>
        </p:sp>
      </p:grpSp>
      <p:grpSp>
        <p:nvGrpSpPr>
          <p:cNvPr id="106" name="组合 105"/>
          <p:cNvGrpSpPr/>
          <p:nvPr/>
        </p:nvGrpSpPr>
        <p:grpSpPr>
          <a:xfrm>
            <a:off x="2022526" y="3087185"/>
            <a:ext cx="3580161" cy="892355"/>
            <a:chOff x="2022526" y="3087185"/>
            <a:chExt cx="3580161" cy="892355"/>
          </a:xfrm>
        </p:grpSpPr>
        <p:sp>
          <p:nvSpPr>
            <p:cNvPr id="107" name="矩形 46"/>
            <p:cNvSpPr/>
            <p:nvPr/>
          </p:nvSpPr>
          <p:spPr>
            <a:xfrm>
              <a:off x="2022526" y="3452729"/>
              <a:ext cx="3580161" cy="526811"/>
            </a:xfrm>
            <a:prstGeom prst="rect">
              <a:avLst/>
            </a:prstGeom>
          </p:spPr>
          <p:txBody>
            <a:bodyPr wrap="square">
              <a:spAutoFit/>
            </a:bodyPr>
            <a:lstStyle/>
            <a:p>
              <a:pPr defTabSz="1218565">
                <a:lnSpc>
                  <a:spcPct val="150000"/>
                </a:lnSpc>
                <a:defRPr/>
              </a:pPr>
              <a:r>
                <a:rPr lang="zh-CN" altLang="en-US" sz="1000" dirty="0">
                  <a:solidFill>
                    <a:schemeClr val="tx1">
                      <a:lumMod val="75000"/>
                      <a:lumOff val="25000"/>
                    </a:schemeClr>
                  </a:solidFill>
                  <a:latin typeface="+mn-ea"/>
                </a:rPr>
                <a:t>建议正文</a:t>
              </a:r>
              <a:r>
                <a:rPr lang="en-US" altLang="zh-CN" sz="1000" dirty="0">
                  <a:solidFill>
                    <a:schemeClr val="tx1">
                      <a:lumMod val="75000"/>
                      <a:lumOff val="25000"/>
                    </a:schemeClr>
                  </a:solidFill>
                  <a:latin typeface="+mn-ea"/>
                </a:rPr>
                <a:t>8-14</a:t>
              </a:r>
              <a:r>
                <a:rPr lang="zh-CN" altLang="en-US" sz="1000" dirty="0">
                  <a:solidFill>
                    <a:schemeClr val="tx1">
                      <a:lumMod val="75000"/>
                      <a:lumOff val="25000"/>
                    </a:schemeClr>
                  </a:solidFill>
                  <a:latin typeface="+mn-ea"/>
                </a:rPr>
                <a:t>号字，</a:t>
              </a:r>
              <a:r>
                <a:rPr lang="en-US" altLang="zh-CN" sz="1000" dirty="0">
                  <a:solidFill>
                    <a:schemeClr val="tx1">
                      <a:lumMod val="75000"/>
                      <a:lumOff val="25000"/>
                    </a:schemeClr>
                  </a:solidFill>
                  <a:latin typeface="+mn-ea"/>
                </a:rPr>
                <a:t>1.3</a:t>
              </a:r>
              <a:r>
                <a:rPr lang="zh-CN" altLang="en-US" sz="1000" dirty="0">
                  <a:solidFill>
                    <a:schemeClr val="tx1">
                      <a:lumMod val="75000"/>
                      <a:lumOff val="25000"/>
                    </a:schemeClr>
                  </a:solidFill>
                  <a:latin typeface="+mn-ea"/>
                </a:rPr>
                <a:t>倍字间距。标题数字等都可以通过点击和重新输入进行更改，</a:t>
              </a:r>
              <a:endParaRPr lang="zh-CN" altLang="en-US" sz="1000" dirty="0">
                <a:solidFill>
                  <a:schemeClr val="tx1">
                    <a:lumMod val="75000"/>
                    <a:lumOff val="25000"/>
                  </a:schemeClr>
                </a:solidFill>
                <a:latin typeface="+mn-ea"/>
              </a:endParaRPr>
            </a:p>
          </p:txBody>
        </p:sp>
        <p:sp>
          <p:nvSpPr>
            <p:cNvPr id="108" name="矩形 4"/>
            <p:cNvSpPr/>
            <p:nvPr/>
          </p:nvSpPr>
          <p:spPr>
            <a:xfrm>
              <a:off x="2091872" y="3087185"/>
              <a:ext cx="2097818" cy="400110"/>
            </a:xfrm>
            <a:prstGeom prst="rect">
              <a:avLst/>
            </a:prstGeom>
          </p:spPr>
          <p:txBody>
            <a:bodyPr wrap="none">
              <a:spAutoFit/>
            </a:bodyPr>
            <a:lstStyle/>
            <a:p>
              <a:pPr algn="ctr"/>
              <a:r>
                <a:rPr lang="en-US" altLang="zh-CN" sz="2000" dirty="0">
                  <a:solidFill>
                    <a:schemeClr val="tx1">
                      <a:lumMod val="75000"/>
                      <a:lumOff val="25000"/>
                    </a:schemeClr>
                  </a:solidFill>
                </a:rPr>
                <a:t>ADD YOUR TITLE</a:t>
              </a:r>
              <a:endParaRPr lang="zh-CN" altLang="en-US" sz="2000" dirty="0">
                <a:solidFill>
                  <a:schemeClr val="tx1">
                    <a:lumMod val="75000"/>
                    <a:lumOff val="25000"/>
                  </a:schemeClr>
                </a:solidFill>
              </a:endParaRPr>
            </a:p>
          </p:txBody>
        </p:sp>
      </p:grpSp>
      <p:grpSp>
        <p:nvGrpSpPr>
          <p:cNvPr id="109" name="组合 108"/>
          <p:cNvGrpSpPr/>
          <p:nvPr/>
        </p:nvGrpSpPr>
        <p:grpSpPr>
          <a:xfrm>
            <a:off x="7276697" y="3087185"/>
            <a:ext cx="3580161" cy="892355"/>
            <a:chOff x="7276697" y="3087185"/>
            <a:chExt cx="3580161" cy="892355"/>
          </a:xfrm>
        </p:grpSpPr>
        <p:sp>
          <p:nvSpPr>
            <p:cNvPr id="110" name="矩形 46"/>
            <p:cNvSpPr/>
            <p:nvPr/>
          </p:nvSpPr>
          <p:spPr>
            <a:xfrm>
              <a:off x="7276697" y="3452729"/>
              <a:ext cx="3580161" cy="526811"/>
            </a:xfrm>
            <a:prstGeom prst="rect">
              <a:avLst/>
            </a:prstGeom>
          </p:spPr>
          <p:txBody>
            <a:bodyPr wrap="square">
              <a:spAutoFit/>
            </a:bodyPr>
            <a:lstStyle/>
            <a:p>
              <a:pPr defTabSz="1218565">
                <a:lnSpc>
                  <a:spcPct val="150000"/>
                </a:lnSpc>
                <a:defRPr/>
              </a:pPr>
              <a:r>
                <a:rPr lang="zh-CN" altLang="en-US" sz="1000" dirty="0">
                  <a:solidFill>
                    <a:schemeClr val="tx1">
                      <a:lumMod val="75000"/>
                      <a:lumOff val="25000"/>
                    </a:schemeClr>
                  </a:solidFill>
                  <a:latin typeface="+mn-ea"/>
                </a:rPr>
                <a:t>建议正文</a:t>
              </a:r>
              <a:r>
                <a:rPr lang="en-US" altLang="zh-CN" sz="1000" dirty="0">
                  <a:solidFill>
                    <a:schemeClr val="tx1">
                      <a:lumMod val="75000"/>
                      <a:lumOff val="25000"/>
                    </a:schemeClr>
                  </a:solidFill>
                  <a:latin typeface="+mn-ea"/>
                </a:rPr>
                <a:t>8-14</a:t>
              </a:r>
              <a:r>
                <a:rPr lang="zh-CN" altLang="en-US" sz="1000" dirty="0">
                  <a:solidFill>
                    <a:schemeClr val="tx1">
                      <a:lumMod val="75000"/>
                      <a:lumOff val="25000"/>
                    </a:schemeClr>
                  </a:solidFill>
                  <a:latin typeface="+mn-ea"/>
                </a:rPr>
                <a:t>号字，</a:t>
              </a:r>
              <a:r>
                <a:rPr lang="en-US" altLang="zh-CN" sz="1000" dirty="0">
                  <a:solidFill>
                    <a:schemeClr val="tx1">
                      <a:lumMod val="75000"/>
                      <a:lumOff val="25000"/>
                    </a:schemeClr>
                  </a:solidFill>
                  <a:latin typeface="+mn-ea"/>
                </a:rPr>
                <a:t>1.3</a:t>
              </a:r>
              <a:r>
                <a:rPr lang="zh-CN" altLang="en-US" sz="1000" dirty="0">
                  <a:solidFill>
                    <a:schemeClr val="tx1">
                      <a:lumMod val="75000"/>
                      <a:lumOff val="25000"/>
                    </a:schemeClr>
                  </a:solidFill>
                  <a:latin typeface="+mn-ea"/>
                </a:rPr>
                <a:t>倍字间距。标题数字等都可以通过点击和重新输入进行更改，</a:t>
              </a:r>
              <a:endParaRPr lang="zh-CN" altLang="en-US" sz="1000" dirty="0">
                <a:solidFill>
                  <a:schemeClr val="tx1">
                    <a:lumMod val="75000"/>
                    <a:lumOff val="25000"/>
                  </a:schemeClr>
                </a:solidFill>
                <a:latin typeface="+mn-ea"/>
              </a:endParaRPr>
            </a:p>
          </p:txBody>
        </p:sp>
        <p:sp>
          <p:nvSpPr>
            <p:cNvPr id="111" name="矩形 4"/>
            <p:cNvSpPr/>
            <p:nvPr/>
          </p:nvSpPr>
          <p:spPr>
            <a:xfrm>
              <a:off x="7346043" y="3087185"/>
              <a:ext cx="2097818" cy="400110"/>
            </a:xfrm>
            <a:prstGeom prst="rect">
              <a:avLst/>
            </a:prstGeom>
          </p:spPr>
          <p:txBody>
            <a:bodyPr wrap="none">
              <a:spAutoFit/>
            </a:bodyPr>
            <a:lstStyle/>
            <a:p>
              <a:pPr algn="ctr"/>
              <a:r>
                <a:rPr lang="en-US" altLang="zh-CN" sz="2000" dirty="0">
                  <a:solidFill>
                    <a:schemeClr val="tx1">
                      <a:lumMod val="75000"/>
                      <a:lumOff val="25000"/>
                    </a:schemeClr>
                  </a:solidFill>
                </a:rPr>
                <a:t>ADD YOUR TITLE</a:t>
              </a:r>
              <a:endParaRPr lang="zh-CN" altLang="en-US" sz="2000" dirty="0">
                <a:solidFill>
                  <a:schemeClr val="tx1">
                    <a:lumMod val="75000"/>
                    <a:lumOff val="25000"/>
                  </a:schemeClr>
                </a:solidFill>
              </a:endParaRPr>
            </a:p>
          </p:txBody>
        </p:sp>
      </p:grpSp>
      <p:sp>
        <p:nvSpPr>
          <p:cNvPr id="112" name="Rectangle 19"/>
          <p:cNvSpPr/>
          <p:nvPr/>
        </p:nvSpPr>
        <p:spPr>
          <a:xfrm>
            <a:off x="6197600" y="4439923"/>
            <a:ext cx="2815771" cy="14659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200" dirty="0">
              <a:solidFill>
                <a:schemeClr val="tx1">
                  <a:lumMod val="75000"/>
                  <a:lumOff val="25000"/>
                </a:schemeClr>
              </a:solidFill>
              <a:latin typeface="微软雅黑" pitchFamily="34" charset="-122"/>
              <a:ea typeface="微软雅黑" pitchFamily="34" charset="-122"/>
            </a:endParaRPr>
          </a:p>
        </p:txBody>
      </p:sp>
      <p:sp>
        <p:nvSpPr>
          <p:cNvPr id="113" name="Rectangle 20"/>
          <p:cNvSpPr/>
          <p:nvPr/>
        </p:nvSpPr>
        <p:spPr>
          <a:xfrm>
            <a:off x="1030515" y="4439923"/>
            <a:ext cx="2815771" cy="14659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200" dirty="0">
              <a:solidFill>
                <a:schemeClr val="tx1">
                  <a:lumMod val="75000"/>
                  <a:lumOff val="25000"/>
                </a:schemeClr>
              </a:solidFill>
              <a:latin typeface="微软雅黑" pitchFamily="34" charset="-122"/>
              <a:ea typeface="微软雅黑" pitchFamily="34" charset="-122"/>
            </a:endParaRPr>
          </a:p>
        </p:txBody>
      </p:sp>
      <p:sp>
        <p:nvSpPr>
          <p:cNvPr id="114" name="矩形 3"/>
          <p:cNvSpPr/>
          <p:nvPr/>
        </p:nvSpPr>
        <p:spPr>
          <a:xfrm>
            <a:off x="1030515" y="5136819"/>
            <a:ext cx="4680551" cy="812530"/>
          </a:xfrm>
          <a:prstGeom prst="rect">
            <a:avLst/>
          </a:prstGeom>
        </p:spPr>
        <p:txBody>
          <a:bodyPr wrap="square">
            <a:spAutoFit/>
          </a:bodyPr>
          <a:lstStyle/>
          <a:p>
            <a:pPr lvl="0" algn="just">
              <a:lnSpc>
                <a:spcPct val="130000"/>
              </a:lnSpc>
            </a:pPr>
            <a:r>
              <a:rPr lang="zh-CN" altLang="en-US" sz="1200" dirty="0">
                <a:solidFill>
                  <a:schemeClr val="tx1">
                    <a:lumMod val="75000"/>
                    <a:lumOff val="25000"/>
                  </a:schemeClr>
                </a:solidFill>
                <a:latin typeface="+mn-ea"/>
              </a:rPr>
              <a:t>标题数字等都可以通过点击和重新输入进行更改，顶部“开始”面板中可以对字体、字号、颜色、行距等进行修改。建议正文</a:t>
            </a:r>
            <a:r>
              <a:rPr lang="en-US" altLang="zh-CN" sz="1200" dirty="0">
                <a:solidFill>
                  <a:schemeClr val="tx1">
                    <a:lumMod val="75000"/>
                    <a:lumOff val="25000"/>
                  </a:schemeClr>
                </a:solidFill>
                <a:latin typeface="+mn-ea"/>
              </a:rPr>
              <a:t>8-14</a:t>
            </a:r>
            <a:r>
              <a:rPr lang="zh-CN" altLang="en-US" sz="1200" dirty="0">
                <a:solidFill>
                  <a:schemeClr val="tx1">
                    <a:lumMod val="75000"/>
                    <a:lumOff val="25000"/>
                  </a:schemeClr>
                </a:solidFill>
                <a:latin typeface="+mn-ea"/>
              </a:rPr>
              <a:t>号字，</a:t>
            </a:r>
            <a:r>
              <a:rPr lang="en-US" altLang="zh-CN" sz="1200" dirty="0">
                <a:solidFill>
                  <a:schemeClr val="tx1">
                    <a:lumMod val="75000"/>
                    <a:lumOff val="25000"/>
                  </a:schemeClr>
                </a:solidFill>
                <a:latin typeface="+mn-ea"/>
              </a:rPr>
              <a:t>1.3</a:t>
            </a:r>
            <a:r>
              <a:rPr lang="zh-CN" altLang="en-US" sz="1200" dirty="0">
                <a:solidFill>
                  <a:schemeClr val="tx1">
                    <a:lumMod val="75000"/>
                    <a:lumOff val="25000"/>
                  </a:schemeClr>
                </a:solidFill>
                <a:latin typeface="+mn-ea"/>
              </a:rPr>
              <a:t>倍字间距。标题数字等都可以通过点击和重新输入进行更改，</a:t>
            </a:r>
            <a:endParaRPr lang="zh-CN" altLang="en-US" sz="1200" dirty="0">
              <a:solidFill>
                <a:schemeClr val="tx1">
                  <a:lumMod val="75000"/>
                  <a:lumOff val="25000"/>
                </a:schemeClr>
              </a:solidFill>
              <a:latin typeface="+mn-ea"/>
            </a:endParaRPr>
          </a:p>
        </p:txBody>
      </p:sp>
      <p:sp>
        <p:nvSpPr>
          <p:cNvPr id="115" name="矩形 4"/>
          <p:cNvSpPr/>
          <p:nvPr/>
        </p:nvSpPr>
        <p:spPr>
          <a:xfrm>
            <a:off x="1112428" y="4630834"/>
            <a:ext cx="2483052" cy="461665"/>
          </a:xfrm>
          <a:prstGeom prst="rect">
            <a:avLst/>
          </a:prstGeom>
        </p:spPr>
        <p:txBody>
          <a:bodyPr wrap="none">
            <a:spAutoFit/>
          </a:bodyPr>
          <a:lstStyle/>
          <a:p>
            <a:pPr algn="ctr"/>
            <a:r>
              <a:rPr lang="en-US" altLang="zh-CN" sz="2400" dirty="0">
                <a:solidFill>
                  <a:schemeClr val="tx1">
                    <a:lumMod val="75000"/>
                    <a:lumOff val="25000"/>
                  </a:schemeClr>
                </a:solidFill>
              </a:rPr>
              <a:t>ADD YOUR TITLE</a:t>
            </a:r>
            <a:endParaRPr lang="zh-CN" altLang="en-US" sz="2400" dirty="0">
              <a:solidFill>
                <a:schemeClr val="tx1">
                  <a:lumMod val="75000"/>
                  <a:lumOff val="25000"/>
                </a:schemeClr>
              </a:solidFill>
            </a:endParaRPr>
          </a:p>
        </p:txBody>
      </p:sp>
      <p:sp>
        <p:nvSpPr>
          <p:cNvPr id="116" name="矩形 3"/>
          <p:cNvSpPr/>
          <p:nvPr/>
        </p:nvSpPr>
        <p:spPr>
          <a:xfrm>
            <a:off x="6176307" y="5136819"/>
            <a:ext cx="4680551" cy="812530"/>
          </a:xfrm>
          <a:prstGeom prst="rect">
            <a:avLst/>
          </a:prstGeom>
        </p:spPr>
        <p:txBody>
          <a:bodyPr wrap="square">
            <a:spAutoFit/>
          </a:bodyPr>
          <a:lstStyle/>
          <a:p>
            <a:pPr lvl="0" algn="just">
              <a:lnSpc>
                <a:spcPct val="130000"/>
              </a:lnSpc>
            </a:pPr>
            <a:r>
              <a:rPr lang="zh-CN" altLang="en-US" sz="1200" dirty="0">
                <a:solidFill>
                  <a:schemeClr val="tx1">
                    <a:lumMod val="75000"/>
                    <a:lumOff val="25000"/>
                  </a:schemeClr>
                </a:solidFill>
                <a:latin typeface="+mn-ea"/>
              </a:rPr>
              <a:t>标题数字等都可以通过点击和重新输入进行更改，顶部“开始”面板中可以对字体、字号、颜色、行距等进行修改。建议正文</a:t>
            </a:r>
            <a:r>
              <a:rPr lang="en-US" altLang="zh-CN" sz="1200" dirty="0">
                <a:solidFill>
                  <a:schemeClr val="tx1">
                    <a:lumMod val="75000"/>
                    <a:lumOff val="25000"/>
                  </a:schemeClr>
                </a:solidFill>
                <a:latin typeface="+mn-ea"/>
              </a:rPr>
              <a:t>8-14</a:t>
            </a:r>
            <a:r>
              <a:rPr lang="zh-CN" altLang="en-US" sz="1200" dirty="0">
                <a:solidFill>
                  <a:schemeClr val="tx1">
                    <a:lumMod val="75000"/>
                    <a:lumOff val="25000"/>
                  </a:schemeClr>
                </a:solidFill>
                <a:latin typeface="+mn-ea"/>
              </a:rPr>
              <a:t>号字，</a:t>
            </a:r>
            <a:r>
              <a:rPr lang="en-US" altLang="zh-CN" sz="1200" dirty="0">
                <a:solidFill>
                  <a:schemeClr val="tx1">
                    <a:lumMod val="75000"/>
                    <a:lumOff val="25000"/>
                  </a:schemeClr>
                </a:solidFill>
                <a:latin typeface="+mn-ea"/>
              </a:rPr>
              <a:t>1.3</a:t>
            </a:r>
            <a:r>
              <a:rPr lang="zh-CN" altLang="en-US" sz="1200" dirty="0">
                <a:solidFill>
                  <a:schemeClr val="tx1">
                    <a:lumMod val="75000"/>
                    <a:lumOff val="25000"/>
                  </a:schemeClr>
                </a:solidFill>
                <a:latin typeface="+mn-ea"/>
              </a:rPr>
              <a:t>倍字间距。标题数字等都可以通过点击和重新输入进行更改，</a:t>
            </a:r>
            <a:endParaRPr lang="zh-CN" altLang="en-US" sz="1200" dirty="0">
              <a:solidFill>
                <a:schemeClr val="tx1">
                  <a:lumMod val="75000"/>
                  <a:lumOff val="25000"/>
                </a:schemeClr>
              </a:solidFill>
              <a:latin typeface="+mn-ea"/>
            </a:endParaRPr>
          </a:p>
        </p:txBody>
      </p:sp>
      <p:sp>
        <p:nvSpPr>
          <p:cNvPr id="117" name="矩形 4"/>
          <p:cNvSpPr/>
          <p:nvPr/>
        </p:nvSpPr>
        <p:spPr>
          <a:xfrm>
            <a:off x="6258220" y="4630834"/>
            <a:ext cx="2483052" cy="461665"/>
          </a:xfrm>
          <a:prstGeom prst="rect">
            <a:avLst/>
          </a:prstGeom>
        </p:spPr>
        <p:txBody>
          <a:bodyPr wrap="none">
            <a:spAutoFit/>
          </a:bodyPr>
          <a:lstStyle/>
          <a:p>
            <a:pPr algn="ctr"/>
            <a:r>
              <a:rPr lang="en-US" altLang="zh-CN" sz="2400" dirty="0">
                <a:solidFill>
                  <a:schemeClr val="tx1">
                    <a:lumMod val="75000"/>
                    <a:lumOff val="25000"/>
                  </a:schemeClr>
                </a:solidFill>
              </a:rPr>
              <a:t>ADD YOUR TITLE</a:t>
            </a:r>
            <a:endParaRPr lang="zh-CN" altLang="en-US" sz="2400" dirty="0">
              <a:solidFill>
                <a:schemeClr val="tx1">
                  <a:lumMod val="75000"/>
                  <a:lumOff val="2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barn(inVertical)">
                                      <p:cBhvr>
                                        <p:cTn id="7" dur="500"/>
                                        <p:tgtEl>
                                          <p:spTgt spid="58"/>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p:cTn id="11" dur="500" fill="hold"/>
                                        <p:tgtEl>
                                          <p:spTgt spid="49"/>
                                        </p:tgtEl>
                                        <p:attrNameLst>
                                          <p:attrName>ppt_w</p:attrName>
                                        </p:attrNameLst>
                                      </p:cBhvr>
                                      <p:tavLst>
                                        <p:tav tm="0">
                                          <p:val>
                                            <p:fltVal val="0"/>
                                          </p:val>
                                        </p:tav>
                                        <p:tav tm="100000">
                                          <p:val>
                                            <p:strVal val="#ppt_w"/>
                                          </p:val>
                                        </p:tav>
                                      </p:tavLst>
                                    </p:anim>
                                    <p:anim calcmode="lin" valueType="num">
                                      <p:cBhvr>
                                        <p:cTn id="12" dur="500" fill="hold"/>
                                        <p:tgtEl>
                                          <p:spTgt spid="49"/>
                                        </p:tgtEl>
                                        <p:attrNameLst>
                                          <p:attrName>ppt_h</p:attrName>
                                        </p:attrNameLst>
                                      </p:cBhvr>
                                      <p:tavLst>
                                        <p:tav tm="0">
                                          <p:val>
                                            <p:fltVal val="0"/>
                                          </p:val>
                                        </p:tav>
                                        <p:tav tm="100000">
                                          <p:val>
                                            <p:strVal val="#ppt_h"/>
                                          </p:val>
                                        </p:tav>
                                      </p:tavLst>
                                    </p:anim>
                                    <p:animEffect transition="in" filter="fade">
                                      <p:cBhvr>
                                        <p:cTn id="13" dur="500"/>
                                        <p:tgtEl>
                                          <p:spTgt spid="49"/>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50"/>
                                        </p:tgtEl>
                                        <p:attrNameLst>
                                          <p:attrName>style.visibility</p:attrName>
                                        </p:attrNameLst>
                                      </p:cBhvr>
                                      <p:to>
                                        <p:strVal val="visible"/>
                                      </p:to>
                                    </p:set>
                                    <p:anim calcmode="lin" valueType="num">
                                      <p:cBhvr>
                                        <p:cTn id="16" dur="500" fill="hold"/>
                                        <p:tgtEl>
                                          <p:spTgt spid="50"/>
                                        </p:tgtEl>
                                        <p:attrNameLst>
                                          <p:attrName>ppt_w</p:attrName>
                                        </p:attrNameLst>
                                      </p:cBhvr>
                                      <p:tavLst>
                                        <p:tav tm="0">
                                          <p:val>
                                            <p:fltVal val="0"/>
                                          </p:val>
                                        </p:tav>
                                        <p:tav tm="100000">
                                          <p:val>
                                            <p:strVal val="#ppt_w"/>
                                          </p:val>
                                        </p:tav>
                                      </p:tavLst>
                                    </p:anim>
                                    <p:anim calcmode="lin" valueType="num">
                                      <p:cBhvr>
                                        <p:cTn id="17" dur="500" fill="hold"/>
                                        <p:tgtEl>
                                          <p:spTgt spid="50"/>
                                        </p:tgtEl>
                                        <p:attrNameLst>
                                          <p:attrName>ppt_h</p:attrName>
                                        </p:attrNameLst>
                                      </p:cBhvr>
                                      <p:tavLst>
                                        <p:tav tm="0">
                                          <p:val>
                                            <p:fltVal val="0"/>
                                          </p:val>
                                        </p:tav>
                                        <p:tav tm="100000">
                                          <p:val>
                                            <p:strVal val="#ppt_h"/>
                                          </p:val>
                                        </p:tav>
                                      </p:tavLst>
                                    </p:anim>
                                    <p:animEffect transition="in" filter="fade">
                                      <p:cBhvr>
                                        <p:cTn id="18" dur="500"/>
                                        <p:tgtEl>
                                          <p:spTgt spid="50"/>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51"/>
                                        </p:tgtEl>
                                        <p:attrNameLst>
                                          <p:attrName>style.visibility</p:attrName>
                                        </p:attrNameLst>
                                      </p:cBhvr>
                                      <p:to>
                                        <p:strVal val="visible"/>
                                      </p:to>
                                    </p:set>
                                    <p:anim calcmode="lin" valueType="num">
                                      <p:cBhvr>
                                        <p:cTn id="21" dur="500" fill="hold"/>
                                        <p:tgtEl>
                                          <p:spTgt spid="51"/>
                                        </p:tgtEl>
                                        <p:attrNameLst>
                                          <p:attrName>ppt_w</p:attrName>
                                        </p:attrNameLst>
                                      </p:cBhvr>
                                      <p:tavLst>
                                        <p:tav tm="0">
                                          <p:val>
                                            <p:fltVal val="0"/>
                                          </p:val>
                                        </p:tav>
                                        <p:tav tm="100000">
                                          <p:val>
                                            <p:strVal val="#ppt_w"/>
                                          </p:val>
                                        </p:tav>
                                      </p:tavLst>
                                    </p:anim>
                                    <p:anim calcmode="lin" valueType="num">
                                      <p:cBhvr>
                                        <p:cTn id="22" dur="500" fill="hold"/>
                                        <p:tgtEl>
                                          <p:spTgt spid="51"/>
                                        </p:tgtEl>
                                        <p:attrNameLst>
                                          <p:attrName>ppt_h</p:attrName>
                                        </p:attrNameLst>
                                      </p:cBhvr>
                                      <p:tavLst>
                                        <p:tav tm="0">
                                          <p:val>
                                            <p:fltVal val="0"/>
                                          </p:val>
                                        </p:tav>
                                        <p:tav tm="100000">
                                          <p:val>
                                            <p:strVal val="#ppt_h"/>
                                          </p:val>
                                        </p:tav>
                                      </p:tavLst>
                                    </p:anim>
                                    <p:animEffect transition="in" filter="fade">
                                      <p:cBhvr>
                                        <p:cTn id="23" dur="500"/>
                                        <p:tgtEl>
                                          <p:spTgt spid="51"/>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52"/>
                                        </p:tgtEl>
                                        <p:attrNameLst>
                                          <p:attrName>style.visibility</p:attrName>
                                        </p:attrNameLst>
                                      </p:cBhvr>
                                      <p:to>
                                        <p:strVal val="visible"/>
                                      </p:to>
                                    </p:set>
                                    <p:anim calcmode="lin" valueType="num">
                                      <p:cBhvr>
                                        <p:cTn id="26" dur="500" fill="hold"/>
                                        <p:tgtEl>
                                          <p:spTgt spid="52"/>
                                        </p:tgtEl>
                                        <p:attrNameLst>
                                          <p:attrName>ppt_w</p:attrName>
                                        </p:attrNameLst>
                                      </p:cBhvr>
                                      <p:tavLst>
                                        <p:tav tm="0">
                                          <p:val>
                                            <p:fltVal val="0"/>
                                          </p:val>
                                        </p:tav>
                                        <p:tav tm="100000">
                                          <p:val>
                                            <p:strVal val="#ppt_w"/>
                                          </p:val>
                                        </p:tav>
                                      </p:tavLst>
                                    </p:anim>
                                    <p:anim calcmode="lin" valueType="num">
                                      <p:cBhvr>
                                        <p:cTn id="27" dur="500" fill="hold"/>
                                        <p:tgtEl>
                                          <p:spTgt spid="52"/>
                                        </p:tgtEl>
                                        <p:attrNameLst>
                                          <p:attrName>ppt_h</p:attrName>
                                        </p:attrNameLst>
                                      </p:cBhvr>
                                      <p:tavLst>
                                        <p:tav tm="0">
                                          <p:val>
                                            <p:fltVal val="0"/>
                                          </p:val>
                                        </p:tav>
                                        <p:tav tm="100000">
                                          <p:val>
                                            <p:strVal val="#ppt_h"/>
                                          </p:val>
                                        </p:tav>
                                      </p:tavLst>
                                    </p:anim>
                                    <p:animEffect transition="in" filter="fade">
                                      <p:cBhvr>
                                        <p:cTn id="28" dur="500"/>
                                        <p:tgtEl>
                                          <p:spTgt spid="52"/>
                                        </p:tgtEl>
                                      </p:cBhvr>
                                    </p:animEffect>
                                  </p:childTnLst>
                                </p:cTn>
                              </p:par>
                            </p:childTnLst>
                          </p:cTn>
                        </p:par>
                        <p:par>
                          <p:cTn id="29" fill="hold">
                            <p:stCondLst>
                              <p:cond delay="1000"/>
                            </p:stCondLst>
                            <p:childTnLst>
                              <p:par>
                                <p:cTn id="30" presetID="22" presetClass="entr" presetSubtype="1" fill="hold" nodeType="after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wipe(up)">
                                      <p:cBhvr>
                                        <p:cTn id="32" dur="500"/>
                                        <p:tgtEl>
                                          <p:spTgt spid="53"/>
                                        </p:tgtEl>
                                      </p:cBhvr>
                                    </p:animEffect>
                                  </p:childTnLst>
                                </p:cTn>
                              </p:par>
                              <p:par>
                                <p:cTn id="33" presetID="22" presetClass="entr" presetSubtype="1" fill="hold" nodeType="withEffect">
                                  <p:stCondLst>
                                    <p:cond delay="0"/>
                                  </p:stCondLst>
                                  <p:childTnLst>
                                    <p:set>
                                      <p:cBhvr>
                                        <p:cTn id="34" dur="1" fill="hold">
                                          <p:stCondLst>
                                            <p:cond delay="0"/>
                                          </p:stCondLst>
                                        </p:cTn>
                                        <p:tgtEl>
                                          <p:spTgt spid="56"/>
                                        </p:tgtEl>
                                        <p:attrNameLst>
                                          <p:attrName>style.visibility</p:attrName>
                                        </p:attrNameLst>
                                      </p:cBhvr>
                                      <p:to>
                                        <p:strVal val="visible"/>
                                      </p:to>
                                    </p:set>
                                    <p:animEffect transition="in" filter="wipe(up)">
                                      <p:cBhvr>
                                        <p:cTn id="35" dur="500"/>
                                        <p:tgtEl>
                                          <p:spTgt spid="56"/>
                                        </p:tgtEl>
                                      </p:cBhvr>
                                    </p:animEffect>
                                  </p:childTnLst>
                                </p:cTn>
                              </p:par>
                              <p:par>
                                <p:cTn id="36" presetID="22" presetClass="entr" presetSubtype="1" fill="hold" nodeType="withEffect">
                                  <p:stCondLst>
                                    <p:cond delay="0"/>
                                  </p:stCondLst>
                                  <p:childTnLst>
                                    <p:set>
                                      <p:cBhvr>
                                        <p:cTn id="37" dur="1" fill="hold">
                                          <p:stCondLst>
                                            <p:cond delay="0"/>
                                          </p:stCondLst>
                                        </p:cTn>
                                        <p:tgtEl>
                                          <p:spTgt spid="106"/>
                                        </p:tgtEl>
                                        <p:attrNameLst>
                                          <p:attrName>style.visibility</p:attrName>
                                        </p:attrNameLst>
                                      </p:cBhvr>
                                      <p:to>
                                        <p:strVal val="visible"/>
                                      </p:to>
                                    </p:set>
                                    <p:animEffect transition="in" filter="wipe(up)">
                                      <p:cBhvr>
                                        <p:cTn id="38" dur="500"/>
                                        <p:tgtEl>
                                          <p:spTgt spid="106"/>
                                        </p:tgtEl>
                                      </p:cBhvr>
                                    </p:animEffect>
                                  </p:childTnLst>
                                </p:cTn>
                              </p:par>
                              <p:par>
                                <p:cTn id="39" presetID="22" presetClass="entr" presetSubtype="1" fill="hold" nodeType="withEffect">
                                  <p:stCondLst>
                                    <p:cond delay="0"/>
                                  </p:stCondLst>
                                  <p:childTnLst>
                                    <p:set>
                                      <p:cBhvr>
                                        <p:cTn id="40" dur="1" fill="hold">
                                          <p:stCondLst>
                                            <p:cond delay="0"/>
                                          </p:stCondLst>
                                        </p:cTn>
                                        <p:tgtEl>
                                          <p:spTgt spid="109"/>
                                        </p:tgtEl>
                                        <p:attrNameLst>
                                          <p:attrName>style.visibility</p:attrName>
                                        </p:attrNameLst>
                                      </p:cBhvr>
                                      <p:to>
                                        <p:strVal val="visible"/>
                                      </p:to>
                                    </p:set>
                                    <p:animEffect transition="in" filter="wipe(up)">
                                      <p:cBhvr>
                                        <p:cTn id="41" dur="500"/>
                                        <p:tgtEl>
                                          <p:spTgt spid="109"/>
                                        </p:tgtEl>
                                      </p:cBhvr>
                                    </p:animEffect>
                                  </p:childTnLst>
                                </p:cTn>
                              </p:par>
                            </p:childTnLst>
                          </p:cTn>
                        </p:par>
                        <p:par>
                          <p:cTn id="42" fill="hold">
                            <p:stCondLst>
                              <p:cond delay="1500"/>
                            </p:stCondLst>
                            <p:childTnLst>
                              <p:par>
                                <p:cTn id="43" presetID="2" presetClass="entr" presetSubtype="8" fill="hold" grpId="0" nodeType="afterEffect">
                                  <p:stCondLst>
                                    <p:cond delay="0"/>
                                  </p:stCondLst>
                                  <p:childTnLst>
                                    <p:set>
                                      <p:cBhvr>
                                        <p:cTn id="44" dur="1" fill="hold">
                                          <p:stCondLst>
                                            <p:cond delay="0"/>
                                          </p:stCondLst>
                                        </p:cTn>
                                        <p:tgtEl>
                                          <p:spTgt spid="113"/>
                                        </p:tgtEl>
                                        <p:attrNameLst>
                                          <p:attrName>style.visibility</p:attrName>
                                        </p:attrNameLst>
                                      </p:cBhvr>
                                      <p:to>
                                        <p:strVal val="visible"/>
                                      </p:to>
                                    </p:set>
                                    <p:anim calcmode="lin" valueType="num">
                                      <p:cBhvr additive="base">
                                        <p:cTn id="45" dur="500" fill="hold"/>
                                        <p:tgtEl>
                                          <p:spTgt spid="113"/>
                                        </p:tgtEl>
                                        <p:attrNameLst>
                                          <p:attrName>ppt_x</p:attrName>
                                        </p:attrNameLst>
                                      </p:cBhvr>
                                      <p:tavLst>
                                        <p:tav tm="0">
                                          <p:val>
                                            <p:strVal val="0-#ppt_w/2"/>
                                          </p:val>
                                        </p:tav>
                                        <p:tav tm="100000">
                                          <p:val>
                                            <p:strVal val="#ppt_x"/>
                                          </p:val>
                                        </p:tav>
                                      </p:tavLst>
                                    </p:anim>
                                    <p:anim calcmode="lin" valueType="num">
                                      <p:cBhvr additive="base">
                                        <p:cTn id="46" dur="500" fill="hold"/>
                                        <p:tgtEl>
                                          <p:spTgt spid="113"/>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112"/>
                                        </p:tgtEl>
                                        <p:attrNameLst>
                                          <p:attrName>style.visibility</p:attrName>
                                        </p:attrNameLst>
                                      </p:cBhvr>
                                      <p:to>
                                        <p:strVal val="visible"/>
                                      </p:to>
                                    </p:set>
                                    <p:anim calcmode="lin" valueType="num">
                                      <p:cBhvr additive="base">
                                        <p:cTn id="49" dur="500" fill="hold"/>
                                        <p:tgtEl>
                                          <p:spTgt spid="112"/>
                                        </p:tgtEl>
                                        <p:attrNameLst>
                                          <p:attrName>ppt_x</p:attrName>
                                        </p:attrNameLst>
                                      </p:cBhvr>
                                      <p:tavLst>
                                        <p:tav tm="0">
                                          <p:val>
                                            <p:strVal val="0-#ppt_w/2"/>
                                          </p:val>
                                        </p:tav>
                                        <p:tav tm="100000">
                                          <p:val>
                                            <p:strVal val="#ppt_x"/>
                                          </p:val>
                                        </p:tav>
                                      </p:tavLst>
                                    </p:anim>
                                    <p:anim calcmode="lin" valueType="num">
                                      <p:cBhvr additive="base">
                                        <p:cTn id="50" dur="500" fill="hold"/>
                                        <p:tgtEl>
                                          <p:spTgt spid="112"/>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0"/>
                                  </p:stCondLst>
                                  <p:childTnLst>
                                    <p:set>
                                      <p:cBhvr>
                                        <p:cTn id="52" dur="1" fill="hold">
                                          <p:stCondLst>
                                            <p:cond delay="0"/>
                                          </p:stCondLst>
                                        </p:cTn>
                                        <p:tgtEl>
                                          <p:spTgt spid="115"/>
                                        </p:tgtEl>
                                        <p:attrNameLst>
                                          <p:attrName>style.visibility</p:attrName>
                                        </p:attrNameLst>
                                      </p:cBhvr>
                                      <p:to>
                                        <p:strVal val="visible"/>
                                      </p:to>
                                    </p:set>
                                    <p:anim calcmode="lin" valueType="num">
                                      <p:cBhvr additive="base">
                                        <p:cTn id="53" dur="500" fill="hold"/>
                                        <p:tgtEl>
                                          <p:spTgt spid="115"/>
                                        </p:tgtEl>
                                        <p:attrNameLst>
                                          <p:attrName>ppt_x</p:attrName>
                                        </p:attrNameLst>
                                      </p:cBhvr>
                                      <p:tavLst>
                                        <p:tav tm="0">
                                          <p:val>
                                            <p:strVal val="1+#ppt_w/2"/>
                                          </p:val>
                                        </p:tav>
                                        <p:tav tm="100000">
                                          <p:val>
                                            <p:strVal val="#ppt_x"/>
                                          </p:val>
                                        </p:tav>
                                      </p:tavLst>
                                    </p:anim>
                                    <p:anim calcmode="lin" valueType="num">
                                      <p:cBhvr additive="base">
                                        <p:cTn id="54" dur="500" fill="hold"/>
                                        <p:tgtEl>
                                          <p:spTgt spid="115"/>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117"/>
                                        </p:tgtEl>
                                        <p:attrNameLst>
                                          <p:attrName>style.visibility</p:attrName>
                                        </p:attrNameLst>
                                      </p:cBhvr>
                                      <p:to>
                                        <p:strVal val="visible"/>
                                      </p:to>
                                    </p:set>
                                    <p:anim calcmode="lin" valueType="num">
                                      <p:cBhvr additive="base">
                                        <p:cTn id="57" dur="500" fill="hold"/>
                                        <p:tgtEl>
                                          <p:spTgt spid="117"/>
                                        </p:tgtEl>
                                        <p:attrNameLst>
                                          <p:attrName>ppt_x</p:attrName>
                                        </p:attrNameLst>
                                      </p:cBhvr>
                                      <p:tavLst>
                                        <p:tav tm="0">
                                          <p:val>
                                            <p:strVal val="1+#ppt_w/2"/>
                                          </p:val>
                                        </p:tav>
                                        <p:tav tm="100000">
                                          <p:val>
                                            <p:strVal val="#ppt_x"/>
                                          </p:val>
                                        </p:tav>
                                      </p:tavLst>
                                    </p:anim>
                                    <p:anim calcmode="lin" valueType="num">
                                      <p:cBhvr additive="base">
                                        <p:cTn id="58" dur="500" fill="hold"/>
                                        <p:tgtEl>
                                          <p:spTgt spid="117"/>
                                        </p:tgtEl>
                                        <p:attrNameLst>
                                          <p:attrName>ppt_y</p:attrName>
                                        </p:attrNameLst>
                                      </p:cBhvr>
                                      <p:tavLst>
                                        <p:tav tm="0">
                                          <p:val>
                                            <p:strVal val="#ppt_y"/>
                                          </p:val>
                                        </p:tav>
                                        <p:tav tm="100000">
                                          <p:val>
                                            <p:strVal val="#ppt_y"/>
                                          </p:val>
                                        </p:tav>
                                      </p:tavLst>
                                    </p:anim>
                                  </p:childTnLst>
                                </p:cTn>
                              </p:par>
                            </p:childTnLst>
                          </p:cTn>
                        </p:par>
                        <p:par>
                          <p:cTn id="59" fill="hold">
                            <p:stCondLst>
                              <p:cond delay="2000"/>
                            </p:stCondLst>
                            <p:childTnLst>
                              <p:par>
                                <p:cTn id="60" presetID="10" presetClass="entr" presetSubtype="0" fill="hold" grpId="0" nodeType="afterEffect">
                                  <p:stCondLst>
                                    <p:cond delay="0"/>
                                  </p:stCondLst>
                                  <p:iterate type="wd">
                                    <p:tmPct val="10000"/>
                                  </p:iterate>
                                  <p:childTnLst>
                                    <p:set>
                                      <p:cBhvr>
                                        <p:cTn id="61" dur="1" fill="hold">
                                          <p:stCondLst>
                                            <p:cond delay="0"/>
                                          </p:stCondLst>
                                        </p:cTn>
                                        <p:tgtEl>
                                          <p:spTgt spid="114"/>
                                        </p:tgtEl>
                                        <p:attrNameLst>
                                          <p:attrName>style.visibility</p:attrName>
                                        </p:attrNameLst>
                                      </p:cBhvr>
                                      <p:to>
                                        <p:strVal val="visible"/>
                                      </p:to>
                                    </p:set>
                                    <p:animEffect transition="in" filter="fade">
                                      <p:cBhvr>
                                        <p:cTn id="62" dur="500"/>
                                        <p:tgtEl>
                                          <p:spTgt spid="114"/>
                                        </p:tgtEl>
                                      </p:cBhvr>
                                    </p:animEffect>
                                  </p:childTnLst>
                                </p:cTn>
                              </p:par>
                              <p:par>
                                <p:cTn id="63" presetID="10" presetClass="entr" presetSubtype="0" fill="hold" grpId="0" nodeType="withEffect">
                                  <p:stCondLst>
                                    <p:cond delay="0"/>
                                  </p:stCondLst>
                                  <p:iterate type="wd">
                                    <p:tmPct val="10000"/>
                                  </p:iterate>
                                  <p:childTnLst>
                                    <p:set>
                                      <p:cBhvr>
                                        <p:cTn id="64" dur="1" fill="hold">
                                          <p:stCondLst>
                                            <p:cond delay="0"/>
                                          </p:stCondLst>
                                        </p:cTn>
                                        <p:tgtEl>
                                          <p:spTgt spid="116"/>
                                        </p:tgtEl>
                                        <p:attrNameLst>
                                          <p:attrName>style.visibility</p:attrName>
                                        </p:attrNameLst>
                                      </p:cBhvr>
                                      <p:to>
                                        <p:strVal val="visible"/>
                                      </p:to>
                                    </p:set>
                                    <p:animEffect transition="in" filter="fade">
                                      <p:cBhvr>
                                        <p:cTn id="65" dur="5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49" grpId="0" animBg="1"/>
      <p:bldP spid="50" grpId="0" animBg="1"/>
      <p:bldP spid="51" grpId="0" animBg="1"/>
      <p:bldP spid="52" grpId="0" animBg="1"/>
      <p:bldP spid="112" grpId="0" animBg="1"/>
      <p:bldP spid="113" grpId="0" animBg="1"/>
      <p:bldP spid="114" grpId="0"/>
      <p:bldP spid="115" grpId="0"/>
      <p:bldP spid="116" grpId="0"/>
      <p:bldP spid="11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2"/>
          <p:cNvSpPr txBox="1"/>
          <p:nvPr/>
        </p:nvSpPr>
        <p:spPr>
          <a:xfrm>
            <a:off x="1233107" y="332656"/>
            <a:ext cx="8320614" cy="584775"/>
          </a:xfrm>
          <a:prstGeom prst="rect">
            <a:avLst/>
          </a:prstGeom>
          <a:noFill/>
          <a:ln>
            <a:noFill/>
            <a:prstDash val="sysDash"/>
          </a:ln>
        </p:spPr>
        <p:txBody>
          <a:bodyPr wrap="square" rtlCol="0">
            <a:spAutoFit/>
          </a:bodyPr>
          <a:lstStyle>
            <a:defPPr>
              <a:defRPr lang="zh-CN"/>
            </a:defPPr>
            <a:lvl1pPr>
              <a:lnSpc>
                <a:spcPct val="100000"/>
              </a:lnSpc>
              <a:defRPr sz="3200" b="1">
                <a:gradFill flip="none" rotWithShape="1">
                  <a:gsLst>
                    <a:gs pos="53000">
                      <a:srgbClr val="FFF046"/>
                    </a:gs>
                    <a:gs pos="90242">
                      <a:srgbClr val="FFF74E"/>
                    </a:gs>
                    <a:gs pos="1463">
                      <a:srgbClr val="EECA96"/>
                    </a:gs>
                    <a:gs pos="13000">
                      <a:srgbClr val="FFEF4C"/>
                    </a:gs>
                    <a:gs pos="100000">
                      <a:srgbClr val="FFFF89"/>
                    </a:gs>
                  </a:gsLst>
                  <a:lin ang="5400000" scaled="1"/>
                  <a:tileRect/>
                </a:gradFill>
                <a:effectLst>
                  <a:outerShdw blurRad="533400" dist="38100" dir="8100000" algn="tr" rotWithShape="0">
                    <a:schemeClr val="accent1">
                      <a:alpha val="40000"/>
                    </a:schemeClr>
                  </a:outerShdw>
                </a:effectLst>
                <a:cs typeface="+mn-ea"/>
              </a:defRPr>
            </a:lvl1pPr>
          </a:lstStyle>
          <a:p>
            <a:r>
              <a:rPr lang="zh-CN" altLang="en-US" dirty="0">
                <a:sym typeface="+mn-lt"/>
              </a:rPr>
              <a:t>添加修改相关页面标题文字</a:t>
            </a:r>
            <a:endParaRPr lang="zh-CN" altLang="zh-CN" dirty="0">
              <a:sym typeface="+mn-lt"/>
            </a:endParaRPr>
          </a:p>
        </p:txBody>
      </p:sp>
      <p:sp>
        <p:nvSpPr>
          <p:cNvPr id="16" name="椭圆 15"/>
          <p:cNvSpPr/>
          <p:nvPr/>
        </p:nvSpPr>
        <p:spPr>
          <a:xfrm>
            <a:off x="1154171" y="2181880"/>
            <a:ext cx="1856085" cy="1856085"/>
          </a:xfrm>
          <a:prstGeom prst="ellipse">
            <a:avLst/>
          </a:prstGeom>
          <a:blipFill>
            <a:blip r:embed="rId1"/>
            <a:stretch>
              <a:fillRect l="-2300" t="-12495" r="-1319" b="-14092"/>
            </a:stretch>
          </a:blipFill>
          <a:ln w="76200">
            <a:solidFill>
              <a:srgbClr val="B7020B"/>
            </a:solidFill>
          </a:ln>
          <a:effectLst>
            <a:outerShdw blurRad="241300" dist="38100" dir="5400000" algn="t" rotWithShape="0">
              <a:prstClr val="black">
                <a:alpha val="4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7" name="椭圆 16"/>
          <p:cNvSpPr/>
          <p:nvPr/>
        </p:nvSpPr>
        <p:spPr>
          <a:xfrm>
            <a:off x="8832304" y="1988840"/>
            <a:ext cx="1856085" cy="1856085"/>
          </a:xfrm>
          <a:prstGeom prst="ellipse">
            <a:avLst/>
          </a:prstGeom>
          <a:blipFill>
            <a:blip r:embed="rId1"/>
            <a:stretch>
              <a:fillRect l="-2300" t="-12495" r="-1319" b="-14092"/>
            </a:stretch>
          </a:blipFill>
          <a:ln w="76200">
            <a:solidFill>
              <a:srgbClr val="B7020B"/>
            </a:solidFill>
          </a:ln>
          <a:effectLst>
            <a:outerShdw blurRad="241300" dist="38100" dir="5400000" algn="t" rotWithShape="0">
              <a:prstClr val="black">
                <a:alpha val="4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8" name="椭圆 17"/>
          <p:cNvSpPr/>
          <p:nvPr/>
        </p:nvSpPr>
        <p:spPr>
          <a:xfrm>
            <a:off x="2905829" y="1799607"/>
            <a:ext cx="2327252" cy="2327252"/>
          </a:xfrm>
          <a:prstGeom prst="ellipse">
            <a:avLst/>
          </a:prstGeom>
          <a:blipFill>
            <a:blip r:embed="rId2"/>
            <a:stretch>
              <a:fillRect l="-2300" t="-12495" r="-1319" b="-14092"/>
            </a:stretch>
          </a:blipFill>
          <a:ln w="76200">
            <a:solidFill>
              <a:srgbClr val="B7020B"/>
            </a:solidFill>
          </a:ln>
          <a:effectLst>
            <a:outerShdw blurRad="241300" dist="38100" dir="5400000" algn="t" rotWithShape="0">
              <a:prstClr val="black">
                <a:alpha val="4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9" name="椭圆 18"/>
          <p:cNvSpPr/>
          <p:nvPr/>
        </p:nvSpPr>
        <p:spPr>
          <a:xfrm>
            <a:off x="6797109" y="1748807"/>
            <a:ext cx="2327252" cy="2327252"/>
          </a:xfrm>
          <a:prstGeom prst="ellipse">
            <a:avLst/>
          </a:prstGeom>
          <a:blipFill>
            <a:blip r:embed="rId2"/>
            <a:stretch>
              <a:fillRect l="-2300" t="-12495" r="-1319" b="-14092"/>
            </a:stretch>
          </a:blipFill>
          <a:ln w="76200">
            <a:solidFill>
              <a:srgbClr val="B7020B"/>
            </a:solidFill>
          </a:ln>
          <a:effectLst>
            <a:outerShdw blurRad="241300" dist="38100" dir="5400000" algn="t" rotWithShape="0">
              <a:prstClr val="black">
                <a:alpha val="4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nvGrpSpPr>
          <p:cNvPr id="20" name="组合 19"/>
          <p:cNvGrpSpPr/>
          <p:nvPr/>
        </p:nvGrpSpPr>
        <p:grpSpPr>
          <a:xfrm>
            <a:off x="1058260" y="4912184"/>
            <a:ext cx="1800200" cy="1133477"/>
            <a:chOff x="1559496" y="4809488"/>
            <a:chExt cx="1800200" cy="1133477"/>
          </a:xfrm>
        </p:grpSpPr>
        <p:sp>
          <p:nvSpPr>
            <p:cNvPr id="21" name="文本框 8"/>
            <p:cNvSpPr txBox="1"/>
            <p:nvPr/>
          </p:nvSpPr>
          <p:spPr>
            <a:xfrm>
              <a:off x="1783036" y="4809488"/>
              <a:ext cx="1407881" cy="338554"/>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spcBef>
                  <a:spcPct val="20000"/>
                </a:spcBef>
                <a:defRPr/>
              </a:pPr>
              <a:r>
                <a:rPr lang="zh-CN" altLang="en-US" sz="1600" b="1" kern="0" dirty="0">
                  <a:solidFill>
                    <a:srgbClr val="292A25"/>
                  </a:solidFill>
                  <a:latin typeface="微软雅黑" pitchFamily="34" charset="-122"/>
                  <a:ea typeface="微软雅黑" pitchFamily="34" charset="-122"/>
                  <a:cs typeface="Raleway"/>
                </a:rPr>
                <a:t>输入你的</a:t>
              </a:r>
              <a:r>
                <a:rPr lang="zh-CN" altLang="en-US" sz="1600" b="1" kern="0" dirty="0" smtClean="0">
                  <a:solidFill>
                    <a:srgbClr val="292A25"/>
                  </a:solidFill>
                  <a:latin typeface="微软雅黑" pitchFamily="34" charset="-122"/>
                  <a:ea typeface="微软雅黑" pitchFamily="34" charset="-122"/>
                  <a:cs typeface="Raleway"/>
                </a:rPr>
                <a:t>标题</a:t>
              </a:r>
              <a:endParaRPr lang="en-US" altLang="zh-CN" sz="1600" b="1" kern="0" dirty="0">
                <a:solidFill>
                  <a:srgbClr val="292A25"/>
                </a:solidFill>
                <a:latin typeface="微软雅黑" pitchFamily="34" charset="-122"/>
                <a:ea typeface="微软雅黑" pitchFamily="34" charset="-122"/>
                <a:cs typeface="Raleway"/>
              </a:endParaRPr>
            </a:p>
          </p:txBody>
        </p:sp>
        <p:sp>
          <p:nvSpPr>
            <p:cNvPr id="22" name="文本框 8"/>
            <p:cNvSpPr txBox="1"/>
            <p:nvPr/>
          </p:nvSpPr>
          <p:spPr>
            <a:xfrm>
              <a:off x="1559496" y="5111968"/>
              <a:ext cx="1800200" cy="830997"/>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spcBef>
                  <a:spcPct val="20000"/>
                </a:spcBef>
                <a:defRPr/>
              </a:pPr>
              <a:r>
                <a:rPr lang="zh-CN" altLang="en-US" sz="1200" b="0" kern="0" dirty="0" smtClean="0">
                  <a:solidFill>
                    <a:srgbClr val="292A25"/>
                  </a:solidFill>
                  <a:latin typeface="微软雅黑" pitchFamily="34" charset="-122"/>
                  <a:ea typeface="微软雅黑" pitchFamily="34" charset="-122"/>
                  <a:cs typeface="Raleway Light"/>
                </a:rPr>
                <a:t>这里</a:t>
              </a:r>
              <a:r>
                <a:rPr lang="zh-CN" altLang="en-US" sz="1200" b="0" kern="0" dirty="0">
                  <a:solidFill>
                    <a:srgbClr val="292A25"/>
                  </a:solidFill>
                  <a:latin typeface="微软雅黑" pitchFamily="34" charset="-122"/>
                  <a:ea typeface="微软雅黑" pitchFamily="34" charset="-122"/>
                  <a:cs typeface="Raleway Light"/>
                </a:rPr>
                <a:t>输入简单的文字概述里输入简单文字概述输入简单的文字概述里输入输入里这里输入</a:t>
              </a:r>
              <a:endParaRPr lang="en-US" altLang="zh-CN" sz="1200" b="0" kern="0" dirty="0">
                <a:solidFill>
                  <a:srgbClr val="292A25"/>
                </a:solidFill>
                <a:latin typeface="微软雅黑" pitchFamily="34" charset="-122"/>
                <a:ea typeface="微软雅黑" pitchFamily="34" charset="-122"/>
                <a:cs typeface="Raleway Light"/>
              </a:endParaRPr>
            </a:p>
          </p:txBody>
        </p:sp>
      </p:grpSp>
      <p:grpSp>
        <p:nvGrpSpPr>
          <p:cNvPr id="23" name="组合 22"/>
          <p:cNvGrpSpPr/>
          <p:nvPr/>
        </p:nvGrpSpPr>
        <p:grpSpPr>
          <a:xfrm>
            <a:off x="1983767" y="4312896"/>
            <a:ext cx="8002298" cy="573737"/>
            <a:chOff x="1875133" y="4219603"/>
            <a:chExt cx="8002298" cy="573737"/>
          </a:xfrm>
        </p:grpSpPr>
        <p:sp>
          <p:nvSpPr>
            <p:cNvPr id="36" name="椭圆 35"/>
            <p:cNvSpPr/>
            <p:nvPr/>
          </p:nvSpPr>
          <p:spPr>
            <a:xfrm>
              <a:off x="9615968" y="4219605"/>
              <a:ext cx="261463" cy="26146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3735">
                <a:solidFill>
                  <a:schemeClr val="tx1">
                    <a:lumMod val="85000"/>
                    <a:lumOff val="15000"/>
                  </a:schemeClr>
                </a:solidFill>
              </a:endParaRPr>
            </a:p>
          </p:txBody>
        </p:sp>
        <p:sp>
          <p:nvSpPr>
            <p:cNvPr id="37" name="椭圆 36"/>
            <p:cNvSpPr/>
            <p:nvPr/>
          </p:nvSpPr>
          <p:spPr>
            <a:xfrm>
              <a:off x="9660231" y="4620405"/>
              <a:ext cx="172935" cy="17293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3735">
                <a:solidFill>
                  <a:schemeClr val="tx1">
                    <a:lumMod val="85000"/>
                    <a:lumOff val="15000"/>
                  </a:schemeClr>
                </a:solidFill>
              </a:endParaRPr>
            </a:p>
          </p:txBody>
        </p:sp>
        <p:sp>
          <p:nvSpPr>
            <p:cNvPr id="38" name="椭圆 37"/>
            <p:cNvSpPr/>
            <p:nvPr/>
          </p:nvSpPr>
          <p:spPr>
            <a:xfrm>
              <a:off x="7654390" y="4219603"/>
              <a:ext cx="261463" cy="261463"/>
            </a:xfrm>
            <a:prstGeom prst="ellipse">
              <a:avLst/>
            </a:prstGeom>
            <a:solidFill>
              <a:srgbClr val="292A25"/>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3735">
                <a:solidFill>
                  <a:schemeClr val="tx1">
                    <a:lumMod val="85000"/>
                    <a:lumOff val="15000"/>
                  </a:schemeClr>
                </a:solidFill>
              </a:endParaRPr>
            </a:p>
          </p:txBody>
        </p:sp>
        <p:sp>
          <p:nvSpPr>
            <p:cNvPr id="39" name="椭圆 38"/>
            <p:cNvSpPr/>
            <p:nvPr/>
          </p:nvSpPr>
          <p:spPr>
            <a:xfrm>
              <a:off x="7698653" y="4620403"/>
              <a:ext cx="172935" cy="172935"/>
            </a:xfrm>
            <a:prstGeom prst="ellipse">
              <a:avLst/>
            </a:prstGeom>
            <a:solidFill>
              <a:srgbClr val="292A25"/>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3735">
                <a:solidFill>
                  <a:schemeClr val="tx1">
                    <a:lumMod val="85000"/>
                    <a:lumOff val="15000"/>
                  </a:schemeClr>
                </a:solidFill>
              </a:endParaRPr>
            </a:p>
          </p:txBody>
        </p:sp>
        <p:sp>
          <p:nvSpPr>
            <p:cNvPr id="40" name="椭圆 39"/>
            <p:cNvSpPr/>
            <p:nvPr/>
          </p:nvSpPr>
          <p:spPr>
            <a:xfrm>
              <a:off x="1875133" y="4219605"/>
              <a:ext cx="261463" cy="26146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3735">
                <a:solidFill>
                  <a:schemeClr val="tx1">
                    <a:lumMod val="85000"/>
                    <a:lumOff val="15000"/>
                  </a:schemeClr>
                </a:solidFill>
              </a:endParaRPr>
            </a:p>
          </p:txBody>
        </p:sp>
        <p:sp>
          <p:nvSpPr>
            <p:cNvPr id="41" name="椭圆 40"/>
            <p:cNvSpPr/>
            <p:nvPr/>
          </p:nvSpPr>
          <p:spPr>
            <a:xfrm>
              <a:off x="1919397" y="4620405"/>
              <a:ext cx="172935" cy="17293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3735">
                <a:solidFill>
                  <a:schemeClr val="tx1">
                    <a:lumMod val="85000"/>
                    <a:lumOff val="15000"/>
                  </a:schemeClr>
                </a:solidFill>
              </a:endParaRPr>
            </a:p>
          </p:txBody>
        </p:sp>
        <p:sp>
          <p:nvSpPr>
            <p:cNvPr id="42" name="椭圆 41"/>
            <p:cNvSpPr/>
            <p:nvPr/>
          </p:nvSpPr>
          <p:spPr>
            <a:xfrm>
              <a:off x="3831063" y="4219603"/>
              <a:ext cx="261463" cy="261463"/>
            </a:xfrm>
            <a:prstGeom prst="ellipse">
              <a:avLst/>
            </a:prstGeom>
            <a:solidFill>
              <a:srgbClr val="292A25"/>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3735">
                <a:solidFill>
                  <a:schemeClr val="tx1">
                    <a:lumMod val="85000"/>
                    <a:lumOff val="15000"/>
                  </a:schemeClr>
                </a:solidFill>
              </a:endParaRPr>
            </a:p>
          </p:txBody>
        </p:sp>
        <p:sp>
          <p:nvSpPr>
            <p:cNvPr id="43" name="椭圆 42"/>
            <p:cNvSpPr/>
            <p:nvPr/>
          </p:nvSpPr>
          <p:spPr>
            <a:xfrm>
              <a:off x="3875325" y="4620403"/>
              <a:ext cx="172935" cy="172935"/>
            </a:xfrm>
            <a:prstGeom prst="ellipse">
              <a:avLst/>
            </a:prstGeom>
            <a:solidFill>
              <a:srgbClr val="292A25"/>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3735">
                <a:solidFill>
                  <a:schemeClr val="tx1">
                    <a:lumMod val="85000"/>
                    <a:lumOff val="15000"/>
                  </a:schemeClr>
                </a:solidFill>
              </a:endParaRPr>
            </a:p>
          </p:txBody>
        </p:sp>
        <p:sp>
          <p:nvSpPr>
            <p:cNvPr id="44" name="椭圆 43"/>
            <p:cNvSpPr/>
            <p:nvPr/>
          </p:nvSpPr>
          <p:spPr>
            <a:xfrm>
              <a:off x="5742242" y="4219605"/>
              <a:ext cx="261463" cy="26146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3735">
                <a:solidFill>
                  <a:schemeClr val="tx1">
                    <a:lumMod val="85000"/>
                    <a:lumOff val="15000"/>
                  </a:schemeClr>
                </a:solidFill>
              </a:endParaRPr>
            </a:p>
          </p:txBody>
        </p:sp>
        <p:sp>
          <p:nvSpPr>
            <p:cNvPr id="45" name="椭圆 44"/>
            <p:cNvSpPr/>
            <p:nvPr/>
          </p:nvSpPr>
          <p:spPr>
            <a:xfrm>
              <a:off x="5786503" y="4620405"/>
              <a:ext cx="172935" cy="17293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3735">
                <a:solidFill>
                  <a:schemeClr val="tx1">
                    <a:lumMod val="85000"/>
                    <a:lumOff val="15000"/>
                  </a:schemeClr>
                </a:solidFill>
              </a:endParaRPr>
            </a:p>
          </p:txBody>
        </p:sp>
      </p:grpSp>
      <p:sp>
        <p:nvSpPr>
          <p:cNvPr id="46" name="椭圆 45"/>
          <p:cNvSpPr/>
          <p:nvPr/>
        </p:nvSpPr>
        <p:spPr>
          <a:xfrm>
            <a:off x="4791783" y="1506070"/>
            <a:ext cx="2641111" cy="2641111"/>
          </a:xfrm>
          <a:prstGeom prst="ellipse">
            <a:avLst/>
          </a:prstGeom>
          <a:blipFill>
            <a:blip r:embed="rId1"/>
            <a:stretch>
              <a:fillRect l="-2300" t="-12495" r="-1319" b="-14092"/>
            </a:stretch>
          </a:blipFill>
          <a:ln w="76200">
            <a:solidFill>
              <a:srgbClr val="B7020B"/>
            </a:solidFill>
          </a:ln>
          <a:effectLst>
            <a:outerShdw blurRad="241300" dist="38100" dir="5400000" algn="t" rotWithShape="0">
              <a:prstClr val="black">
                <a:alpha val="4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nvGrpSpPr>
          <p:cNvPr id="47" name="组合 46"/>
          <p:cNvGrpSpPr/>
          <p:nvPr/>
        </p:nvGrpSpPr>
        <p:grpSpPr>
          <a:xfrm>
            <a:off x="3169355" y="4912184"/>
            <a:ext cx="1800200" cy="1133477"/>
            <a:chOff x="1559496" y="4809488"/>
            <a:chExt cx="1800200" cy="1133477"/>
          </a:xfrm>
        </p:grpSpPr>
        <p:sp>
          <p:nvSpPr>
            <p:cNvPr id="48" name="文本框 8"/>
            <p:cNvSpPr txBox="1"/>
            <p:nvPr/>
          </p:nvSpPr>
          <p:spPr>
            <a:xfrm>
              <a:off x="1783036" y="4809488"/>
              <a:ext cx="1407881" cy="338554"/>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spcBef>
                  <a:spcPct val="20000"/>
                </a:spcBef>
                <a:defRPr/>
              </a:pPr>
              <a:r>
                <a:rPr lang="zh-CN" altLang="en-US" sz="1600" b="1" kern="0" dirty="0">
                  <a:solidFill>
                    <a:srgbClr val="292A25"/>
                  </a:solidFill>
                  <a:latin typeface="微软雅黑" pitchFamily="34" charset="-122"/>
                  <a:ea typeface="微软雅黑" pitchFamily="34" charset="-122"/>
                  <a:cs typeface="Raleway"/>
                </a:rPr>
                <a:t>输入你的</a:t>
              </a:r>
              <a:r>
                <a:rPr lang="zh-CN" altLang="en-US" sz="1600" b="1" kern="0" dirty="0" smtClean="0">
                  <a:solidFill>
                    <a:srgbClr val="292A25"/>
                  </a:solidFill>
                  <a:latin typeface="微软雅黑" pitchFamily="34" charset="-122"/>
                  <a:ea typeface="微软雅黑" pitchFamily="34" charset="-122"/>
                  <a:cs typeface="Raleway"/>
                </a:rPr>
                <a:t>标题</a:t>
              </a:r>
              <a:endParaRPr lang="en-US" altLang="zh-CN" sz="1600" b="1" kern="0" dirty="0">
                <a:solidFill>
                  <a:srgbClr val="292A25"/>
                </a:solidFill>
                <a:latin typeface="微软雅黑" pitchFamily="34" charset="-122"/>
                <a:ea typeface="微软雅黑" pitchFamily="34" charset="-122"/>
                <a:cs typeface="Raleway"/>
              </a:endParaRPr>
            </a:p>
          </p:txBody>
        </p:sp>
        <p:sp>
          <p:nvSpPr>
            <p:cNvPr id="49" name="文本框 8"/>
            <p:cNvSpPr txBox="1"/>
            <p:nvPr/>
          </p:nvSpPr>
          <p:spPr>
            <a:xfrm>
              <a:off x="1559496" y="5111968"/>
              <a:ext cx="1800200" cy="830997"/>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spcBef>
                  <a:spcPct val="20000"/>
                </a:spcBef>
                <a:defRPr/>
              </a:pPr>
              <a:r>
                <a:rPr lang="zh-CN" altLang="en-US" sz="1200" b="0" kern="0" dirty="0" smtClean="0">
                  <a:solidFill>
                    <a:srgbClr val="292A25"/>
                  </a:solidFill>
                  <a:latin typeface="微软雅黑" pitchFamily="34" charset="-122"/>
                  <a:ea typeface="微软雅黑" pitchFamily="34" charset="-122"/>
                  <a:cs typeface="Raleway Light"/>
                </a:rPr>
                <a:t>这里</a:t>
              </a:r>
              <a:r>
                <a:rPr lang="zh-CN" altLang="en-US" sz="1200" b="0" kern="0" dirty="0">
                  <a:solidFill>
                    <a:srgbClr val="292A25"/>
                  </a:solidFill>
                  <a:latin typeface="微软雅黑" pitchFamily="34" charset="-122"/>
                  <a:ea typeface="微软雅黑" pitchFamily="34" charset="-122"/>
                  <a:cs typeface="Raleway Light"/>
                </a:rPr>
                <a:t>输入简单的文字概述里输入简单文字概述输入简单的文字概述里输入输入里这里输入</a:t>
              </a:r>
              <a:endParaRPr lang="en-US" altLang="zh-CN" sz="1200" b="0" kern="0" dirty="0">
                <a:solidFill>
                  <a:srgbClr val="292A25"/>
                </a:solidFill>
                <a:latin typeface="微软雅黑" pitchFamily="34" charset="-122"/>
                <a:ea typeface="微软雅黑" pitchFamily="34" charset="-122"/>
                <a:cs typeface="Raleway Light"/>
              </a:endParaRPr>
            </a:p>
          </p:txBody>
        </p:sp>
      </p:grpSp>
      <p:grpSp>
        <p:nvGrpSpPr>
          <p:cNvPr id="50" name="组合 49"/>
          <p:cNvGrpSpPr/>
          <p:nvPr/>
        </p:nvGrpSpPr>
        <p:grpSpPr>
          <a:xfrm>
            <a:off x="5081504" y="4912184"/>
            <a:ext cx="1800200" cy="1133477"/>
            <a:chOff x="1559496" y="4809488"/>
            <a:chExt cx="1800200" cy="1133477"/>
          </a:xfrm>
        </p:grpSpPr>
        <p:sp>
          <p:nvSpPr>
            <p:cNvPr id="51" name="文本框 8"/>
            <p:cNvSpPr txBox="1"/>
            <p:nvPr/>
          </p:nvSpPr>
          <p:spPr>
            <a:xfrm>
              <a:off x="1783036" y="4809488"/>
              <a:ext cx="1407881" cy="338554"/>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spcBef>
                  <a:spcPct val="20000"/>
                </a:spcBef>
                <a:defRPr/>
              </a:pPr>
              <a:r>
                <a:rPr lang="zh-CN" altLang="en-US" sz="1600" b="1" kern="0" dirty="0">
                  <a:solidFill>
                    <a:srgbClr val="292A25"/>
                  </a:solidFill>
                  <a:latin typeface="微软雅黑" pitchFamily="34" charset="-122"/>
                  <a:ea typeface="微软雅黑" pitchFamily="34" charset="-122"/>
                  <a:cs typeface="Raleway"/>
                </a:rPr>
                <a:t>输入你的</a:t>
              </a:r>
              <a:r>
                <a:rPr lang="zh-CN" altLang="en-US" sz="1600" b="1" kern="0" dirty="0" smtClean="0">
                  <a:solidFill>
                    <a:srgbClr val="292A25"/>
                  </a:solidFill>
                  <a:latin typeface="微软雅黑" pitchFamily="34" charset="-122"/>
                  <a:ea typeface="微软雅黑" pitchFamily="34" charset="-122"/>
                  <a:cs typeface="Raleway"/>
                </a:rPr>
                <a:t>标题</a:t>
              </a:r>
              <a:endParaRPr lang="en-US" altLang="zh-CN" sz="1600" b="1" kern="0" dirty="0">
                <a:solidFill>
                  <a:srgbClr val="292A25"/>
                </a:solidFill>
                <a:latin typeface="微软雅黑" pitchFamily="34" charset="-122"/>
                <a:ea typeface="微软雅黑" pitchFamily="34" charset="-122"/>
                <a:cs typeface="Raleway"/>
              </a:endParaRPr>
            </a:p>
          </p:txBody>
        </p:sp>
        <p:sp>
          <p:nvSpPr>
            <p:cNvPr id="52" name="文本框 8"/>
            <p:cNvSpPr txBox="1"/>
            <p:nvPr/>
          </p:nvSpPr>
          <p:spPr>
            <a:xfrm>
              <a:off x="1559496" y="5111968"/>
              <a:ext cx="1800200" cy="830997"/>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spcBef>
                  <a:spcPct val="20000"/>
                </a:spcBef>
                <a:defRPr/>
              </a:pPr>
              <a:r>
                <a:rPr lang="zh-CN" altLang="en-US" sz="1200" b="0" kern="0" dirty="0" smtClean="0">
                  <a:solidFill>
                    <a:srgbClr val="292A25"/>
                  </a:solidFill>
                  <a:latin typeface="微软雅黑" pitchFamily="34" charset="-122"/>
                  <a:ea typeface="微软雅黑" pitchFamily="34" charset="-122"/>
                  <a:cs typeface="Raleway Light"/>
                </a:rPr>
                <a:t>这里</a:t>
              </a:r>
              <a:r>
                <a:rPr lang="zh-CN" altLang="en-US" sz="1200" b="0" kern="0" dirty="0">
                  <a:solidFill>
                    <a:srgbClr val="292A25"/>
                  </a:solidFill>
                  <a:latin typeface="微软雅黑" pitchFamily="34" charset="-122"/>
                  <a:ea typeface="微软雅黑" pitchFamily="34" charset="-122"/>
                  <a:cs typeface="Raleway Light"/>
                </a:rPr>
                <a:t>输入简单的文字概述里输入简单文字概述输入简单的文字概述里输入输入里这里输入</a:t>
              </a:r>
              <a:endParaRPr lang="en-US" altLang="zh-CN" sz="1200" b="0" kern="0" dirty="0">
                <a:solidFill>
                  <a:srgbClr val="292A25"/>
                </a:solidFill>
                <a:latin typeface="微软雅黑" pitchFamily="34" charset="-122"/>
                <a:ea typeface="微软雅黑" pitchFamily="34" charset="-122"/>
                <a:cs typeface="Raleway Light"/>
              </a:endParaRPr>
            </a:p>
          </p:txBody>
        </p:sp>
      </p:grpSp>
      <p:grpSp>
        <p:nvGrpSpPr>
          <p:cNvPr id="53" name="组合 52"/>
          <p:cNvGrpSpPr/>
          <p:nvPr/>
        </p:nvGrpSpPr>
        <p:grpSpPr>
          <a:xfrm>
            <a:off x="6993654" y="4912184"/>
            <a:ext cx="1800200" cy="1133477"/>
            <a:chOff x="1559496" y="4809488"/>
            <a:chExt cx="1800200" cy="1133477"/>
          </a:xfrm>
        </p:grpSpPr>
        <p:sp>
          <p:nvSpPr>
            <p:cNvPr id="54" name="文本框 8"/>
            <p:cNvSpPr txBox="1"/>
            <p:nvPr/>
          </p:nvSpPr>
          <p:spPr>
            <a:xfrm>
              <a:off x="1783036" y="4809488"/>
              <a:ext cx="1407881" cy="338554"/>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spcBef>
                  <a:spcPct val="20000"/>
                </a:spcBef>
                <a:defRPr/>
              </a:pPr>
              <a:r>
                <a:rPr lang="zh-CN" altLang="en-US" sz="1600" b="1" kern="0" dirty="0">
                  <a:solidFill>
                    <a:srgbClr val="292A25"/>
                  </a:solidFill>
                  <a:latin typeface="微软雅黑" pitchFamily="34" charset="-122"/>
                  <a:ea typeface="微软雅黑" pitchFamily="34" charset="-122"/>
                  <a:cs typeface="Raleway"/>
                </a:rPr>
                <a:t>输入你的</a:t>
              </a:r>
              <a:r>
                <a:rPr lang="zh-CN" altLang="en-US" sz="1600" b="1" kern="0" dirty="0" smtClean="0">
                  <a:solidFill>
                    <a:srgbClr val="292A25"/>
                  </a:solidFill>
                  <a:latin typeface="微软雅黑" pitchFamily="34" charset="-122"/>
                  <a:ea typeface="微软雅黑" pitchFamily="34" charset="-122"/>
                  <a:cs typeface="Raleway"/>
                </a:rPr>
                <a:t>标题</a:t>
              </a:r>
              <a:endParaRPr lang="en-US" altLang="zh-CN" sz="1600" b="1" kern="0" dirty="0">
                <a:solidFill>
                  <a:srgbClr val="292A25"/>
                </a:solidFill>
                <a:latin typeface="微软雅黑" pitchFamily="34" charset="-122"/>
                <a:ea typeface="微软雅黑" pitchFamily="34" charset="-122"/>
                <a:cs typeface="Raleway"/>
              </a:endParaRPr>
            </a:p>
          </p:txBody>
        </p:sp>
        <p:sp>
          <p:nvSpPr>
            <p:cNvPr id="55" name="文本框 8"/>
            <p:cNvSpPr txBox="1"/>
            <p:nvPr/>
          </p:nvSpPr>
          <p:spPr>
            <a:xfrm>
              <a:off x="1559496" y="5111968"/>
              <a:ext cx="1800200" cy="830997"/>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spcBef>
                  <a:spcPct val="20000"/>
                </a:spcBef>
                <a:defRPr/>
              </a:pPr>
              <a:r>
                <a:rPr lang="zh-CN" altLang="en-US" sz="1200" b="0" kern="0" dirty="0" smtClean="0">
                  <a:solidFill>
                    <a:srgbClr val="292A25"/>
                  </a:solidFill>
                  <a:latin typeface="微软雅黑" pitchFamily="34" charset="-122"/>
                  <a:ea typeface="微软雅黑" pitchFamily="34" charset="-122"/>
                  <a:cs typeface="Raleway Light"/>
                </a:rPr>
                <a:t>这里</a:t>
              </a:r>
              <a:r>
                <a:rPr lang="zh-CN" altLang="en-US" sz="1200" b="0" kern="0" dirty="0">
                  <a:solidFill>
                    <a:srgbClr val="292A25"/>
                  </a:solidFill>
                  <a:latin typeface="微软雅黑" pitchFamily="34" charset="-122"/>
                  <a:ea typeface="微软雅黑" pitchFamily="34" charset="-122"/>
                  <a:cs typeface="Raleway Light"/>
                </a:rPr>
                <a:t>输入简单的文字概述里输入简单文字概述输入简单的文字概述里输入输入里这里输入</a:t>
              </a:r>
              <a:endParaRPr lang="en-US" altLang="zh-CN" sz="1200" b="0" kern="0" dirty="0">
                <a:solidFill>
                  <a:srgbClr val="292A25"/>
                </a:solidFill>
                <a:latin typeface="微软雅黑" pitchFamily="34" charset="-122"/>
                <a:ea typeface="微软雅黑" pitchFamily="34" charset="-122"/>
                <a:cs typeface="Raleway Light"/>
              </a:endParaRPr>
            </a:p>
          </p:txBody>
        </p:sp>
      </p:grpSp>
      <p:grpSp>
        <p:nvGrpSpPr>
          <p:cNvPr id="56" name="组合 55"/>
          <p:cNvGrpSpPr/>
          <p:nvPr/>
        </p:nvGrpSpPr>
        <p:grpSpPr>
          <a:xfrm>
            <a:off x="8955232" y="4912184"/>
            <a:ext cx="1800200" cy="1133477"/>
            <a:chOff x="1559496" y="4809488"/>
            <a:chExt cx="1800200" cy="1133477"/>
          </a:xfrm>
        </p:grpSpPr>
        <p:sp>
          <p:nvSpPr>
            <p:cNvPr id="57" name="文本框 8"/>
            <p:cNvSpPr txBox="1"/>
            <p:nvPr/>
          </p:nvSpPr>
          <p:spPr>
            <a:xfrm>
              <a:off x="1783036" y="4809488"/>
              <a:ext cx="1407881" cy="338554"/>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spcBef>
                  <a:spcPct val="20000"/>
                </a:spcBef>
                <a:defRPr/>
              </a:pPr>
              <a:r>
                <a:rPr lang="zh-CN" altLang="en-US" sz="1600" b="1" kern="0" dirty="0">
                  <a:solidFill>
                    <a:srgbClr val="292A25"/>
                  </a:solidFill>
                  <a:latin typeface="微软雅黑" pitchFamily="34" charset="-122"/>
                  <a:ea typeface="微软雅黑" pitchFamily="34" charset="-122"/>
                  <a:cs typeface="Raleway"/>
                </a:rPr>
                <a:t>输入你的</a:t>
              </a:r>
              <a:r>
                <a:rPr lang="zh-CN" altLang="en-US" sz="1600" b="1" kern="0" dirty="0" smtClean="0">
                  <a:solidFill>
                    <a:srgbClr val="292A25"/>
                  </a:solidFill>
                  <a:latin typeface="微软雅黑" pitchFamily="34" charset="-122"/>
                  <a:ea typeface="微软雅黑" pitchFamily="34" charset="-122"/>
                  <a:cs typeface="Raleway"/>
                </a:rPr>
                <a:t>标题</a:t>
              </a:r>
              <a:endParaRPr lang="en-US" altLang="zh-CN" sz="1600" b="1" kern="0" dirty="0">
                <a:solidFill>
                  <a:srgbClr val="292A25"/>
                </a:solidFill>
                <a:latin typeface="微软雅黑" pitchFamily="34" charset="-122"/>
                <a:ea typeface="微软雅黑" pitchFamily="34" charset="-122"/>
                <a:cs typeface="Raleway"/>
              </a:endParaRPr>
            </a:p>
          </p:txBody>
        </p:sp>
        <p:sp>
          <p:nvSpPr>
            <p:cNvPr id="58" name="文本框 8"/>
            <p:cNvSpPr txBox="1"/>
            <p:nvPr/>
          </p:nvSpPr>
          <p:spPr>
            <a:xfrm>
              <a:off x="1559496" y="5111968"/>
              <a:ext cx="1800200" cy="830997"/>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spcBef>
                  <a:spcPct val="20000"/>
                </a:spcBef>
                <a:defRPr/>
              </a:pPr>
              <a:r>
                <a:rPr lang="zh-CN" altLang="en-US" sz="1200" b="0" kern="0" dirty="0" smtClean="0">
                  <a:solidFill>
                    <a:srgbClr val="292A25"/>
                  </a:solidFill>
                  <a:latin typeface="微软雅黑" pitchFamily="34" charset="-122"/>
                  <a:ea typeface="微软雅黑" pitchFamily="34" charset="-122"/>
                  <a:cs typeface="Raleway Light"/>
                </a:rPr>
                <a:t>这里</a:t>
              </a:r>
              <a:r>
                <a:rPr lang="zh-CN" altLang="en-US" sz="1200" b="0" kern="0" dirty="0">
                  <a:solidFill>
                    <a:srgbClr val="292A25"/>
                  </a:solidFill>
                  <a:latin typeface="微软雅黑" pitchFamily="34" charset="-122"/>
                  <a:ea typeface="微软雅黑" pitchFamily="34" charset="-122"/>
                  <a:cs typeface="Raleway Light"/>
                </a:rPr>
                <a:t>输入简单的文字概述里输入简单文字概述输入简单的文字概述里输入输入里这里输入</a:t>
              </a:r>
              <a:endParaRPr lang="en-US" altLang="zh-CN" sz="1200" b="0" kern="0" dirty="0">
                <a:solidFill>
                  <a:srgbClr val="292A25"/>
                </a:solidFill>
                <a:latin typeface="微软雅黑" pitchFamily="34" charset="-122"/>
                <a:ea typeface="微软雅黑" pitchFamily="34" charset="-122"/>
                <a:cs typeface="Raleway Ligh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ppt_w</p:attrName>
                                        </p:attrNameLst>
                                      </p:cBhvr>
                                      <p:tavLst>
                                        <p:tav tm="0">
                                          <p:val>
                                            <p:fltVal val="0"/>
                                          </p:val>
                                        </p:tav>
                                        <p:tav tm="100000">
                                          <p:val>
                                            <p:strVal val="#ppt_w"/>
                                          </p:val>
                                        </p:tav>
                                      </p:tavLst>
                                    </p:anim>
                                    <p:anim calcmode="lin" valueType="num">
                                      <p:cBhvr>
                                        <p:cTn id="12" dur="500" fill="hold"/>
                                        <p:tgtEl>
                                          <p:spTgt spid="46"/>
                                        </p:tgtEl>
                                        <p:attrNameLst>
                                          <p:attrName>ppt_h</p:attrName>
                                        </p:attrNameLst>
                                      </p:cBhvr>
                                      <p:tavLst>
                                        <p:tav tm="0">
                                          <p:val>
                                            <p:fltVal val="0"/>
                                          </p:val>
                                        </p:tav>
                                        <p:tav tm="100000">
                                          <p:val>
                                            <p:strVal val="#ppt_h"/>
                                          </p:val>
                                        </p:tav>
                                      </p:tavLst>
                                    </p:anim>
                                    <p:animEffect transition="in" filter="fade">
                                      <p:cBhvr>
                                        <p:cTn id="13" dur="500"/>
                                        <p:tgtEl>
                                          <p:spTgt spid="46"/>
                                        </p:tgtEl>
                                      </p:cBhvr>
                                    </p:animEffect>
                                  </p:childTnLst>
                                </p:cTn>
                              </p:par>
                              <p:par>
                                <p:cTn id="14" presetID="53" presetClass="entr" presetSubtype="16" fill="hold" grpId="0" nodeType="withEffect">
                                  <p:stCondLst>
                                    <p:cond delay="100"/>
                                  </p:stCondLst>
                                  <p:childTnLst>
                                    <p:set>
                                      <p:cBhvr>
                                        <p:cTn id="15" dur="1" fill="hold">
                                          <p:stCondLst>
                                            <p:cond delay="0"/>
                                          </p:stCondLst>
                                        </p:cTn>
                                        <p:tgtEl>
                                          <p:spTgt spid="18"/>
                                        </p:tgtEl>
                                        <p:attrNameLst>
                                          <p:attrName>style.visibility</p:attrName>
                                        </p:attrNameLst>
                                      </p:cBhvr>
                                      <p:to>
                                        <p:strVal val="visible"/>
                                      </p:to>
                                    </p:set>
                                    <p:anim calcmode="lin" valueType="num">
                                      <p:cBhvr>
                                        <p:cTn id="16" dur="500" fill="hold"/>
                                        <p:tgtEl>
                                          <p:spTgt spid="18"/>
                                        </p:tgtEl>
                                        <p:attrNameLst>
                                          <p:attrName>ppt_w</p:attrName>
                                        </p:attrNameLst>
                                      </p:cBhvr>
                                      <p:tavLst>
                                        <p:tav tm="0">
                                          <p:val>
                                            <p:fltVal val="0"/>
                                          </p:val>
                                        </p:tav>
                                        <p:tav tm="100000">
                                          <p:val>
                                            <p:strVal val="#ppt_w"/>
                                          </p:val>
                                        </p:tav>
                                      </p:tavLst>
                                    </p:anim>
                                    <p:anim calcmode="lin" valueType="num">
                                      <p:cBhvr>
                                        <p:cTn id="17" dur="500" fill="hold"/>
                                        <p:tgtEl>
                                          <p:spTgt spid="18"/>
                                        </p:tgtEl>
                                        <p:attrNameLst>
                                          <p:attrName>ppt_h</p:attrName>
                                        </p:attrNameLst>
                                      </p:cBhvr>
                                      <p:tavLst>
                                        <p:tav tm="0">
                                          <p:val>
                                            <p:fltVal val="0"/>
                                          </p:val>
                                        </p:tav>
                                        <p:tav tm="100000">
                                          <p:val>
                                            <p:strVal val="#ppt_h"/>
                                          </p:val>
                                        </p:tav>
                                      </p:tavLst>
                                    </p:anim>
                                    <p:animEffect transition="in" filter="fade">
                                      <p:cBhvr>
                                        <p:cTn id="18" dur="500"/>
                                        <p:tgtEl>
                                          <p:spTgt spid="18"/>
                                        </p:tgtEl>
                                      </p:cBhvr>
                                    </p:animEffect>
                                  </p:childTnLst>
                                </p:cTn>
                              </p:par>
                              <p:par>
                                <p:cTn id="19" presetID="53" presetClass="entr" presetSubtype="16" fill="hold" grpId="0" nodeType="withEffect">
                                  <p:stCondLst>
                                    <p:cond delay="200"/>
                                  </p:stCondLst>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ppt_w</p:attrName>
                                        </p:attrNameLst>
                                      </p:cBhvr>
                                      <p:tavLst>
                                        <p:tav tm="0">
                                          <p:val>
                                            <p:fltVal val="0"/>
                                          </p:val>
                                        </p:tav>
                                        <p:tav tm="100000">
                                          <p:val>
                                            <p:strVal val="#ppt_w"/>
                                          </p:val>
                                        </p:tav>
                                      </p:tavLst>
                                    </p:anim>
                                    <p:anim calcmode="lin" valueType="num">
                                      <p:cBhvr>
                                        <p:cTn id="22" dur="500" fill="hold"/>
                                        <p:tgtEl>
                                          <p:spTgt spid="16"/>
                                        </p:tgtEl>
                                        <p:attrNameLst>
                                          <p:attrName>ppt_h</p:attrName>
                                        </p:attrNameLst>
                                      </p:cBhvr>
                                      <p:tavLst>
                                        <p:tav tm="0">
                                          <p:val>
                                            <p:fltVal val="0"/>
                                          </p:val>
                                        </p:tav>
                                        <p:tav tm="100000">
                                          <p:val>
                                            <p:strVal val="#ppt_h"/>
                                          </p:val>
                                        </p:tav>
                                      </p:tavLst>
                                    </p:anim>
                                    <p:animEffect transition="in" filter="fade">
                                      <p:cBhvr>
                                        <p:cTn id="23" dur="500"/>
                                        <p:tgtEl>
                                          <p:spTgt spid="16"/>
                                        </p:tgtEl>
                                      </p:cBhvr>
                                    </p:animEffect>
                                  </p:childTnLst>
                                </p:cTn>
                              </p:par>
                              <p:par>
                                <p:cTn id="24" presetID="53" presetClass="entr" presetSubtype="16" fill="hold" grpId="0" nodeType="withEffect">
                                  <p:stCondLst>
                                    <p:cond delay="100"/>
                                  </p:stCondLst>
                                  <p:childTnLst>
                                    <p:set>
                                      <p:cBhvr>
                                        <p:cTn id="25" dur="1" fill="hold">
                                          <p:stCondLst>
                                            <p:cond delay="0"/>
                                          </p:stCondLst>
                                        </p:cTn>
                                        <p:tgtEl>
                                          <p:spTgt spid="19"/>
                                        </p:tgtEl>
                                        <p:attrNameLst>
                                          <p:attrName>style.visibility</p:attrName>
                                        </p:attrNameLst>
                                      </p:cBhvr>
                                      <p:to>
                                        <p:strVal val="visible"/>
                                      </p:to>
                                    </p:set>
                                    <p:anim calcmode="lin" valueType="num">
                                      <p:cBhvr>
                                        <p:cTn id="26" dur="500" fill="hold"/>
                                        <p:tgtEl>
                                          <p:spTgt spid="19"/>
                                        </p:tgtEl>
                                        <p:attrNameLst>
                                          <p:attrName>ppt_w</p:attrName>
                                        </p:attrNameLst>
                                      </p:cBhvr>
                                      <p:tavLst>
                                        <p:tav tm="0">
                                          <p:val>
                                            <p:fltVal val="0"/>
                                          </p:val>
                                        </p:tav>
                                        <p:tav tm="100000">
                                          <p:val>
                                            <p:strVal val="#ppt_w"/>
                                          </p:val>
                                        </p:tav>
                                      </p:tavLst>
                                    </p:anim>
                                    <p:anim calcmode="lin" valueType="num">
                                      <p:cBhvr>
                                        <p:cTn id="27" dur="500" fill="hold"/>
                                        <p:tgtEl>
                                          <p:spTgt spid="19"/>
                                        </p:tgtEl>
                                        <p:attrNameLst>
                                          <p:attrName>ppt_h</p:attrName>
                                        </p:attrNameLst>
                                      </p:cBhvr>
                                      <p:tavLst>
                                        <p:tav tm="0">
                                          <p:val>
                                            <p:fltVal val="0"/>
                                          </p:val>
                                        </p:tav>
                                        <p:tav tm="100000">
                                          <p:val>
                                            <p:strVal val="#ppt_h"/>
                                          </p:val>
                                        </p:tav>
                                      </p:tavLst>
                                    </p:anim>
                                    <p:animEffect transition="in" filter="fade">
                                      <p:cBhvr>
                                        <p:cTn id="28" dur="500"/>
                                        <p:tgtEl>
                                          <p:spTgt spid="19"/>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Effect transition="in" filter="fade">
                                      <p:cBhvr>
                                        <p:cTn id="33" dur="500"/>
                                        <p:tgtEl>
                                          <p:spTgt spid="17"/>
                                        </p:tgtEl>
                                      </p:cBhvr>
                                    </p:animEffect>
                                  </p:childTnLst>
                                </p:cTn>
                              </p:par>
                            </p:childTnLst>
                          </p:cTn>
                        </p:par>
                        <p:par>
                          <p:cTn id="34" fill="hold">
                            <p:stCondLst>
                              <p:cond delay="1000"/>
                            </p:stCondLst>
                            <p:childTnLst>
                              <p:par>
                                <p:cTn id="35" presetID="22" presetClass="entr" presetSubtype="1" fill="hold"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wipe(up)">
                                      <p:cBhvr>
                                        <p:cTn id="37" dur="500"/>
                                        <p:tgtEl>
                                          <p:spTgt spid="23"/>
                                        </p:tgtEl>
                                      </p:cBhvr>
                                    </p:animEffect>
                                  </p:childTnLst>
                                </p:cTn>
                              </p:par>
                            </p:childTnLst>
                          </p:cTn>
                        </p:par>
                        <p:par>
                          <p:cTn id="38" fill="hold">
                            <p:stCondLst>
                              <p:cond delay="1500"/>
                            </p:stCondLst>
                            <p:childTnLst>
                              <p:par>
                                <p:cTn id="39" presetID="42" presetClass="entr" presetSubtype="0" fill="hold"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1000"/>
                                        <p:tgtEl>
                                          <p:spTgt spid="20"/>
                                        </p:tgtEl>
                                      </p:cBhvr>
                                    </p:animEffect>
                                    <p:anim calcmode="lin" valueType="num">
                                      <p:cBhvr>
                                        <p:cTn id="42" dur="1000" fill="hold"/>
                                        <p:tgtEl>
                                          <p:spTgt spid="20"/>
                                        </p:tgtEl>
                                        <p:attrNameLst>
                                          <p:attrName>ppt_x</p:attrName>
                                        </p:attrNameLst>
                                      </p:cBhvr>
                                      <p:tavLst>
                                        <p:tav tm="0">
                                          <p:val>
                                            <p:strVal val="#ppt_x"/>
                                          </p:val>
                                        </p:tav>
                                        <p:tav tm="100000">
                                          <p:val>
                                            <p:strVal val="#ppt_x"/>
                                          </p:val>
                                        </p:tav>
                                      </p:tavLst>
                                    </p:anim>
                                    <p:anim calcmode="lin" valueType="num">
                                      <p:cBhvr>
                                        <p:cTn id="43" dur="1000" fill="hold"/>
                                        <p:tgtEl>
                                          <p:spTgt spid="20"/>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47"/>
                                        </p:tgtEl>
                                        <p:attrNameLst>
                                          <p:attrName>style.visibility</p:attrName>
                                        </p:attrNameLst>
                                      </p:cBhvr>
                                      <p:to>
                                        <p:strVal val="visible"/>
                                      </p:to>
                                    </p:set>
                                    <p:animEffect transition="in" filter="fade">
                                      <p:cBhvr>
                                        <p:cTn id="46" dur="1000"/>
                                        <p:tgtEl>
                                          <p:spTgt spid="47"/>
                                        </p:tgtEl>
                                      </p:cBhvr>
                                    </p:animEffect>
                                    <p:anim calcmode="lin" valueType="num">
                                      <p:cBhvr>
                                        <p:cTn id="47" dur="1000" fill="hold"/>
                                        <p:tgtEl>
                                          <p:spTgt spid="47"/>
                                        </p:tgtEl>
                                        <p:attrNameLst>
                                          <p:attrName>ppt_x</p:attrName>
                                        </p:attrNameLst>
                                      </p:cBhvr>
                                      <p:tavLst>
                                        <p:tav tm="0">
                                          <p:val>
                                            <p:strVal val="#ppt_x"/>
                                          </p:val>
                                        </p:tav>
                                        <p:tav tm="100000">
                                          <p:val>
                                            <p:strVal val="#ppt_x"/>
                                          </p:val>
                                        </p:tav>
                                      </p:tavLst>
                                    </p:anim>
                                    <p:anim calcmode="lin" valueType="num">
                                      <p:cBhvr>
                                        <p:cTn id="48" dur="1000" fill="hold"/>
                                        <p:tgtEl>
                                          <p:spTgt spid="47"/>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50"/>
                                        </p:tgtEl>
                                        <p:attrNameLst>
                                          <p:attrName>style.visibility</p:attrName>
                                        </p:attrNameLst>
                                      </p:cBhvr>
                                      <p:to>
                                        <p:strVal val="visible"/>
                                      </p:to>
                                    </p:set>
                                    <p:animEffect transition="in" filter="fade">
                                      <p:cBhvr>
                                        <p:cTn id="51" dur="1000"/>
                                        <p:tgtEl>
                                          <p:spTgt spid="50"/>
                                        </p:tgtEl>
                                      </p:cBhvr>
                                    </p:animEffect>
                                    <p:anim calcmode="lin" valueType="num">
                                      <p:cBhvr>
                                        <p:cTn id="52" dur="1000" fill="hold"/>
                                        <p:tgtEl>
                                          <p:spTgt spid="50"/>
                                        </p:tgtEl>
                                        <p:attrNameLst>
                                          <p:attrName>ppt_x</p:attrName>
                                        </p:attrNameLst>
                                      </p:cBhvr>
                                      <p:tavLst>
                                        <p:tav tm="0">
                                          <p:val>
                                            <p:strVal val="#ppt_x"/>
                                          </p:val>
                                        </p:tav>
                                        <p:tav tm="100000">
                                          <p:val>
                                            <p:strVal val="#ppt_x"/>
                                          </p:val>
                                        </p:tav>
                                      </p:tavLst>
                                    </p:anim>
                                    <p:anim calcmode="lin" valueType="num">
                                      <p:cBhvr>
                                        <p:cTn id="53" dur="1000" fill="hold"/>
                                        <p:tgtEl>
                                          <p:spTgt spid="50"/>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53"/>
                                        </p:tgtEl>
                                        <p:attrNameLst>
                                          <p:attrName>style.visibility</p:attrName>
                                        </p:attrNameLst>
                                      </p:cBhvr>
                                      <p:to>
                                        <p:strVal val="visible"/>
                                      </p:to>
                                    </p:set>
                                    <p:animEffect transition="in" filter="fade">
                                      <p:cBhvr>
                                        <p:cTn id="56" dur="1000"/>
                                        <p:tgtEl>
                                          <p:spTgt spid="53"/>
                                        </p:tgtEl>
                                      </p:cBhvr>
                                    </p:animEffect>
                                    <p:anim calcmode="lin" valueType="num">
                                      <p:cBhvr>
                                        <p:cTn id="57" dur="1000" fill="hold"/>
                                        <p:tgtEl>
                                          <p:spTgt spid="53"/>
                                        </p:tgtEl>
                                        <p:attrNameLst>
                                          <p:attrName>ppt_x</p:attrName>
                                        </p:attrNameLst>
                                      </p:cBhvr>
                                      <p:tavLst>
                                        <p:tav tm="0">
                                          <p:val>
                                            <p:strVal val="#ppt_x"/>
                                          </p:val>
                                        </p:tav>
                                        <p:tav tm="100000">
                                          <p:val>
                                            <p:strVal val="#ppt_x"/>
                                          </p:val>
                                        </p:tav>
                                      </p:tavLst>
                                    </p:anim>
                                    <p:anim calcmode="lin" valueType="num">
                                      <p:cBhvr>
                                        <p:cTn id="58" dur="1000" fill="hold"/>
                                        <p:tgtEl>
                                          <p:spTgt spid="53"/>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56"/>
                                        </p:tgtEl>
                                        <p:attrNameLst>
                                          <p:attrName>style.visibility</p:attrName>
                                        </p:attrNameLst>
                                      </p:cBhvr>
                                      <p:to>
                                        <p:strVal val="visible"/>
                                      </p:to>
                                    </p:set>
                                    <p:animEffect transition="in" filter="fade">
                                      <p:cBhvr>
                                        <p:cTn id="61" dur="1000"/>
                                        <p:tgtEl>
                                          <p:spTgt spid="56"/>
                                        </p:tgtEl>
                                      </p:cBhvr>
                                    </p:animEffect>
                                    <p:anim calcmode="lin" valueType="num">
                                      <p:cBhvr>
                                        <p:cTn id="62" dur="1000" fill="hold"/>
                                        <p:tgtEl>
                                          <p:spTgt spid="56"/>
                                        </p:tgtEl>
                                        <p:attrNameLst>
                                          <p:attrName>ppt_x</p:attrName>
                                        </p:attrNameLst>
                                      </p:cBhvr>
                                      <p:tavLst>
                                        <p:tav tm="0">
                                          <p:val>
                                            <p:strVal val="#ppt_x"/>
                                          </p:val>
                                        </p:tav>
                                        <p:tav tm="100000">
                                          <p:val>
                                            <p:strVal val="#ppt_x"/>
                                          </p:val>
                                        </p:tav>
                                      </p:tavLst>
                                    </p:anim>
                                    <p:anim calcmode="lin" valueType="num">
                                      <p:cBhvr>
                                        <p:cTn id="63"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animBg="1"/>
      <p:bldP spid="18" grpId="0" animBg="1"/>
      <p:bldP spid="19" grpId="0" animBg="1"/>
      <p:bldP spid="4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8719467" y="2641724"/>
            <a:ext cx="163157" cy="649181"/>
          </a:xfrm>
          <a:prstGeom prst="rect">
            <a:avLst/>
          </a:prstGeom>
          <a:solidFill>
            <a:srgbClr val="C00000"/>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17241" tIns="58621" rIns="117241" bIns="58621" numCol="1" spcCol="0" rtlCol="0" fromWordArt="0" anchor="ctr" anchorCtr="0" forceAA="0" compatLnSpc="1">
            <a:noAutofit/>
          </a:bodyPr>
          <a:lstStyle/>
          <a:p>
            <a:pPr algn="ctr"/>
            <a:endParaRPr lang="zh-CN" altLang="en-US" sz="2665">
              <a:solidFill>
                <a:schemeClr val="bg1"/>
              </a:solidFill>
              <a:cs typeface="+mn-ea"/>
              <a:sym typeface="+mn-lt"/>
            </a:endParaRPr>
          </a:p>
        </p:txBody>
      </p:sp>
      <p:sp>
        <p:nvSpPr>
          <p:cNvPr id="18" name="Rectangle 6"/>
          <p:cNvSpPr>
            <a:spLocks noChangeArrowheads="1"/>
          </p:cNvSpPr>
          <p:nvPr/>
        </p:nvSpPr>
        <p:spPr bwMode="auto">
          <a:xfrm>
            <a:off x="9045781" y="2641724"/>
            <a:ext cx="135187" cy="649181"/>
          </a:xfrm>
          <a:prstGeom prst="rect">
            <a:avLst/>
          </a:prstGeom>
          <a:solidFill>
            <a:srgbClr val="C00000"/>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17241" tIns="58621" rIns="117241" bIns="58621" numCol="1" spcCol="0" rtlCol="0" fromWordArt="0" anchor="ctr" anchorCtr="0" forceAA="0" compatLnSpc="1">
            <a:noAutofit/>
          </a:bodyPr>
          <a:lstStyle/>
          <a:p>
            <a:pPr algn="ctr"/>
            <a:endParaRPr lang="zh-CN" altLang="en-US" sz="2665">
              <a:solidFill>
                <a:schemeClr val="bg1"/>
              </a:solidFill>
              <a:cs typeface="+mn-ea"/>
              <a:sym typeface="+mn-lt"/>
            </a:endParaRPr>
          </a:p>
        </p:txBody>
      </p:sp>
      <p:sp>
        <p:nvSpPr>
          <p:cNvPr id="19" name="Rectangle 7"/>
          <p:cNvSpPr>
            <a:spLocks noChangeArrowheads="1"/>
          </p:cNvSpPr>
          <p:nvPr/>
        </p:nvSpPr>
        <p:spPr bwMode="auto">
          <a:xfrm>
            <a:off x="9342572" y="2641724"/>
            <a:ext cx="163157" cy="649181"/>
          </a:xfrm>
          <a:prstGeom prst="rect">
            <a:avLst/>
          </a:prstGeom>
          <a:solidFill>
            <a:srgbClr val="C00000"/>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17241" tIns="58621" rIns="117241" bIns="58621" numCol="1" spcCol="0" rtlCol="0" fromWordArt="0" anchor="ctr" anchorCtr="0" forceAA="0" compatLnSpc="1">
            <a:noAutofit/>
          </a:bodyPr>
          <a:lstStyle/>
          <a:p>
            <a:pPr algn="ctr"/>
            <a:endParaRPr lang="zh-CN" altLang="en-US" sz="2665">
              <a:solidFill>
                <a:schemeClr val="bg1"/>
              </a:solidFill>
              <a:cs typeface="+mn-ea"/>
              <a:sym typeface="+mn-lt"/>
            </a:endParaRPr>
          </a:p>
        </p:txBody>
      </p:sp>
      <p:sp>
        <p:nvSpPr>
          <p:cNvPr id="20" name="Rectangle 8"/>
          <p:cNvSpPr>
            <a:spLocks noChangeArrowheads="1"/>
          </p:cNvSpPr>
          <p:nvPr/>
        </p:nvSpPr>
        <p:spPr bwMode="auto">
          <a:xfrm>
            <a:off x="9640916" y="2641724"/>
            <a:ext cx="163157" cy="649181"/>
          </a:xfrm>
          <a:prstGeom prst="rect">
            <a:avLst/>
          </a:prstGeom>
          <a:solidFill>
            <a:srgbClr val="C00000"/>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17241" tIns="58621" rIns="117241" bIns="58621" numCol="1" spcCol="0" rtlCol="0" fromWordArt="0" anchor="ctr" anchorCtr="0" forceAA="0" compatLnSpc="1">
            <a:noAutofit/>
          </a:bodyPr>
          <a:lstStyle/>
          <a:p>
            <a:pPr algn="ctr"/>
            <a:endParaRPr lang="zh-CN" altLang="en-US" sz="2665">
              <a:solidFill>
                <a:schemeClr val="bg1"/>
              </a:solidFill>
              <a:cs typeface="+mn-ea"/>
              <a:sym typeface="+mn-lt"/>
            </a:endParaRPr>
          </a:p>
        </p:txBody>
      </p:sp>
      <p:sp>
        <p:nvSpPr>
          <p:cNvPr id="21" name="Rectangle 9"/>
          <p:cNvSpPr>
            <a:spLocks noChangeArrowheads="1"/>
          </p:cNvSpPr>
          <p:nvPr/>
        </p:nvSpPr>
        <p:spPr bwMode="auto">
          <a:xfrm>
            <a:off x="9965676" y="2641724"/>
            <a:ext cx="163157" cy="649181"/>
          </a:xfrm>
          <a:prstGeom prst="rect">
            <a:avLst/>
          </a:prstGeom>
          <a:solidFill>
            <a:srgbClr val="C00000"/>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17241" tIns="58621" rIns="117241" bIns="58621" numCol="1" spcCol="0" rtlCol="0" fromWordArt="0" anchor="ctr" anchorCtr="0" forceAA="0" compatLnSpc="1">
            <a:noAutofit/>
          </a:bodyPr>
          <a:lstStyle/>
          <a:p>
            <a:pPr algn="ctr"/>
            <a:endParaRPr lang="zh-CN" altLang="en-US" sz="2665">
              <a:solidFill>
                <a:schemeClr val="bg1"/>
              </a:solidFill>
              <a:cs typeface="+mn-ea"/>
              <a:sym typeface="+mn-lt"/>
            </a:endParaRPr>
          </a:p>
        </p:txBody>
      </p:sp>
      <p:sp>
        <p:nvSpPr>
          <p:cNvPr id="22" name="Freeform 10"/>
          <p:cNvSpPr>
            <a:spLocks noEditPoints="1"/>
          </p:cNvSpPr>
          <p:nvPr/>
        </p:nvSpPr>
        <p:spPr bwMode="auto">
          <a:xfrm>
            <a:off x="8394704" y="2393708"/>
            <a:ext cx="2302848" cy="1146569"/>
          </a:xfrm>
          <a:custGeom>
            <a:avLst/>
            <a:gdLst>
              <a:gd name="T0" fmla="*/ 82 w 85"/>
              <a:gd name="T1" fmla="*/ 13 h 46"/>
              <a:gd name="T2" fmla="*/ 77 w 85"/>
              <a:gd name="T3" fmla="*/ 13 h 46"/>
              <a:gd name="T4" fmla="*/ 77 w 85"/>
              <a:gd name="T5" fmla="*/ 8 h 46"/>
              <a:gd name="T6" fmla="*/ 69 w 85"/>
              <a:gd name="T7" fmla="*/ 0 h 46"/>
              <a:gd name="T8" fmla="*/ 8 w 85"/>
              <a:gd name="T9" fmla="*/ 0 h 46"/>
              <a:gd name="T10" fmla="*/ 0 w 85"/>
              <a:gd name="T11" fmla="*/ 8 h 46"/>
              <a:gd name="T12" fmla="*/ 0 w 85"/>
              <a:gd name="T13" fmla="*/ 38 h 46"/>
              <a:gd name="T14" fmla="*/ 8 w 85"/>
              <a:gd name="T15" fmla="*/ 46 h 46"/>
              <a:gd name="T16" fmla="*/ 69 w 85"/>
              <a:gd name="T17" fmla="*/ 46 h 46"/>
              <a:gd name="T18" fmla="*/ 77 w 85"/>
              <a:gd name="T19" fmla="*/ 38 h 46"/>
              <a:gd name="T20" fmla="*/ 77 w 85"/>
              <a:gd name="T21" fmla="*/ 33 h 46"/>
              <a:gd name="T22" fmla="*/ 82 w 85"/>
              <a:gd name="T23" fmla="*/ 33 h 46"/>
              <a:gd name="T24" fmla="*/ 85 w 85"/>
              <a:gd name="T25" fmla="*/ 31 h 46"/>
              <a:gd name="T26" fmla="*/ 85 w 85"/>
              <a:gd name="T27" fmla="*/ 15 h 46"/>
              <a:gd name="T28" fmla="*/ 82 w 85"/>
              <a:gd name="T29" fmla="*/ 13 h 46"/>
              <a:gd name="T30" fmla="*/ 72 w 85"/>
              <a:gd name="T31" fmla="*/ 38 h 46"/>
              <a:gd name="T32" fmla="*/ 69 w 85"/>
              <a:gd name="T33" fmla="*/ 41 h 46"/>
              <a:gd name="T34" fmla="*/ 8 w 85"/>
              <a:gd name="T35" fmla="*/ 41 h 46"/>
              <a:gd name="T36" fmla="*/ 5 w 85"/>
              <a:gd name="T37" fmla="*/ 38 h 46"/>
              <a:gd name="T38" fmla="*/ 5 w 85"/>
              <a:gd name="T39" fmla="*/ 8 h 46"/>
              <a:gd name="T40" fmla="*/ 8 w 85"/>
              <a:gd name="T41" fmla="*/ 5 h 46"/>
              <a:gd name="T42" fmla="*/ 69 w 85"/>
              <a:gd name="T43" fmla="*/ 5 h 46"/>
              <a:gd name="T44" fmla="*/ 72 w 85"/>
              <a:gd name="T45" fmla="*/ 8 h 46"/>
              <a:gd name="T46" fmla="*/ 72 w 85"/>
              <a:gd name="T47" fmla="*/ 3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5" h="46">
                <a:moveTo>
                  <a:pt x="82" y="13"/>
                </a:moveTo>
                <a:cubicBezTo>
                  <a:pt x="77" y="13"/>
                  <a:pt x="77" y="13"/>
                  <a:pt x="77" y="13"/>
                </a:cubicBezTo>
                <a:cubicBezTo>
                  <a:pt x="77" y="8"/>
                  <a:pt x="77" y="8"/>
                  <a:pt x="77" y="8"/>
                </a:cubicBezTo>
                <a:cubicBezTo>
                  <a:pt x="77" y="3"/>
                  <a:pt x="74" y="0"/>
                  <a:pt x="69" y="0"/>
                </a:cubicBezTo>
                <a:cubicBezTo>
                  <a:pt x="8" y="0"/>
                  <a:pt x="8" y="0"/>
                  <a:pt x="8" y="0"/>
                </a:cubicBezTo>
                <a:cubicBezTo>
                  <a:pt x="4" y="0"/>
                  <a:pt x="0" y="3"/>
                  <a:pt x="0" y="8"/>
                </a:cubicBezTo>
                <a:cubicBezTo>
                  <a:pt x="0" y="38"/>
                  <a:pt x="0" y="38"/>
                  <a:pt x="0" y="38"/>
                </a:cubicBezTo>
                <a:cubicBezTo>
                  <a:pt x="0" y="43"/>
                  <a:pt x="4" y="46"/>
                  <a:pt x="8" y="46"/>
                </a:cubicBezTo>
                <a:cubicBezTo>
                  <a:pt x="69" y="46"/>
                  <a:pt x="69" y="46"/>
                  <a:pt x="69" y="46"/>
                </a:cubicBezTo>
                <a:cubicBezTo>
                  <a:pt x="74" y="46"/>
                  <a:pt x="77" y="43"/>
                  <a:pt x="77" y="38"/>
                </a:cubicBezTo>
                <a:cubicBezTo>
                  <a:pt x="77" y="33"/>
                  <a:pt x="77" y="33"/>
                  <a:pt x="77" y="33"/>
                </a:cubicBezTo>
                <a:cubicBezTo>
                  <a:pt x="82" y="33"/>
                  <a:pt x="82" y="33"/>
                  <a:pt x="82" y="33"/>
                </a:cubicBezTo>
                <a:cubicBezTo>
                  <a:pt x="84" y="33"/>
                  <a:pt x="85" y="32"/>
                  <a:pt x="85" y="31"/>
                </a:cubicBezTo>
                <a:cubicBezTo>
                  <a:pt x="85" y="15"/>
                  <a:pt x="85" y="15"/>
                  <a:pt x="85" y="15"/>
                </a:cubicBezTo>
                <a:cubicBezTo>
                  <a:pt x="85" y="14"/>
                  <a:pt x="84" y="13"/>
                  <a:pt x="82" y="13"/>
                </a:cubicBezTo>
                <a:close/>
                <a:moveTo>
                  <a:pt x="72" y="38"/>
                </a:moveTo>
                <a:cubicBezTo>
                  <a:pt x="72" y="40"/>
                  <a:pt x="71" y="41"/>
                  <a:pt x="69" y="41"/>
                </a:cubicBezTo>
                <a:cubicBezTo>
                  <a:pt x="8" y="41"/>
                  <a:pt x="8" y="41"/>
                  <a:pt x="8" y="41"/>
                </a:cubicBezTo>
                <a:cubicBezTo>
                  <a:pt x="7" y="41"/>
                  <a:pt x="5" y="40"/>
                  <a:pt x="5" y="38"/>
                </a:cubicBezTo>
                <a:cubicBezTo>
                  <a:pt x="5" y="8"/>
                  <a:pt x="5" y="8"/>
                  <a:pt x="5" y="8"/>
                </a:cubicBezTo>
                <a:cubicBezTo>
                  <a:pt x="5" y="6"/>
                  <a:pt x="7" y="5"/>
                  <a:pt x="8" y="5"/>
                </a:cubicBezTo>
                <a:cubicBezTo>
                  <a:pt x="69" y="5"/>
                  <a:pt x="69" y="5"/>
                  <a:pt x="69" y="5"/>
                </a:cubicBezTo>
                <a:cubicBezTo>
                  <a:pt x="71" y="5"/>
                  <a:pt x="72" y="6"/>
                  <a:pt x="72" y="8"/>
                </a:cubicBezTo>
                <a:lnTo>
                  <a:pt x="72" y="38"/>
                </a:lnTo>
                <a:close/>
              </a:path>
            </a:pathLst>
          </a:custGeom>
          <a:solidFill>
            <a:srgbClr val="C00000"/>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17241" tIns="58621" rIns="117241" bIns="58621" numCol="1" spcCol="0" rtlCol="0" fromWordArt="0" anchor="ctr" anchorCtr="0" forceAA="0" compatLnSpc="1">
            <a:noAutofit/>
          </a:bodyPr>
          <a:lstStyle/>
          <a:p>
            <a:pPr algn="ctr"/>
            <a:endParaRPr lang="zh-CN" altLang="en-US" sz="2665">
              <a:solidFill>
                <a:schemeClr val="bg1"/>
              </a:solidFill>
              <a:cs typeface="+mn-ea"/>
              <a:sym typeface="+mn-lt"/>
            </a:endParaRPr>
          </a:p>
        </p:txBody>
      </p:sp>
      <p:sp>
        <p:nvSpPr>
          <p:cNvPr id="23" name="Rectangle 11"/>
          <p:cNvSpPr>
            <a:spLocks noChangeArrowheads="1"/>
          </p:cNvSpPr>
          <p:nvPr/>
        </p:nvSpPr>
        <p:spPr bwMode="auto">
          <a:xfrm>
            <a:off x="5103458" y="2646982"/>
            <a:ext cx="173241" cy="646708"/>
          </a:xfrm>
          <a:prstGeom prst="rect">
            <a:avLst/>
          </a:prstGeom>
          <a:solidFill>
            <a:srgbClr val="C00000"/>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17241" tIns="58621" rIns="117241" bIns="58621" numCol="1" spcCol="0" rtlCol="0" fromWordArt="0" anchor="ctr" anchorCtr="0" forceAA="0" compatLnSpc="1">
            <a:noAutofit/>
          </a:bodyPr>
          <a:lstStyle/>
          <a:p>
            <a:pPr algn="ctr"/>
            <a:endParaRPr lang="zh-CN" altLang="en-US" sz="2665">
              <a:solidFill>
                <a:schemeClr val="bg1"/>
              </a:solidFill>
              <a:cs typeface="+mn-ea"/>
              <a:sym typeface="+mn-lt"/>
            </a:endParaRPr>
          </a:p>
        </p:txBody>
      </p:sp>
      <p:sp>
        <p:nvSpPr>
          <p:cNvPr id="24" name="Rectangle 12"/>
          <p:cNvSpPr>
            <a:spLocks noChangeArrowheads="1"/>
          </p:cNvSpPr>
          <p:nvPr/>
        </p:nvSpPr>
        <p:spPr bwMode="auto">
          <a:xfrm>
            <a:off x="5448293" y="2646982"/>
            <a:ext cx="173241" cy="646708"/>
          </a:xfrm>
          <a:prstGeom prst="rect">
            <a:avLst/>
          </a:prstGeom>
          <a:solidFill>
            <a:srgbClr val="C00000"/>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17241" tIns="58621" rIns="117241" bIns="58621" numCol="1" spcCol="0" rtlCol="0" fromWordArt="0" anchor="ctr" anchorCtr="0" forceAA="0" compatLnSpc="1">
            <a:noAutofit/>
          </a:bodyPr>
          <a:lstStyle/>
          <a:p>
            <a:pPr algn="ctr"/>
            <a:endParaRPr lang="zh-CN" altLang="en-US" sz="2665">
              <a:solidFill>
                <a:schemeClr val="bg1"/>
              </a:solidFill>
              <a:cs typeface="+mn-ea"/>
              <a:sym typeface="+mn-lt"/>
            </a:endParaRPr>
          </a:p>
        </p:txBody>
      </p:sp>
      <p:sp>
        <p:nvSpPr>
          <p:cNvPr id="25" name="Rectangle 13"/>
          <p:cNvSpPr>
            <a:spLocks noChangeArrowheads="1"/>
          </p:cNvSpPr>
          <p:nvPr/>
        </p:nvSpPr>
        <p:spPr bwMode="auto">
          <a:xfrm>
            <a:off x="5765078" y="2646982"/>
            <a:ext cx="173241" cy="646708"/>
          </a:xfrm>
          <a:prstGeom prst="rect">
            <a:avLst/>
          </a:prstGeom>
          <a:solidFill>
            <a:srgbClr val="C00000"/>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17241" tIns="58621" rIns="117241" bIns="58621" numCol="1" spcCol="0" rtlCol="0" fromWordArt="0" anchor="ctr" anchorCtr="0" forceAA="0" compatLnSpc="1">
            <a:noAutofit/>
          </a:bodyPr>
          <a:lstStyle/>
          <a:p>
            <a:pPr algn="ctr"/>
            <a:endParaRPr lang="zh-CN" altLang="en-US" sz="2665">
              <a:solidFill>
                <a:schemeClr val="bg1"/>
              </a:solidFill>
              <a:cs typeface="+mn-ea"/>
              <a:sym typeface="+mn-lt"/>
            </a:endParaRPr>
          </a:p>
        </p:txBody>
      </p:sp>
      <p:sp>
        <p:nvSpPr>
          <p:cNvPr id="26" name="Freeform 14"/>
          <p:cNvSpPr>
            <a:spLocks noEditPoints="1"/>
          </p:cNvSpPr>
          <p:nvPr/>
        </p:nvSpPr>
        <p:spPr bwMode="auto">
          <a:xfrm>
            <a:off x="4788321" y="2399908"/>
            <a:ext cx="2415489" cy="1142203"/>
          </a:xfrm>
          <a:custGeom>
            <a:avLst/>
            <a:gdLst>
              <a:gd name="T0" fmla="*/ 81 w 84"/>
              <a:gd name="T1" fmla="*/ 13 h 46"/>
              <a:gd name="T2" fmla="*/ 76 w 84"/>
              <a:gd name="T3" fmla="*/ 13 h 46"/>
              <a:gd name="T4" fmla="*/ 76 w 84"/>
              <a:gd name="T5" fmla="*/ 8 h 46"/>
              <a:gd name="T6" fmla="*/ 69 w 84"/>
              <a:gd name="T7" fmla="*/ 0 h 46"/>
              <a:gd name="T8" fmla="*/ 7 w 84"/>
              <a:gd name="T9" fmla="*/ 0 h 46"/>
              <a:gd name="T10" fmla="*/ 0 w 84"/>
              <a:gd name="T11" fmla="*/ 8 h 46"/>
              <a:gd name="T12" fmla="*/ 0 w 84"/>
              <a:gd name="T13" fmla="*/ 38 h 46"/>
              <a:gd name="T14" fmla="*/ 7 w 84"/>
              <a:gd name="T15" fmla="*/ 46 h 46"/>
              <a:gd name="T16" fmla="*/ 69 w 84"/>
              <a:gd name="T17" fmla="*/ 46 h 46"/>
              <a:gd name="T18" fmla="*/ 76 w 84"/>
              <a:gd name="T19" fmla="*/ 38 h 46"/>
              <a:gd name="T20" fmla="*/ 76 w 84"/>
              <a:gd name="T21" fmla="*/ 33 h 46"/>
              <a:gd name="T22" fmla="*/ 81 w 84"/>
              <a:gd name="T23" fmla="*/ 33 h 46"/>
              <a:gd name="T24" fmla="*/ 84 w 84"/>
              <a:gd name="T25" fmla="*/ 31 h 46"/>
              <a:gd name="T26" fmla="*/ 84 w 84"/>
              <a:gd name="T27" fmla="*/ 15 h 46"/>
              <a:gd name="T28" fmla="*/ 81 w 84"/>
              <a:gd name="T29" fmla="*/ 13 h 46"/>
              <a:gd name="T30" fmla="*/ 71 w 84"/>
              <a:gd name="T31" fmla="*/ 38 h 46"/>
              <a:gd name="T32" fmla="*/ 69 w 84"/>
              <a:gd name="T33" fmla="*/ 41 h 46"/>
              <a:gd name="T34" fmla="*/ 7 w 84"/>
              <a:gd name="T35" fmla="*/ 41 h 46"/>
              <a:gd name="T36" fmla="*/ 5 w 84"/>
              <a:gd name="T37" fmla="*/ 38 h 46"/>
              <a:gd name="T38" fmla="*/ 5 w 84"/>
              <a:gd name="T39" fmla="*/ 8 h 46"/>
              <a:gd name="T40" fmla="*/ 7 w 84"/>
              <a:gd name="T41" fmla="*/ 5 h 46"/>
              <a:gd name="T42" fmla="*/ 69 w 84"/>
              <a:gd name="T43" fmla="*/ 5 h 46"/>
              <a:gd name="T44" fmla="*/ 71 w 84"/>
              <a:gd name="T45" fmla="*/ 8 h 46"/>
              <a:gd name="T46" fmla="*/ 71 w 84"/>
              <a:gd name="T47" fmla="*/ 3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 h="46">
                <a:moveTo>
                  <a:pt x="81" y="13"/>
                </a:moveTo>
                <a:cubicBezTo>
                  <a:pt x="76" y="13"/>
                  <a:pt x="76" y="13"/>
                  <a:pt x="76" y="13"/>
                </a:cubicBezTo>
                <a:cubicBezTo>
                  <a:pt x="76" y="8"/>
                  <a:pt x="76" y="8"/>
                  <a:pt x="76" y="8"/>
                </a:cubicBezTo>
                <a:cubicBezTo>
                  <a:pt x="76" y="3"/>
                  <a:pt x="73" y="0"/>
                  <a:pt x="69" y="0"/>
                </a:cubicBezTo>
                <a:cubicBezTo>
                  <a:pt x="7" y="0"/>
                  <a:pt x="7" y="0"/>
                  <a:pt x="7" y="0"/>
                </a:cubicBezTo>
                <a:cubicBezTo>
                  <a:pt x="3" y="0"/>
                  <a:pt x="0" y="3"/>
                  <a:pt x="0" y="8"/>
                </a:cubicBezTo>
                <a:cubicBezTo>
                  <a:pt x="0" y="38"/>
                  <a:pt x="0" y="38"/>
                  <a:pt x="0" y="38"/>
                </a:cubicBezTo>
                <a:cubicBezTo>
                  <a:pt x="0" y="43"/>
                  <a:pt x="3" y="46"/>
                  <a:pt x="7" y="46"/>
                </a:cubicBezTo>
                <a:cubicBezTo>
                  <a:pt x="69" y="46"/>
                  <a:pt x="69" y="46"/>
                  <a:pt x="69" y="46"/>
                </a:cubicBezTo>
                <a:cubicBezTo>
                  <a:pt x="73" y="46"/>
                  <a:pt x="76" y="43"/>
                  <a:pt x="76" y="38"/>
                </a:cubicBezTo>
                <a:cubicBezTo>
                  <a:pt x="76" y="33"/>
                  <a:pt x="76" y="33"/>
                  <a:pt x="76" y="33"/>
                </a:cubicBezTo>
                <a:cubicBezTo>
                  <a:pt x="81" y="33"/>
                  <a:pt x="81" y="33"/>
                  <a:pt x="81" y="33"/>
                </a:cubicBezTo>
                <a:cubicBezTo>
                  <a:pt x="83" y="33"/>
                  <a:pt x="84" y="32"/>
                  <a:pt x="84" y="31"/>
                </a:cubicBezTo>
                <a:cubicBezTo>
                  <a:pt x="84" y="15"/>
                  <a:pt x="84" y="15"/>
                  <a:pt x="84" y="15"/>
                </a:cubicBezTo>
                <a:cubicBezTo>
                  <a:pt x="84" y="14"/>
                  <a:pt x="83" y="13"/>
                  <a:pt x="81" y="13"/>
                </a:cubicBezTo>
                <a:close/>
                <a:moveTo>
                  <a:pt x="71" y="38"/>
                </a:moveTo>
                <a:cubicBezTo>
                  <a:pt x="71" y="40"/>
                  <a:pt x="70" y="41"/>
                  <a:pt x="69" y="41"/>
                </a:cubicBezTo>
                <a:cubicBezTo>
                  <a:pt x="7" y="41"/>
                  <a:pt x="7" y="41"/>
                  <a:pt x="7" y="41"/>
                </a:cubicBezTo>
                <a:cubicBezTo>
                  <a:pt x="6" y="41"/>
                  <a:pt x="5" y="40"/>
                  <a:pt x="5" y="38"/>
                </a:cubicBezTo>
                <a:cubicBezTo>
                  <a:pt x="5" y="8"/>
                  <a:pt x="5" y="8"/>
                  <a:pt x="5" y="8"/>
                </a:cubicBezTo>
                <a:cubicBezTo>
                  <a:pt x="5" y="6"/>
                  <a:pt x="6" y="5"/>
                  <a:pt x="7" y="5"/>
                </a:cubicBezTo>
                <a:cubicBezTo>
                  <a:pt x="69" y="5"/>
                  <a:pt x="69" y="5"/>
                  <a:pt x="69" y="5"/>
                </a:cubicBezTo>
                <a:cubicBezTo>
                  <a:pt x="70" y="5"/>
                  <a:pt x="71" y="6"/>
                  <a:pt x="71" y="8"/>
                </a:cubicBezTo>
                <a:lnTo>
                  <a:pt x="71" y="38"/>
                </a:lnTo>
                <a:close/>
              </a:path>
            </a:pathLst>
          </a:custGeom>
          <a:solidFill>
            <a:srgbClr val="C00000"/>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17241" tIns="58621" rIns="117241" bIns="58621" numCol="1" spcCol="0" rtlCol="0" fromWordArt="0" anchor="ctr" anchorCtr="0" forceAA="0" compatLnSpc="1">
            <a:noAutofit/>
          </a:bodyPr>
          <a:lstStyle/>
          <a:p>
            <a:pPr algn="ctr"/>
            <a:endParaRPr lang="zh-CN" altLang="en-US" sz="2665">
              <a:solidFill>
                <a:schemeClr val="bg1"/>
              </a:solidFill>
              <a:cs typeface="+mn-ea"/>
              <a:sym typeface="+mn-lt"/>
            </a:endParaRPr>
          </a:p>
        </p:txBody>
      </p:sp>
      <p:sp>
        <p:nvSpPr>
          <p:cNvPr id="27" name="Freeform 16"/>
          <p:cNvSpPr>
            <a:spLocks noEditPoints="1"/>
          </p:cNvSpPr>
          <p:nvPr/>
        </p:nvSpPr>
        <p:spPr bwMode="auto">
          <a:xfrm>
            <a:off x="1125138" y="2399909"/>
            <a:ext cx="2417137" cy="1142200"/>
          </a:xfrm>
          <a:custGeom>
            <a:avLst/>
            <a:gdLst>
              <a:gd name="T0" fmla="*/ 82 w 84"/>
              <a:gd name="T1" fmla="*/ 13 h 46"/>
              <a:gd name="T2" fmla="*/ 76 w 84"/>
              <a:gd name="T3" fmla="*/ 13 h 46"/>
              <a:gd name="T4" fmla="*/ 76 w 84"/>
              <a:gd name="T5" fmla="*/ 8 h 46"/>
              <a:gd name="T6" fmla="*/ 69 w 84"/>
              <a:gd name="T7" fmla="*/ 0 h 46"/>
              <a:gd name="T8" fmla="*/ 7 w 84"/>
              <a:gd name="T9" fmla="*/ 0 h 46"/>
              <a:gd name="T10" fmla="*/ 0 w 84"/>
              <a:gd name="T11" fmla="*/ 8 h 46"/>
              <a:gd name="T12" fmla="*/ 0 w 84"/>
              <a:gd name="T13" fmla="*/ 38 h 46"/>
              <a:gd name="T14" fmla="*/ 7 w 84"/>
              <a:gd name="T15" fmla="*/ 46 h 46"/>
              <a:gd name="T16" fmla="*/ 69 w 84"/>
              <a:gd name="T17" fmla="*/ 46 h 46"/>
              <a:gd name="T18" fmla="*/ 76 w 84"/>
              <a:gd name="T19" fmla="*/ 38 h 46"/>
              <a:gd name="T20" fmla="*/ 76 w 84"/>
              <a:gd name="T21" fmla="*/ 33 h 46"/>
              <a:gd name="T22" fmla="*/ 82 w 84"/>
              <a:gd name="T23" fmla="*/ 33 h 46"/>
              <a:gd name="T24" fmla="*/ 84 w 84"/>
              <a:gd name="T25" fmla="*/ 31 h 46"/>
              <a:gd name="T26" fmla="*/ 84 w 84"/>
              <a:gd name="T27" fmla="*/ 15 h 46"/>
              <a:gd name="T28" fmla="*/ 82 w 84"/>
              <a:gd name="T29" fmla="*/ 13 h 46"/>
              <a:gd name="T30" fmla="*/ 71 w 84"/>
              <a:gd name="T31" fmla="*/ 38 h 46"/>
              <a:gd name="T32" fmla="*/ 69 w 84"/>
              <a:gd name="T33" fmla="*/ 41 h 46"/>
              <a:gd name="T34" fmla="*/ 7 w 84"/>
              <a:gd name="T35" fmla="*/ 41 h 46"/>
              <a:gd name="T36" fmla="*/ 5 w 84"/>
              <a:gd name="T37" fmla="*/ 38 h 46"/>
              <a:gd name="T38" fmla="*/ 5 w 84"/>
              <a:gd name="T39" fmla="*/ 8 h 46"/>
              <a:gd name="T40" fmla="*/ 7 w 84"/>
              <a:gd name="T41" fmla="*/ 5 h 46"/>
              <a:gd name="T42" fmla="*/ 69 w 84"/>
              <a:gd name="T43" fmla="*/ 5 h 46"/>
              <a:gd name="T44" fmla="*/ 71 w 84"/>
              <a:gd name="T45" fmla="*/ 8 h 46"/>
              <a:gd name="T46" fmla="*/ 71 w 84"/>
              <a:gd name="T47" fmla="*/ 3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 h="46">
                <a:moveTo>
                  <a:pt x="82" y="13"/>
                </a:moveTo>
                <a:cubicBezTo>
                  <a:pt x="76" y="13"/>
                  <a:pt x="76" y="13"/>
                  <a:pt x="76" y="13"/>
                </a:cubicBezTo>
                <a:cubicBezTo>
                  <a:pt x="76" y="8"/>
                  <a:pt x="76" y="8"/>
                  <a:pt x="76" y="8"/>
                </a:cubicBezTo>
                <a:cubicBezTo>
                  <a:pt x="76" y="3"/>
                  <a:pt x="73" y="0"/>
                  <a:pt x="69" y="0"/>
                </a:cubicBezTo>
                <a:cubicBezTo>
                  <a:pt x="7" y="0"/>
                  <a:pt x="7" y="0"/>
                  <a:pt x="7" y="0"/>
                </a:cubicBezTo>
                <a:cubicBezTo>
                  <a:pt x="3" y="0"/>
                  <a:pt x="0" y="3"/>
                  <a:pt x="0" y="8"/>
                </a:cubicBezTo>
                <a:cubicBezTo>
                  <a:pt x="0" y="38"/>
                  <a:pt x="0" y="38"/>
                  <a:pt x="0" y="38"/>
                </a:cubicBezTo>
                <a:cubicBezTo>
                  <a:pt x="0" y="43"/>
                  <a:pt x="3" y="46"/>
                  <a:pt x="7" y="46"/>
                </a:cubicBezTo>
                <a:cubicBezTo>
                  <a:pt x="69" y="46"/>
                  <a:pt x="69" y="46"/>
                  <a:pt x="69" y="46"/>
                </a:cubicBezTo>
                <a:cubicBezTo>
                  <a:pt x="73" y="46"/>
                  <a:pt x="76" y="43"/>
                  <a:pt x="76" y="38"/>
                </a:cubicBezTo>
                <a:cubicBezTo>
                  <a:pt x="76" y="33"/>
                  <a:pt x="76" y="33"/>
                  <a:pt x="76" y="33"/>
                </a:cubicBezTo>
                <a:cubicBezTo>
                  <a:pt x="82" y="33"/>
                  <a:pt x="82" y="33"/>
                  <a:pt x="82" y="33"/>
                </a:cubicBezTo>
                <a:cubicBezTo>
                  <a:pt x="83" y="33"/>
                  <a:pt x="84" y="32"/>
                  <a:pt x="84" y="31"/>
                </a:cubicBezTo>
                <a:cubicBezTo>
                  <a:pt x="84" y="15"/>
                  <a:pt x="84" y="15"/>
                  <a:pt x="84" y="15"/>
                </a:cubicBezTo>
                <a:cubicBezTo>
                  <a:pt x="84" y="14"/>
                  <a:pt x="83" y="13"/>
                  <a:pt x="82" y="13"/>
                </a:cubicBezTo>
                <a:close/>
                <a:moveTo>
                  <a:pt x="71" y="38"/>
                </a:moveTo>
                <a:cubicBezTo>
                  <a:pt x="71" y="40"/>
                  <a:pt x="70" y="41"/>
                  <a:pt x="69" y="41"/>
                </a:cubicBezTo>
                <a:cubicBezTo>
                  <a:pt x="7" y="41"/>
                  <a:pt x="7" y="41"/>
                  <a:pt x="7" y="41"/>
                </a:cubicBezTo>
                <a:cubicBezTo>
                  <a:pt x="6" y="41"/>
                  <a:pt x="5" y="40"/>
                  <a:pt x="5" y="38"/>
                </a:cubicBezTo>
                <a:cubicBezTo>
                  <a:pt x="5" y="8"/>
                  <a:pt x="5" y="8"/>
                  <a:pt x="5" y="8"/>
                </a:cubicBezTo>
                <a:cubicBezTo>
                  <a:pt x="5" y="6"/>
                  <a:pt x="6" y="5"/>
                  <a:pt x="7" y="5"/>
                </a:cubicBezTo>
                <a:cubicBezTo>
                  <a:pt x="69" y="5"/>
                  <a:pt x="69" y="5"/>
                  <a:pt x="69" y="5"/>
                </a:cubicBezTo>
                <a:cubicBezTo>
                  <a:pt x="70" y="5"/>
                  <a:pt x="71" y="6"/>
                  <a:pt x="71" y="8"/>
                </a:cubicBezTo>
                <a:lnTo>
                  <a:pt x="71" y="38"/>
                </a:lnTo>
                <a:close/>
              </a:path>
            </a:pathLst>
          </a:custGeom>
          <a:solidFill>
            <a:srgbClr val="C00000"/>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17241" tIns="58621" rIns="117241" bIns="58621" numCol="1" spcCol="0" rtlCol="0" fromWordArt="0" anchor="ctr" anchorCtr="0" forceAA="0" compatLnSpc="1">
            <a:noAutofit/>
          </a:bodyPr>
          <a:lstStyle/>
          <a:p>
            <a:pPr algn="ctr"/>
            <a:endParaRPr lang="zh-CN" altLang="en-US" sz="2665">
              <a:solidFill>
                <a:schemeClr val="bg1"/>
              </a:solidFill>
              <a:cs typeface="+mn-ea"/>
              <a:sym typeface="+mn-lt"/>
            </a:endParaRPr>
          </a:p>
        </p:txBody>
      </p:sp>
      <p:sp>
        <p:nvSpPr>
          <p:cNvPr id="28" name="Rectangle 15"/>
          <p:cNvSpPr>
            <a:spLocks noChangeArrowheads="1"/>
          </p:cNvSpPr>
          <p:nvPr/>
        </p:nvSpPr>
        <p:spPr bwMode="auto">
          <a:xfrm>
            <a:off x="1459617" y="2647655"/>
            <a:ext cx="173241" cy="646707"/>
          </a:xfrm>
          <a:prstGeom prst="rect">
            <a:avLst/>
          </a:prstGeom>
          <a:solidFill>
            <a:srgbClr val="C00000"/>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17241" tIns="58621" rIns="117241" bIns="58621" numCol="1" spcCol="0" rtlCol="0" fromWordArt="0" anchor="ctr" anchorCtr="0" forceAA="0" compatLnSpc="1">
            <a:noAutofit/>
          </a:bodyPr>
          <a:lstStyle/>
          <a:p>
            <a:pPr algn="ctr"/>
            <a:endParaRPr lang="zh-CN" altLang="en-US" sz="2665">
              <a:solidFill>
                <a:schemeClr val="bg1"/>
              </a:solidFill>
              <a:cs typeface="+mn-ea"/>
              <a:sym typeface="+mn-lt"/>
            </a:endParaRPr>
          </a:p>
        </p:txBody>
      </p:sp>
      <p:sp>
        <p:nvSpPr>
          <p:cNvPr id="29" name="TextBox 104"/>
          <p:cNvSpPr txBox="1"/>
          <p:nvPr/>
        </p:nvSpPr>
        <p:spPr>
          <a:xfrm>
            <a:off x="1199055" y="3638303"/>
            <a:ext cx="2083431" cy="487719"/>
          </a:xfrm>
          <a:prstGeom prst="rect">
            <a:avLst/>
          </a:prstGeom>
          <a:noFill/>
        </p:spPr>
        <p:txBody>
          <a:bodyPr wrap="none" lIns="117241" tIns="58621" rIns="117241" bIns="58621" rtlCol="0">
            <a:spAutoFit/>
          </a:bodyPr>
          <a:lstStyle/>
          <a:p>
            <a:r>
              <a:rPr lang="zh-CN" altLang="en-US" b="1" dirty="0">
                <a:solidFill>
                  <a:schemeClr val="tx1">
                    <a:lumMod val="95000"/>
                    <a:lumOff val="5000"/>
                  </a:schemeClr>
                </a:solidFill>
                <a:cs typeface="+mn-ea"/>
                <a:sym typeface="+mn-lt"/>
              </a:rPr>
              <a:t>单击添加标题</a:t>
            </a:r>
            <a:endParaRPr lang="en-US" altLang="zh-CN" b="1" dirty="0">
              <a:solidFill>
                <a:schemeClr val="tx1">
                  <a:lumMod val="95000"/>
                  <a:lumOff val="5000"/>
                </a:schemeClr>
              </a:solidFill>
              <a:cs typeface="+mn-ea"/>
              <a:sym typeface="+mn-lt"/>
            </a:endParaRPr>
          </a:p>
        </p:txBody>
      </p:sp>
      <p:sp>
        <p:nvSpPr>
          <p:cNvPr id="30" name="矩形 1"/>
          <p:cNvSpPr>
            <a:spLocks noChangeArrowheads="1"/>
          </p:cNvSpPr>
          <p:nvPr/>
        </p:nvSpPr>
        <p:spPr bwMode="auto">
          <a:xfrm>
            <a:off x="756961" y="4106178"/>
            <a:ext cx="2885871" cy="1202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7241" tIns="58621" rIns="117241" bIns="58621">
            <a:spAutoFit/>
          </a:bodyPr>
          <a:lstStyle/>
          <a:p>
            <a:pPr>
              <a:lnSpc>
                <a:spcPct val="120000"/>
              </a:lnSpc>
              <a:defRPr/>
            </a:pPr>
            <a:r>
              <a:rPr lang="zh-CN" altLang="en-US" sz="1465" kern="0" dirty="0">
                <a:solidFill>
                  <a:schemeClr val="tx1">
                    <a:lumMod val="95000"/>
                    <a:lumOff val="5000"/>
                  </a:schemeClr>
                </a:solidFill>
                <a:effectLst>
                  <a:glow rad="165100">
                    <a:schemeClr val="bg1"/>
                  </a:glow>
                </a:effectLst>
                <a:cs typeface="+mn-ea"/>
                <a:sym typeface="+mn-lt"/>
              </a:rPr>
              <a:t>您的内容打在这里，或通过复制您的文本后在此框中选择粘贴并选择只保留文字您的内容打在这里</a:t>
            </a:r>
            <a:endParaRPr lang="en-US" altLang="zh-CN" sz="1465" kern="0" dirty="0">
              <a:solidFill>
                <a:schemeClr val="tx1">
                  <a:lumMod val="95000"/>
                  <a:lumOff val="5000"/>
                </a:schemeClr>
              </a:solidFill>
              <a:effectLst>
                <a:glow rad="165100">
                  <a:schemeClr val="bg1"/>
                </a:glow>
              </a:effectLst>
              <a:cs typeface="+mn-ea"/>
              <a:sym typeface="+mn-lt"/>
            </a:endParaRPr>
          </a:p>
        </p:txBody>
      </p:sp>
      <p:cxnSp>
        <p:nvCxnSpPr>
          <p:cNvPr id="31" name="直接连接符 30"/>
          <p:cNvCxnSpPr/>
          <p:nvPr/>
        </p:nvCxnSpPr>
        <p:spPr>
          <a:xfrm>
            <a:off x="4080049" y="4216491"/>
            <a:ext cx="0" cy="1228733"/>
          </a:xfrm>
          <a:prstGeom prst="line">
            <a:avLst/>
          </a:prstGeom>
          <a:ln w="12700">
            <a:solidFill>
              <a:srgbClr val="C00000"/>
            </a:solidFill>
            <a:prstDash val="sysDash"/>
          </a:ln>
        </p:spPr>
        <p:style>
          <a:lnRef idx="1">
            <a:schemeClr val="accent1"/>
          </a:lnRef>
          <a:fillRef idx="0">
            <a:schemeClr val="accent1"/>
          </a:fillRef>
          <a:effectRef idx="0">
            <a:schemeClr val="accent1"/>
          </a:effectRef>
          <a:fontRef idx="minor">
            <a:schemeClr val="tx1"/>
          </a:fontRef>
        </p:style>
      </p:cxnSp>
      <p:sp>
        <p:nvSpPr>
          <p:cNvPr id="32" name="TextBox 104"/>
          <p:cNvSpPr txBox="1"/>
          <p:nvPr/>
        </p:nvSpPr>
        <p:spPr>
          <a:xfrm>
            <a:off x="4887145" y="3638303"/>
            <a:ext cx="2083431" cy="487719"/>
          </a:xfrm>
          <a:prstGeom prst="rect">
            <a:avLst/>
          </a:prstGeom>
          <a:noFill/>
        </p:spPr>
        <p:txBody>
          <a:bodyPr wrap="none" lIns="117241" tIns="58621" rIns="117241" bIns="58621" rtlCol="0">
            <a:spAutoFit/>
          </a:bodyPr>
          <a:lstStyle/>
          <a:p>
            <a:r>
              <a:rPr lang="zh-CN" altLang="en-US" b="1" dirty="0">
                <a:solidFill>
                  <a:schemeClr val="tx1">
                    <a:lumMod val="95000"/>
                    <a:lumOff val="5000"/>
                  </a:schemeClr>
                </a:solidFill>
                <a:cs typeface="+mn-ea"/>
                <a:sym typeface="+mn-lt"/>
              </a:rPr>
              <a:t>单击添加标题</a:t>
            </a:r>
            <a:endParaRPr lang="en-US" altLang="zh-CN" b="1" dirty="0">
              <a:solidFill>
                <a:schemeClr val="tx1">
                  <a:lumMod val="95000"/>
                  <a:lumOff val="5000"/>
                </a:schemeClr>
              </a:solidFill>
              <a:cs typeface="+mn-ea"/>
              <a:sym typeface="+mn-lt"/>
            </a:endParaRPr>
          </a:p>
        </p:txBody>
      </p:sp>
      <p:sp>
        <p:nvSpPr>
          <p:cNvPr id="33" name="TextBox 104"/>
          <p:cNvSpPr txBox="1"/>
          <p:nvPr/>
        </p:nvSpPr>
        <p:spPr>
          <a:xfrm>
            <a:off x="8572681" y="3638303"/>
            <a:ext cx="2083431" cy="487719"/>
          </a:xfrm>
          <a:prstGeom prst="rect">
            <a:avLst/>
          </a:prstGeom>
          <a:noFill/>
        </p:spPr>
        <p:txBody>
          <a:bodyPr wrap="none" lIns="117241" tIns="58621" rIns="117241" bIns="58621" rtlCol="0">
            <a:spAutoFit/>
          </a:bodyPr>
          <a:lstStyle/>
          <a:p>
            <a:r>
              <a:rPr lang="zh-CN" altLang="en-US" b="1" dirty="0">
                <a:solidFill>
                  <a:schemeClr val="tx1">
                    <a:lumMod val="95000"/>
                    <a:lumOff val="5000"/>
                  </a:schemeClr>
                </a:solidFill>
                <a:cs typeface="+mn-ea"/>
                <a:sym typeface="+mn-lt"/>
              </a:rPr>
              <a:t>单击添加标题</a:t>
            </a:r>
            <a:endParaRPr lang="en-US" altLang="zh-CN" b="1" dirty="0">
              <a:solidFill>
                <a:schemeClr val="tx1">
                  <a:lumMod val="95000"/>
                  <a:lumOff val="5000"/>
                </a:schemeClr>
              </a:solidFill>
              <a:cs typeface="+mn-ea"/>
              <a:sym typeface="+mn-lt"/>
            </a:endParaRPr>
          </a:p>
        </p:txBody>
      </p:sp>
      <p:sp>
        <p:nvSpPr>
          <p:cNvPr id="34" name="矩形 1"/>
          <p:cNvSpPr>
            <a:spLocks noChangeArrowheads="1"/>
          </p:cNvSpPr>
          <p:nvPr/>
        </p:nvSpPr>
        <p:spPr bwMode="auto">
          <a:xfrm>
            <a:off x="4606834" y="4106178"/>
            <a:ext cx="2885871" cy="1202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7241" tIns="58621" rIns="117241" bIns="58621">
            <a:spAutoFit/>
          </a:bodyPr>
          <a:lstStyle/>
          <a:p>
            <a:pPr>
              <a:lnSpc>
                <a:spcPct val="120000"/>
              </a:lnSpc>
              <a:defRPr/>
            </a:pPr>
            <a:r>
              <a:rPr lang="zh-CN" altLang="en-US" sz="1465" kern="0" dirty="0">
                <a:solidFill>
                  <a:schemeClr val="tx1">
                    <a:lumMod val="95000"/>
                    <a:lumOff val="5000"/>
                  </a:schemeClr>
                </a:solidFill>
                <a:effectLst>
                  <a:glow rad="165100">
                    <a:schemeClr val="bg1"/>
                  </a:glow>
                </a:effectLst>
                <a:cs typeface="+mn-ea"/>
                <a:sym typeface="+mn-lt"/>
              </a:rPr>
              <a:t>您的内容打在这里，或通过复制您的文本后在此框中选择粘贴并选择只保留文字您的内容打在这里</a:t>
            </a:r>
            <a:endParaRPr lang="en-US" altLang="zh-CN" sz="1465" kern="0" dirty="0">
              <a:solidFill>
                <a:schemeClr val="tx1">
                  <a:lumMod val="95000"/>
                  <a:lumOff val="5000"/>
                </a:schemeClr>
              </a:solidFill>
              <a:effectLst>
                <a:glow rad="165100">
                  <a:schemeClr val="bg1"/>
                </a:glow>
              </a:effectLst>
              <a:cs typeface="+mn-ea"/>
              <a:sym typeface="+mn-lt"/>
            </a:endParaRPr>
          </a:p>
        </p:txBody>
      </p:sp>
      <p:sp>
        <p:nvSpPr>
          <p:cNvPr id="35" name="矩形 1"/>
          <p:cNvSpPr>
            <a:spLocks noChangeArrowheads="1"/>
          </p:cNvSpPr>
          <p:nvPr/>
        </p:nvSpPr>
        <p:spPr bwMode="auto">
          <a:xfrm>
            <a:off x="8394706" y="4106178"/>
            <a:ext cx="2885871" cy="1202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7241" tIns="58621" rIns="117241" bIns="58621">
            <a:spAutoFit/>
          </a:bodyPr>
          <a:lstStyle/>
          <a:p>
            <a:pPr>
              <a:lnSpc>
                <a:spcPct val="120000"/>
              </a:lnSpc>
              <a:defRPr/>
            </a:pPr>
            <a:r>
              <a:rPr lang="zh-CN" altLang="en-US" sz="1465" kern="0" dirty="0">
                <a:solidFill>
                  <a:schemeClr val="tx1">
                    <a:lumMod val="95000"/>
                    <a:lumOff val="5000"/>
                  </a:schemeClr>
                </a:solidFill>
                <a:effectLst>
                  <a:glow rad="165100">
                    <a:schemeClr val="bg1"/>
                  </a:glow>
                </a:effectLst>
                <a:cs typeface="+mn-ea"/>
                <a:sym typeface="+mn-lt"/>
              </a:rPr>
              <a:t>您的内容打在这里，或通过复制您的文本后在此框中选择粘贴并选择只保留文字您的内容打在这里</a:t>
            </a:r>
            <a:endParaRPr lang="en-US" altLang="zh-CN" sz="1465" kern="0" dirty="0">
              <a:solidFill>
                <a:schemeClr val="tx1">
                  <a:lumMod val="95000"/>
                  <a:lumOff val="5000"/>
                </a:schemeClr>
              </a:solidFill>
              <a:effectLst>
                <a:glow rad="165100">
                  <a:schemeClr val="bg1"/>
                </a:glow>
              </a:effectLst>
              <a:cs typeface="+mn-ea"/>
              <a:sym typeface="+mn-lt"/>
            </a:endParaRPr>
          </a:p>
        </p:txBody>
      </p:sp>
      <p:cxnSp>
        <p:nvCxnSpPr>
          <p:cNvPr id="36" name="直接连接符 35"/>
          <p:cNvCxnSpPr/>
          <p:nvPr/>
        </p:nvCxnSpPr>
        <p:spPr>
          <a:xfrm>
            <a:off x="7953941" y="4216491"/>
            <a:ext cx="0" cy="1228733"/>
          </a:xfrm>
          <a:prstGeom prst="line">
            <a:avLst/>
          </a:prstGeom>
          <a:ln w="12700">
            <a:solidFill>
              <a:srgbClr val="C00000"/>
            </a:solidFill>
            <a:prstDash val="sysDash"/>
          </a:ln>
        </p:spPr>
        <p:style>
          <a:lnRef idx="1">
            <a:schemeClr val="accent1"/>
          </a:lnRef>
          <a:fillRef idx="0">
            <a:schemeClr val="accent1"/>
          </a:fillRef>
          <a:effectRef idx="0">
            <a:schemeClr val="accent1"/>
          </a:effectRef>
          <a:fontRef idx="minor">
            <a:schemeClr val="tx1"/>
          </a:fontRef>
        </p:style>
      </p:cxnSp>
      <p:sp>
        <p:nvSpPr>
          <p:cNvPr id="37" name="TextBox 31"/>
          <p:cNvSpPr txBox="1"/>
          <p:nvPr/>
        </p:nvSpPr>
        <p:spPr>
          <a:xfrm>
            <a:off x="1632857" y="1901675"/>
            <a:ext cx="841104" cy="549274"/>
          </a:xfrm>
          <a:prstGeom prst="rect">
            <a:avLst/>
          </a:prstGeom>
          <a:noFill/>
        </p:spPr>
        <p:txBody>
          <a:bodyPr wrap="none" lIns="117241" tIns="58621" rIns="117241" bIns="58621" rtlCol="0">
            <a:spAutoFit/>
          </a:bodyPr>
          <a:lstStyle/>
          <a:p>
            <a:r>
              <a:rPr lang="en-US" altLang="zh-CN" sz="2800" b="1" dirty="0">
                <a:solidFill>
                  <a:schemeClr val="tx1">
                    <a:lumMod val="85000"/>
                    <a:lumOff val="15000"/>
                  </a:schemeClr>
                </a:solidFill>
                <a:cs typeface="+mn-ea"/>
                <a:sym typeface="+mn-lt"/>
              </a:rPr>
              <a:t>20%</a:t>
            </a:r>
            <a:endParaRPr lang="zh-CN" altLang="en-US" sz="2800" b="1" dirty="0">
              <a:solidFill>
                <a:schemeClr val="tx1">
                  <a:lumMod val="85000"/>
                  <a:lumOff val="15000"/>
                </a:schemeClr>
              </a:solidFill>
              <a:cs typeface="+mn-ea"/>
              <a:sym typeface="+mn-lt"/>
            </a:endParaRPr>
          </a:p>
        </p:txBody>
      </p:sp>
      <p:sp>
        <p:nvSpPr>
          <p:cNvPr id="38" name="TextBox 32"/>
          <p:cNvSpPr txBox="1"/>
          <p:nvPr/>
        </p:nvSpPr>
        <p:spPr>
          <a:xfrm>
            <a:off x="5462419" y="1901675"/>
            <a:ext cx="841104" cy="549274"/>
          </a:xfrm>
          <a:prstGeom prst="rect">
            <a:avLst/>
          </a:prstGeom>
          <a:noFill/>
        </p:spPr>
        <p:txBody>
          <a:bodyPr wrap="none" lIns="117241" tIns="58621" rIns="117241" bIns="58621" rtlCol="0">
            <a:spAutoFit/>
          </a:bodyPr>
          <a:lstStyle/>
          <a:p>
            <a:r>
              <a:rPr lang="en-US" altLang="zh-CN" sz="2800" b="1" dirty="0">
                <a:solidFill>
                  <a:schemeClr val="tx1">
                    <a:lumMod val="85000"/>
                    <a:lumOff val="15000"/>
                  </a:schemeClr>
                </a:solidFill>
                <a:cs typeface="+mn-ea"/>
                <a:sym typeface="+mn-lt"/>
              </a:rPr>
              <a:t>60%</a:t>
            </a:r>
            <a:endParaRPr lang="zh-CN" altLang="en-US" sz="2800" b="1" dirty="0">
              <a:solidFill>
                <a:schemeClr val="tx1">
                  <a:lumMod val="85000"/>
                  <a:lumOff val="15000"/>
                </a:schemeClr>
              </a:solidFill>
              <a:cs typeface="+mn-ea"/>
              <a:sym typeface="+mn-lt"/>
            </a:endParaRPr>
          </a:p>
        </p:txBody>
      </p:sp>
      <p:sp>
        <p:nvSpPr>
          <p:cNvPr id="39" name="TextBox 33"/>
          <p:cNvSpPr txBox="1"/>
          <p:nvPr/>
        </p:nvSpPr>
        <p:spPr>
          <a:xfrm>
            <a:off x="9059085" y="1901675"/>
            <a:ext cx="1019037" cy="549274"/>
          </a:xfrm>
          <a:prstGeom prst="rect">
            <a:avLst/>
          </a:prstGeom>
          <a:noFill/>
        </p:spPr>
        <p:txBody>
          <a:bodyPr wrap="none" lIns="117241" tIns="58621" rIns="117241" bIns="58621" rtlCol="0">
            <a:spAutoFit/>
          </a:bodyPr>
          <a:lstStyle/>
          <a:p>
            <a:r>
              <a:rPr lang="en-US" altLang="zh-CN" sz="2800" b="1" dirty="0">
                <a:solidFill>
                  <a:schemeClr val="tx1">
                    <a:lumMod val="85000"/>
                    <a:lumOff val="15000"/>
                  </a:schemeClr>
                </a:solidFill>
                <a:cs typeface="+mn-ea"/>
                <a:sym typeface="+mn-lt"/>
              </a:rPr>
              <a:t>100%</a:t>
            </a:r>
            <a:endParaRPr lang="zh-CN" altLang="en-US" sz="2800" b="1" dirty="0">
              <a:solidFill>
                <a:schemeClr val="tx1">
                  <a:lumMod val="85000"/>
                  <a:lumOff val="15000"/>
                </a:schemeClr>
              </a:solidFill>
              <a:cs typeface="+mn-ea"/>
              <a:sym typeface="+mn-lt"/>
            </a:endParaRPr>
          </a:p>
        </p:txBody>
      </p:sp>
      <p:sp>
        <p:nvSpPr>
          <p:cNvPr id="40" name="TextBox 2"/>
          <p:cNvSpPr txBox="1"/>
          <p:nvPr/>
        </p:nvSpPr>
        <p:spPr>
          <a:xfrm>
            <a:off x="1233107" y="332656"/>
            <a:ext cx="8320614" cy="584775"/>
          </a:xfrm>
          <a:prstGeom prst="rect">
            <a:avLst/>
          </a:prstGeom>
          <a:noFill/>
          <a:ln>
            <a:noFill/>
            <a:prstDash val="sysDash"/>
          </a:ln>
        </p:spPr>
        <p:txBody>
          <a:bodyPr wrap="square" rtlCol="0">
            <a:spAutoFit/>
          </a:bodyPr>
          <a:lstStyle>
            <a:defPPr>
              <a:defRPr lang="zh-CN"/>
            </a:defPPr>
            <a:lvl1pPr>
              <a:lnSpc>
                <a:spcPct val="100000"/>
              </a:lnSpc>
              <a:defRPr sz="3200" b="1">
                <a:gradFill flip="none" rotWithShape="1">
                  <a:gsLst>
                    <a:gs pos="53000">
                      <a:srgbClr val="FFF046"/>
                    </a:gs>
                    <a:gs pos="90242">
                      <a:srgbClr val="FFF74E"/>
                    </a:gs>
                    <a:gs pos="1463">
                      <a:srgbClr val="EECA96"/>
                    </a:gs>
                    <a:gs pos="13000">
                      <a:srgbClr val="FFEF4C"/>
                    </a:gs>
                    <a:gs pos="100000">
                      <a:srgbClr val="FFFF89"/>
                    </a:gs>
                  </a:gsLst>
                  <a:lin ang="5400000" scaled="1"/>
                  <a:tileRect/>
                </a:gradFill>
                <a:effectLst>
                  <a:outerShdw blurRad="533400" dist="38100" dir="8100000" algn="tr" rotWithShape="0">
                    <a:schemeClr val="accent1">
                      <a:alpha val="40000"/>
                    </a:schemeClr>
                  </a:outerShdw>
                </a:effectLst>
                <a:cs typeface="+mn-ea"/>
              </a:defRPr>
            </a:lvl1pPr>
          </a:lstStyle>
          <a:p>
            <a:r>
              <a:rPr lang="zh-CN" altLang="en-US" dirty="0">
                <a:sym typeface="+mn-lt"/>
              </a:rPr>
              <a:t>添加修改相关页面标题文字</a:t>
            </a:r>
            <a:endParaRPr lang="zh-CN" altLang="zh-CN" dirty="0">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barn(inVertical)">
                                      <p:cBhvr>
                                        <p:cTn id="7" dur="500"/>
                                        <p:tgtEl>
                                          <p:spTgt spid="4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par>
                                <p:cTn id="12" presetID="10" presetClass="entr" presetSubtype="0" fill="hold" grpId="0" nodeType="withEffect">
                                  <p:stCondLst>
                                    <p:cond delay="25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500"/>
                                        <p:tgtEl>
                                          <p:spTgt spid="26"/>
                                        </p:tgtEl>
                                      </p:cBhvr>
                                    </p:animEffect>
                                  </p:childTnLst>
                                </p:cTn>
                              </p:par>
                              <p:par>
                                <p:cTn id="15" presetID="10" presetClass="entr" presetSubtype="0" fill="hold" grpId="0" nodeType="withEffect">
                                  <p:stCondLst>
                                    <p:cond delay="50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28"/>
                                        </p:tgtEl>
                                        <p:attrNameLst>
                                          <p:attrName>style.visibility</p:attrName>
                                        </p:attrNameLst>
                                      </p:cBhvr>
                                      <p:to>
                                        <p:strVal val="visible"/>
                                      </p:to>
                                    </p:set>
                                  </p:childTnLst>
                                </p:cTn>
                              </p:par>
                            </p:childTnLst>
                          </p:cTn>
                        </p:par>
                        <p:par>
                          <p:cTn id="21" fill="hold">
                            <p:stCondLst>
                              <p:cond delay="1000"/>
                            </p:stCondLst>
                            <p:childTnLst>
                              <p:par>
                                <p:cTn id="22" presetID="47" presetClass="entr" presetSubtype="0" fill="hold" grpId="0" nodeType="after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fade">
                                      <p:cBhvr>
                                        <p:cTn id="24" dur="500"/>
                                        <p:tgtEl>
                                          <p:spTgt spid="37"/>
                                        </p:tgtEl>
                                      </p:cBhvr>
                                    </p:animEffect>
                                    <p:anim calcmode="lin" valueType="num">
                                      <p:cBhvr>
                                        <p:cTn id="25" dur="500" fill="hold"/>
                                        <p:tgtEl>
                                          <p:spTgt spid="37"/>
                                        </p:tgtEl>
                                        <p:attrNameLst>
                                          <p:attrName>ppt_x</p:attrName>
                                        </p:attrNameLst>
                                      </p:cBhvr>
                                      <p:tavLst>
                                        <p:tav tm="0">
                                          <p:val>
                                            <p:strVal val="#ppt_x"/>
                                          </p:val>
                                        </p:tav>
                                        <p:tav tm="100000">
                                          <p:val>
                                            <p:strVal val="#ppt_x"/>
                                          </p:val>
                                        </p:tav>
                                      </p:tavLst>
                                    </p:anim>
                                    <p:anim calcmode="lin" valueType="num">
                                      <p:cBhvr>
                                        <p:cTn id="26" dur="500" fill="hold"/>
                                        <p:tgtEl>
                                          <p:spTgt spid="37"/>
                                        </p:tgtEl>
                                        <p:attrNameLst>
                                          <p:attrName>ppt_y</p:attrName>
                                        </p:attrNameLst>
                                      </p:cBhvr>
                                      <p:tavLst>
                                        <p:tav tm="0">
                                          <p:val>
                                            <p:strVal val="#ppt_y-.1"/>
                                          </p:val>
                                        </p:tav>
                                        <p:tav tm="100000">
                                          <p:val>
                                            <p:strVal val="#ppt_y"/>
                                          </p:val>
                                        </p:tav>
                                      </p:tavLst>
                                    </p:anim>
                                  </p:childTnLst>
                                </p:cTn>
                              </p:par>
                            </p:childTnLst>
                          </p:cTn>
                        </p:par>
                        <p:par>
                          <p:cTn id="27" fill="hold">
                            <p:stCondLst>
                              <p:cond delay="1500"/>
                            </p:stCondLst>
                            <p:childTnLst>
                              <p:par>
                                <p:cTn id="28" presetID="42" presetClass="entr" presetSubtype="0" fill="hold" grpId="0"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anim calcmode="lin" valueType="num">
                                      <p:cBhvr>
                                        <p:cTn id="31" dur="500" fill="hold"/>
                                        <p:tgtEl>
                                          <p:spTgt spid="29"/>
                                        </p:tgtEl>
                                        <p:attrNameLst>
                                          <p:attrName>ppt_x</p:attrName>
                                        </p:attrNameLst>
                                      </p:cBhvr>
                                      <p:tavLst>
                                        <p:tav tm="0">
                                          <p:val>
                                            <p:strVal val="#ppt_x"/>
                                          </p:val>
                                        </p:tav>
                                        <p:tav tm="100000">
                                          <p:val>
                                            <p:strVal val="#ppt_x"/>
                                          </p:val>
                                        </p:tav>
                                      </p:tavLst>
                                    </p:anim>
                                    <p:anim calcmode="lin" valueType="num">
                                      <p:cBhvr>
                                        <p:cTn id="32" dur="500" fill="hold"/>
                                        <p:tgtEl>
                                          <p:spTgt spid="29"/>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fade">
                                      <p:cBhvr>
                                        <p:cTn id="35" dur="500"/>
                                        <p:tgtEl>
                                          <p:spTgt spid="30"/>
                                        </p:tgtEl>
                                      </p:cBhvr>
                                    </p:animEffect>
                                    <p:anim calcmode="lin" valueType="num">
                                      <p:cBhvr>
                                        <p:cTn id="36" dur="500" fill="hold"/>
                                        <p:tgtEl>
                                          <p:spTgt spid="30"/>
                                        </p:tgtEl>
                                        <p:attrNameLst>
                                          <p:attrName>ppt_x</p:attrName>
                                        </p:attrNameLst>
                                      </p:cBhvr>
                                      <p:tavLst>
                                        <p:tav tm="0">
                                          <p:val>
                                            <p:strVal val="#ppt_x"/>
                                          </p:val>
                                        </p:tav>
                                        <p:tav tm="100000">
                                          <p:val>
                                            <p:strVal val="#ppt_x"/>
                                          </p:val>
                                        </p:tav>
                                      </p:tavLst>
                                    </p:anim>
                                    <p:anim calcmode="lin" valueType="num">
                                      <p:cBhvr>
                                        <p:cTn id="37" dur="500" fill="hold"/>
                                        <p:tgtEl>
                                          <p:spTgt spid="30"/>
                                        </p:tgtEl>
                                        <p:attrNameLst>
                                          <p:attrName>ppt_y</p:attrName>
                                        </p:attrNameLst>
                                      </p:cBhvr>
                                      <p:tavLst>
                                        <p:tav tm="0">
                                          <p:val>
                                            <p:strVal val="#ppt_y+.1"/>
                                          </p:val>
                                        </p:tav>
                                        <p:tav tm="100000">
                                          <p:val>
                                            <p:strVal val="#ppt_y"/>
                                          </p:val>
                                        </p:tav>
                                      </p:tavLst>
                                    </p:anim>
                                  </p:childTnLst>
                                </p:cTn>
                              </p:par>
                            </p:childTnLst>
                          </p:cTn>
                        </p:par>
                        <p:par>
                          <p:cTn id="38" fill="hold">
                            <p:stCondLst>
                              <p:cond delay="2000"/>
                            </p:stCondLst>
                            <p:childTnLst>
                              <p:par>
                                <p:cTn id="39" presetID="22" presetClass="entr" presetSubtype="4" fill="hold" nodeType="after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wipe(down)">
                                      <p:cBhvr>
                                        <p:cTn id="41" dur="500"/>
                                        <p:tgtEl>
                                          <p:spTgt spid="31"/>
                                        </p:tgtEl>
                                      </p:cBhvr>
                                    </p:animEffect>
                                  </p:childTnLst>
                                </p:cTn>
                              </p:par>
                            </p:childTnLst>
                          </p:cTn>
                        </p:par>
                        <p:par>
                          <p:cTn id="42" fill="hold">
                            <p:stCondLst>
                              <p:cond delay="2500"/>
                            </p:stCondLst>
                            <p:childTnLst>
                              <p:par>
                                <p:cTn id="43" presetID="1" presetClass="entr" presetSubtype="0" fill="hold" grpId="0" nodeType="afterEffect">
                                  <p:stCondLst>
                                    <p:cond delay="0"/>
                                  </p:stCondLst>
                                  <p:childTnLst>
                                    <p:set>
                                      <p:cBhvr>
                                        <p:cTn id="44" dur="1" fill="hold">
                                          <p:stCondLst>
                                            <p:cond delay="0"/>
                                          </p:stCondLst>
                                        </p:cTn>
                                        <p:tgtEl>
                                          <p:spTgt spid="23"/>
                                        </p:tgtEl>
                                        <p:attrNameLst>
                                          <p:attrName>style.visibility</p:attrName>
                                        </p:attrNameLst>
                                      </p:cBhvr>
                                      <p:to>
                                        <p:strVal val="visible"/>
                                      </p:to>
                                    </p:set>
                                  </p:childTnLst>
                                </p:cTn>
                              </p:par>
                              <p:par>
                                <p:cTn id="45" presetID="1" presetClass="entr" presetSubtype="0" fill="hold" grpId="0" nodeType="withEffect">
                                  <p:stCondLst>
                                    <p:cond delay="250"/>
                                  </p:stCondLst>
                                  <p:childTnLst>
                                    <p:set>
                                      <p:cBhvr>
                                        <p:cTn id="46" dur="1" fill="hold">
                                          <p:stCondLst>
                                            <p:cond delay="0"/>
                                          </p:stCondLst>
                                        </p:cTn>
                                        <p:tgtEl>
                                          <p:spTgt spid="24"/>
                                        </p:tgtEl>
                                        <p:attrNameLst>
                                          <p:attrName>style.visibility</p:attrName>
                                        </p:attrNameLst>
                                      </p:cBhvr>
                                      <p:to>
                                        <p:strVal val="visible"/>
                                      </p:to>
                                    </p:set>
                                  </p:childTnLst>
                                </p:cTn>
                              </p:par>
                              <p:par>
                                <p:cTn id="47" presetID="1" presetClass="entr" presetSubtype="0" fill="hold" grpId="0" nodeType="withEffect">
                                  <p:stCondLst>
                                    <p:cond delay="500"/>
                                  </p:stCondLst>
                                  <p:childTnLst>
                                    <p:set>
                                      <p:cBhvr>
                                        <p:cTn id="48" dur="1" fill="hold">
                                          <p:stCondLst>
                                            <p:cond delay="0"/>
                                          </p:stCondLst>
                                        </p:cTn>
                                        <p:tgtEl>
                                          <p:spTgt spid="25"/>
                                        </p:tgtEl>
                                        <p:attrNameLst>
                                          <p:attrName>style.visibility</p:attrName>
                                        </p:attrNameLst>
                                      </p:cBhvr>
                                      <p:to>
                                        <p:strVal val="visible"/>
                                      </p:to>
                                    </p:set>
                                  </p:childTnLst>
                                </p:cTn>
                              </p:par>
                            </p:childTnLst>
                          </p:cTn>
                        </p:par>
                        <p:par>
                          <p:cTn id="49" fill="hold">
                            <p:stCondLst>
                              <p:cond delay="2500"/>
                            </p:stCondLst>
                            <p:childTnLst>
                              <p:par>
                                <p:cTn id="50" presetID="47" presetClass="entr" presetSubtype="0" fill="hold" grpId="0" nodeType="afterEffect">
                                  <p:stCondLst>
                                    <p:cond delay="0"/>
                                  </p:stCondLst>
                                  <p:childTnLst>
                                    <p:set>
                                      <p:cBhvr>
                                        <p:cTn id="51" dur="1" fill="hold">
                                          <p:stCondLst>
                                            <p:cond delay="0"/>
                                          </p:stCondLst>
                                        </p:cTn>
                                        <p:tgtEl>
                                          <p:spTgt spid="38"/>
                                        </p:tgtEl>
                                        <p:attrNameLst>
                                          <p:attrName>style.visibility</p:attrName>
                                        </p:attrNameLst>
                                      </p:cBhvr>
                                      <p:to>
                                        <p:strVal val="visible"/>
                                      </p:to>
                                    </p:set>
                                    <p:animEffect transition="in" filter="fade">
                                      <p:cBhvr>
                                        <p:cTn id="52" dur="500"/>
                                        <p:tgtEl>
                                          <p:spTgt spid="38"/>
                                        </p:tgtEl>
                                      </p:cBhvr>
                                    </p:animEffect>
                                    <p:anim calcmode="lin" valueType="num">
                                      <p:cBhvr>
                                        <p:cTn id="53" dur="500" fill="hold"/>
                                        <p:tgtEl>
                                          <p:spTgt spid="38"/>
                                        </p:tgtEl>
                                        <p:attrNameLst>
                                          <p:attrName>ppt_x</p:attrName>
                                        </p:attrNameLst>
                                      </p:cBhvr>
                                      <p:tavLst>
                                        <p:tav tm="0">
                                          <p:val>
                                            <p:strVal val="#ppt_x"/>
                                          </p:val>
                                        </p:tav>
                                        <p:tav tm="100000">
                                          <p:val>
                                            <p:strVal val="#ppt_x"/>
                                          </p:val>
                                        </p:tav>
                                      </p:tavLst>
                                    </p:anim>
                                    <p:anim calcmode="lin" valueType="num">
                                      <p:cBhvr>
                                        <p:cTn id="54" dur="500" fill="hold"/>
                                        <p:tgtEl>
                                          <p:spTgt spid="38"/>
                                        </p:tgtEl>
                                        <p:attrNameLst>
                                          <p:attrName>ppt_y</p:attrName>
                                        </p:attrNameLst>
                                      </p:cBhvr>
                                      <p:tavLst>
                                        <p:tav tm="0">
                                          <p:val>
                                            <p:strVal val="#ppt_y-.1"/>
                                          </p:val>
                                        </p:tav>
                                        <p:tav tm="100000">
                                          <p:val>
                                            <p:strVal val="#ppt_y"/>
                                          </p:val>
                                        </p:tav>
                                      </p:tavLst>
                                    </p:anim>
                                  </p:childTnLst>
                                </p:cTn>
                              </p:par>
                            </p:childTnLst>
                          </p:cTn>
                        </p:par>
                        <p:par>
                          <p:cTn id="55" fill="hold">
                            <p:stCondLst>
                              <p:cond delay="3000"/>
                            </p:stCondLst>
                            <p:childTnLst>
                              <p:par>
                                <p:cTn id="56" presetID="42" presetClass="entr" presetSubtype="0" fill="hold" grpId="0" nodeType="after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fade">
                                      <p:cBhvr>
                                        <p:cTn id="58" dur="500"/>
                                        <p:tgtEl>
                                          <p:spTgt spid="32"/>
                                        </p:tgtEl>
                                      </p:cBhvr>
                                    </p:animEffect>
                                    <p:anim calcmode="lin" valueType="num">
                                      <p:cBhvr>
                                        <p:cTn id="59" dur="500" fill="hold"/>
                                        <p:tgtEl>
                                          <p:spTgt spid="32"/>
                                        </p:tgtEl>
                                        <p:attrNameLst>
                                          <p:attrName>ppt_x</p:attrName>
                                        </p:attrNameLst>
                                      </p:cBhvr>
                                      <p:tavLst>
                                        <p:tav tm="0">
                                          <p:val>
                                            <p:strVal val="#ppt_x"/>
                                          </p:val>
                                        </p:tav>
                                        <p:tav tm="100000">
                                          <p:val>
                                            <p:strVal val="#ppt_x"/>
                                          </p:val>
                                        </p:tav>
                                      </p:tavLst>
                                    </p:anim>
                                    <p:anim calcmode="lin" valueType="num">
                                      <p:cBhvr>
                                        <p:cTn id="60" dur="500" fill="hold"/>
                                        <p:tgtEl>
                                          <p:spTgt spid="32"/>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34"/>
                                        </p:tgtEl>
                                        <p:attrNameLst>
                                          <p:attrName>style.visibility</p:attrName>
                                        </p:attrNameLst>
                                      </p:cBhvr>
                                      <p:to>
                                        <p:strVal val="visible"/>
                                      </p:to>
                                    </p:set>
                                    <p:animEffect transition="in" filter="fade">
                                      <p:cBhvr>
                                        <p:cTn id="63" dur="500"/>
                                        <p:tgtEl>
                                          <p:spTgt spid="34"/>
                                        </p:tgtEl>
                                      </p:cBhvr>
                                    </p:animEffect>
                                    <p:anim calcmode="lin" valueType="num">
                                      <p:cBhvr>
                                        <p:cTn id="64" dur="500" fill="hold"/>
                                        <p:tgtEl>
                                          <p:spTgt spid="34"/>
                                        </p:tgtEl>
                                        <p:attrNameLst>
                                          <p:attrName>ppt_x</p:attrName>
                                        </p:attrNameLst>
                                      </p:cBhvr>
                                      <p:tavLst>
                                        <p:tav tm="0">
                                          <p:val>
                                            <p:strVal val="#ppt_x"/>
                                          </p:val>
                                        </p:tav>
                                        <p:tav tm="100000">
                                          <p:val>
                                            <p:strVal val="#ppt_x"/>
                                          </p:val>
                                        </p:tav>
                                      </p:tavLst>
                                    </p:anim>
                                    <p:anim calcmode="lin" valueType="num">
                                      <p:cBhvr>
                                        <p:cTn id="65" dur="500" fill="hold"/>
                                        <p:tgtEl>
                                          <p:spTgt spid="34"/>
                                        </p:tgtEl>
                                        <p:attrNameLst>
                                          <p:attrName>ppt_y</p:attrName>
                                        </p:attrNameLst>
                                      </p:cBhvr>
                                      <p:tavLst>
                                        <p:tav tm="0">
                                          <p:val>
                                            <p:strVal val="#ppt_y+.1"/>
                                          </p:val>
                                        </p:tav>
                                        <p:tav tm="100000">
                                          <p:val>
                                            <p:strVal val="#ppt_y"/>
                                          </p:val>
                                        </p:tav>
                                      </p:tavLst>
                                    </p:anim>
                                  </p:childTnLst>
                                </p:cTn>
                              </p:par>
                            </p:childTnLst>
                          </p:cTn>
                        </p:par>
                        <p:par>
                          <p:cTn id="66" fill="hold">
                            <p:stCondLst>
                              <p:cond delay="3500"/>
                            </p:stCondLst>
                            <p:childTnLst>
                              <p:par>
                                <p:cTn id="67" presetID="22" presetClass="entr" presetSubtype="1" fill="hold" nodeType="afterEffect">
                                  <p:stCondLst>
                                    <p:cond delay="0"/>
                                  </p:stCondLst>
                                  <p:childTnLst>
                                    <p:set>
                                      <p:cBhvr>
                                        <p:cTn id="68" dur="1" fill="hold">
                                          <p:stCondLst>
                                            <p:cond delay="0"/>
                                          </p:stCondLst>
                                        </p:cTn>
                                        <p:tgtEl>
                                          <p:spTgt spid="36"/>
                                        </p:tgtEl>
                                        <p:attrNameLst>
                                          <p:attrName>style.visibility</p:attrName>
                                        </p:attrNameLst>
                                      </p:cBhvr>
                                      <p:to>
                                        <p:strVal val="visible"/>
                                      </p:to>
                                    </p:set>
                                    <p:animEffect transition="in" filter="wipe(up)">
                                      <p:cBhvr>
                                        <p:cTn id="69" dur="500"/>
                                        <p:tgtEl>
                                          <p:spTgt spid="36"/>
                                        </p:tgtEl>
                                      </p:cBhvr>
                                    </p:animEffect>
                                  </p:childTnLst>
                                </p:cTn>
                              </p:par>
                            </p:childTnLst>
                          </p:cTn>
                        </p:par>
                        <p:par>
                          <p:cTn id="70" fill="hold">
                            <p:stCondLst>
                              <p:cond delay="4000"/>
                            </p:stCondLst>
                            <p:childTnLst>
                              <p:par>
                                <p:cTn id="71" presetID="1" presetClass="entr" presetSubtype="0" fill="hold" grpId="0" nodeType="afterEffect">
                                  <p:stCondLst>
                                    <p:cond delay="0"/>
                                  </p:stCondLst>
                                  <p:childTnLst>
                                    <p:set>
                                      <p:cBhvr>
                                        <p:cTn id="72" dur="1" fill="hold">
                                          <p:stCondLst>
                                            <p:cond delay="0"/>
                                          </p:stCondLst>
                                        </p:cTn>
                                        <p:tgtEl>
                                          <p:spTgt spid="17"/>
                                        </p:tgtEl>
                                        <p:attrNameLst>
                                          <p:attrName>style.visibility</p:attrName>
                                        </p:attrNameLst>
                                      </p:cBhvr>
                                      <p:to>
                                        <p:strVal val="visible"/>
                                      </p:to>
                                    </p:set>
                                  </p:childTnLst>
                                </p:cTn>
                              </p:par>
                              <p:par>
                                <p:cTn id="73" presetID="1" presetClass="entr" presetSubtype="0" fill="hold" grpId="0" nodeType="withEffect">
                                  <p:stCondLst>
                                    <p:cond delay="250"/>
                                  </p:stCondLst>
                                  <p:childTnLst>
                                    <p:set>
                                      <p:cBhvr>
                                        <p:cTn id="74" dur="1" fill="hold">
                                          <p:stCondLst>
                                            <p:cond delay="0"/>
                                          </p:stCondLst>
                                        </p:cTn>
                                        <p:tgtEl>
                                          <p:spTgt spid="18"/>
                                        </p:tgtEl>
                                        <p:attrNameLst>
                                          <p:attrName>style.visibility</p:attrName>
                                        </p:attrNameLst>
                                      </p:cBhvr>
                                      <p:to>
                                        <p:strVal val="visible"/>
                                      </p:to>
                                    </p:set>
                                  </p:childTnLst>
                                </p:cTn>
                              </p:par>
                              <p:par>
                                <p:cTn id="75" presetID="1" presetClass="entr" presetSubtype="0" fill="hold" grpId="0" nodeType="withEffect">
                                  <p:stCondLst>
                                    <p:cond delay="500"/>
                                  </p:stCondLst>
                                  <p:childTnLst>
                                    <p:set>
                                      <p:cBhvr>
                                        <p:cTn id="76" dur="1" fill="hold">
                                          <p:stCondLst>
                                            <p:cond delay="0"/>
                                          </p:stCondLst>
                                        </p:cTn>
                                        <p:tgtEl>
                                          <p:spTgt spid="19"/>
                                        </p:tgtEl>
                                        <p:attrNameLst>
                                          <p:attrName>style.visibility</p:attrName>
                                        </p:attrNameLst>
                                      </p:cBhvr>
                                      <p:to>
                                        <p:strVal val="visible"/>
                                      </p:to>
                                    </p:set>
                                  </p:childTnLst>
                                </p:cTn>
                              </p:par>
                              <p:par>
                                <p:cTn id="77" presetID="1" presetClass="entr" presetSubtype="0" fill="hold" grpId="0" nodeType="withEffect">
                                  <p:stCondLst>
                                    <p:cond delay="750"/>
                                  </p:stCondLst>
                                  <p:childTnLst>
                                    <p:set>
                                      <p:cBhvr>
                                        <p:cTn id="78" dur="1" fill="hold">
                                          <p:stCondLst>
                                            <p:cond delay="0"/>
                                          </p:stCondLst>
                                        </p:cTn>
                                        <p:tgtEl>
                                          <p:spTgt spid="20"/>
                                        </p:tgtEl>
                                        <p:attrNameLst>
                                          <p:attrName>style.visibility</p:attrName>
                                        </p:attrNameLst>
                                      </p:cBhvr>
                                      <p:to>
                                        <p:strVal val="visible"/>
                                      </p:to>
                                    </p:set>
                                  </p:childTnLst>
                                </p:cTn>
                              </p:par>
                              <p:par>
                                <p:cTn id="79" presetID="1" presetClass="entr" presetSubtype="0" fill="hold" grpId="0" nodeType="withEffect">
                                  <p:stCondLst>
                                    <p:cond delay="1000"/>
                                  </p:stCondLst>
                                  <p:childTnLst>
                                    <p:set>
                                      <p:cBhvr>
                                        <p:cTn id="80" dur="1" fill="hold">
                                          <p:stCondLst>
                                            <p:cond delay="0"/>
                                          </p:stCondLst>
                                        </p:cTn>
                                        <p:tgtEl>
                                          <p:spTgt spid="21"/>
                                        </p:tgtEl>
                                        <p:attrNameLst>
                                          <p:attrName>style.visibility</p:attrName>
                                        </p:attrNameLst>
                                      </p:cBhvr>
                                      <p:to>
                                        <p:strVal val="visible"/>
                                      </p:to>
                                    </p:set>
                                  </p:childTnLst>
                                </p:cTn>
                              </p:par>
                            </p:childTnLst>
                          </p:cTn>
                        </p:par>
                        <p:par>
                          <p:cTn id="81" fill="hold">
                            <p:stCondLst>
                              <p:cond delay="4000"/>
                            </p:stCondLst>
                            <p:childTnLst>
                              <p:par>
                                <p:cTn id="82" presetID="42" presetClass="entr" presetSubtype="0" fill="hold" grpId="0" nodeType="afterEffect">
                                  <p:stCondLst>
                                    <p:cond delay="0"/>
                                  </p:stCondLst>
                                  <p:childTnLst>
                                    <p:set>
                                      <p:cBhvr>
                                        <p:cTn id="83" dur="1" fill="hold">
                                          <p:stCondLst>
                                            <p:cond delay="0"/>
                                          </p:stCondLst>
                                        </p:cTn>
                                        <p:tgtEl>
                                          <p:spTgt spid="39"/>
                                        </p:tgtEl>
                                        <p:attrNameLst>
                                          <p:attrName>style.visibility</p:attrName>
                                        </p:attrNameLst>
                                      </p:cBhvr>
                                      <p:to>
                                        <p:strVal val="visible"/>
                                      </p:to>
                                    </p:set>
                                    <p:animEffect transition="in" filter="fade">
                                      <p:cBhvr>
                                        <p:cTn id="84" dur="500"/>
                                        <p:tgtEl>
                                          <p:spTgt spid="39"/>
                                        </p:tgtEl>
                                      </p:cBhvr>
                                    </p:animEffect>
                                    <p:anim calcmode="lin" valueType="num">
                                      <p:cBhvr>
                                        <p:cTn id="85" dur="500" fill="hold"/>
                                        <p:tgtEl>
                                          <p:spTgt spid="39"/>
                                        </p:tgtEl>
                                        <p:attrNameLst>
                                          <p:attrName>ppt_x</p:attrName>
                                        </p:attrNameLst>
                                      </p:cBhvr>
                                      <p:tavLst>
                                        <p:tav tm="0">
                                          <p:val>
                                            <p:strVal val="#ppt_x"/>
                                          </p:val>
                                        </p:tav>
                                        <p:tav tm="100000">
                                          <p:val>
                                            <p:strVal val="#ppt_x"/>
                                          </p:val>
                                        </p:tav>
                                      </p:tavLst>
                                    </p:anim>
                                    <p:anim calcmode="lin" valueType="num">
                                      <p:cBhvr>
                                        <p:cTn id="86" dur="500" fill="hold"/>
                                        <p:tgtEl>
                                          <p:spTgt spid="39"/>
                                        </p:tgtEl>
                                        <p:attrNameLst>
                                          <p:attrName>ppt_y</p:attrName>
                                        </p:attrNameLst>
                                      </p:cBhvr>
                                      <p:tavLst>
                                        <p:tav tm="0">
                                          <p:val>
                                            <p:strVal val="#ppt_y+.1"/>
                                          </p:val>
                                        </p:tav>
                                        <p:tav tm="100000">
                                          <p:val>
                                            <p:strVal val="#ppt_y"/>
                                          </p:val>
                                        </p:tav>
                                      </p:tavLst>
                                    </p:anim>
                                  </p:childTnLst>
                                </p:cTn>
                              </p:par>
                            </p:childTnLst>
                          </p:cTn>
                        </p:par>
                        <p:par>
                          <p:cTn id="87" fill="hold">
                            <p:stCondLst>
                              <p:cond delay="4500"/>
                            </p:stCondLst>
                            <p:childTnLst>
                              <p:par>
                                <p:cTn id="88" presetID="42" presetClass="entr" presetSubtype="0" fill="hold" grpId="0" nodeType="afterEffect">
                                  <p:stCondLst>
                                    <p:cond delay="0"/>
                                  </p:stCondLst>
                                  <p:childTnLst>
                                    <p:set>
                                      <p:cBhvr>
                                        <p:cTn id="89" dur="1" fill="hold">
                                          <p:stCondLst>
                                            <p:cond delay="0"/>
                                          </p:stCondLst>
                                        </p:cTn>
                                        <p:tgtEl>
                                          <p:spTgt spid="33"/>
                                        </p:tgtEl>
                                        <p:attrNameLst>
                                          <p:attrName>style.visibility</p:attrName>
                                        </p:attrNameLst>
                                      </p:cBhvr>
                                      <p:to>
                                        <p:strVal val="visible"/>
                                      </p:to>
                                    </p:set>
                                    <p:animEffect transition="in" filter="fade">
                                      <p:cBhvr>
                                        <p:cTn id="90" dur="500"/>
                                        <p:tgtEl>
                                          <p:spTgt spid="33"/>
                                        </p:tgtEl>
                                      </p:cBhvr>
                                    </p:animEffect>
                                    <p:anim calcmode="lin" valueType="num">
                                      <p:cBhvr>
                                        <p:cTn id="91" dur="500" fill="hold"/>
                                        <p:tgtEl>
                                          <p:spTgt spid="33"/>
                                        </p:tgtEl>
                                        <p:attrNameLst>
                                          <p:attrName>ppt_x</p:attrName>
                                        </p:attrNameLst>
                                      </p:cBhvr>
                                      <p:tavLst>
                                        <p:tav tm="0">
                                          <p:val>
                                            <p:strVal val="#ppt_x"/>
                                          </p:val>
                                        </p:tav>
                                        <p:tav tm="100000">
                                          <p:val>
                                            <p:strVal val="#ppt_x"/>
                                          </p:val>
                                        </p:tav>
                                      </p:tavLst>
                                    </p:anim>
                                    <p:anim calcmode="lin" valueType="num">
                                      <p:cBhvr>
                                        <p:cTn id="92" dur="500" fill="hold"/>
                                        <p:tgtEl>
                                          <p:spTgt spid="33"/>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35"/>
                                        </p:tgtEl>
                                        <p:attrNameLst>
                                          <p:attrName>style.visibility</p:attrName>
                                        </p:attrNameLst>
                                      </p:cBhvr>
                                      <p:to>
                                        <p:strVal val="visible"/>
                                      </p:to>
                                    </p:set>
                                    <p:animEffect transition="in" filter="fade">
                                      <p:cBhvr>
                                        <p:cTn id="95" dur="500"/>
                                        <p:tgtEl>
                                          <p:spTgt spid="35"/>
                                        </p:tgtEl>
                                      </p:cBhvr>
                                    </p:animEffect>
                                    <p:anim calcmode="lin" valueType="num">
                                      <p:cBhvr>
                                        <p:cTn id="96" dur="500" fill="hold"/>
                                        <p:tgtEl>
                                          <p:spTgt spid="35"/>
                                        </p:tgtEl>
                                        <p:attrNameLst>
                                          <p:attrName>ppt_x</p:attrName>
                                        </p:attrNameLst>
                                      </p:cBhvr>
                                      <p:tavLst>
                                        <p:tav tm="0">
                                          <p:val>
                                            <p:strVal val="#ppt_x"/>
                                          </p:val>
                                        </p:tav>
                                        <p:tav tm="100000">
                                          <p:val>
                                            <p:strVal val="#ppt_x"/>
                                          </p:val>
                                        </p:tav>
                                      </p:tavLst>
                                    </p:anim>
                                    <p:anim calcmode="lin" valueType="num">
                                      <p:cBhvr>
                                        <p:cTn id="97" dur="5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p:bldP spid="30" grpId="0"/>
      <p:bldP spid="32" grpId="0"/>
      <p:bldP spid="33" grpId="0"/>
      <p:bldP spid="34" grpId="0"/>
      <p:bldP spid="35" grpId="0"/>
      <p:bldP spid="37" grpId="0"/>
      <p:bldP spid="38" grpId="0"/>
      <p:bldP spid="39" grpId="0"/>
      <p:bldP spid="4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组合 62"/>
          <p:cNvGrpSpPr/>
          <p:nvPr/>
        </p:nvGrpSpPr>
        <p:grpSpPr>
          <a:xfrm>
            <a:off x="4075313" y="2451116"/>
            <a:ext cx="5501896" cy="761860"/>
            <a:chOff x="5088166" y="2999631"/>
            <a:chExt cx="6896602" cy="954988"/>
          </a:xfrm>
        </p:grpSpPr>
        <p:sp>
          <p:nvSpPr>
            <p:cNvPr id="64" name="任意多边形 63"/>
            <p:cNvSpPr/>
            <p:nvPr/>
          </p:nvSpPr>
          <p:spPr>
            <a:xfrm flipH="1">
              <a:off x="5088166" y="2999631"/>
              <a:ext cx="6896602" cy="954988"/>
            </a:xfrm>
            <a:custGeom>
              <a:avLst/>
              <a:gdLst>
                <a:gd name="connsiteX0" fmla="*/ 6342542 w 6896602"/>
                <a:gd name="connsiteY0" fmla="*/ 0 h 1044572"/>
                <a:gd name="connsiteX1" fmla="*/ 4673542 w 6896602"/>
                <a:gd name="connsiteY1" fmla="*/ 0 h 1044572"/>
                <a:gd name="connsiteX2" fmla="*/ 3818230 w 6896602"/>
                <a:gd name="connsiteY2" fmla="*/ 0 h 1044572"/>
                <a:gd name="connsiteX3" fmla="*/ 3575389 w 6896602"/>
                <a:gd name="connsiteY3" fmla="*/ 0 h 1044572"/>
                <a:gd name="connsiteX4" fmla="*/ 3321213 w 6896602"/>
                <a:gd name="connsiteY4" fmla="*/ 0 h 1044572"/>
                <a:gd name="connsiteX5" fmla="*/ 3078372 w 6896602"/>
                <a:gd name="connsiteY5" fmla="*/ 0 h 1044572"/>
                <a:gd name="connsiteX6" fmla="*/ 2223060 w 6896602"/>
                <a:gd name="connsiteY6" fmla="*/ 0 h 1044572"/>
                <a:gd name="connsiteX7" fmla="*/ 554060 w 6896602"/>
                <a:gd name="connsiteY7" fmla="*/ 0 h 1044572"/>
                <a:gd name="connsiteX8" fmla="*/ 0 w 6896602"/>
                <a:gd name="connsiteY8" fmla="*/ 477777 h 1044572"/>
                <a:gd name="connsiteX9" fmla="*/ 0 w 6896602"/>
                <a:gd name="connsiteY9" fmla="*/ 566795 h 1044572"/>
                <a:gd name="connsiteX10" fmla="*/ 43539 w 6896602"/>
                <a:gd name="connsiteY10" fmla="*/ 752768 h 1044572"/>
                <a:gd name="connsiteX11" fmla="*/ 146072 w 6896602"/>
                <a:gd name="connsiteY11" fmla="*/ 883904 h 1044572"/>
                <a:gd name="connsiteX12" fmla="*/ 157415 w 6896602"/>
                <a:gd name="connsiteY12" fmla="*/ 899753 h 1044572"/>
                <a:gd name="connsiteX13" fmla="*/ 160083 w 6896602"/>
                <a:gd name="connsiteY13" fmla="*/ 901826 h 1044572"/>
                <a:gd name="connsiteX14" fmla="*/ 162280 w 6896602"/>
                <a:gd name="connsiteY14" fmla="*/ 904634 h 1044572"/>
                <a:gd name="connsiteX15" fmla="*/ 179077 w 6896602"/>
                <a:gd name="connsiteY15" fmla="*/ 916585 h 1044572"/>
                <a:gd name="connsiteX16" fmla="*/ 235112 w 6896602"/>
                <a:gd name="connsiteY16" fmla="*/ 960129 h 1044572"/>
                <a:gd name="connsiteX17" fmla="*/ 528631 w 6896602"/>
                <a:gd name="connsiteY17" fmla="*/ 1044572 h 1044572"/>
                <a:gd name="connsiteX18" fmla="*/ 540796 w 6896602"/>
                <a:gd name="connsiteY18" fmla="*/ 1043418 h 1044572"/>
                <a:gd name="connsiteX19" fmla="*/ 554060 w 6896602"/>
                <a:gd name="connsiteY19" fmla="*/ 1044571 h 1044572"/>
                <a:gd name="connsiteX20" fmla="*/ 2197618 w 6896602"/>
                <a:gd name="connsiteY20" fmla="*/ 1044571 h 1044572"/>
                <a:gd name="connsiteX21" fmla="*/ 2197630 w 6896602"/>
                <a:gd name="connsiteY21" fmla="*/ 1044572 h 1044572"/>
                <a:gd name="connsiteX22" fmla="*/ 2197650 w 6896602"/>
                <a:gd name="connsiteY22" fmla="*/ 1044571 h 1044572"/>
                <a:gd name="connsiteX23" fmla="*/ 2223060 w 6896602"/>
                <a:gd name="connsiteY23" fmla="*/ 1044571 h 1044572"/>
                <a:gd name="connsiteX24" fmla="*/ 3078372 w 6896602"/>
                <a:gd name="connsiteY24" fmla="*/ 1044571 h 1044572"/>
                <a:gd name="connsiteX25" fmla="*/ 3321213 w 6896602"/>
                <a:gd name="connsiteY25" fmla="*/ 1044571 h 1044572"/>
                <a:gd name="connsiteX26" fmla="*/ 3575389 w 6896602"/>
                <a:gd name="connsiteY26" fmla="*/ 1044571 h 1044572"/>
                <a:gd name="connsiteX27" fmla="*/ 3818230 w 6896602"/>
                <a:gd name="connsiteY27" fmla="*/ 1044571 h 1044572"/>
                <a:gd name="connsiteX28" fmla="*/ 4673542 w 6896602"/>
                <a:gd name="connsiteY28" fmla="*/ 1044571 h 1044572"/>
                <a:gd name="connsiteX29" fmla="*/ 4698952 w 6896602"/>
                <a:gd name="connsiteY29" fmla="*/ 1044571 h 1044572"/>
                <a:gd name="connsiteX30" fmla="*/ 4698972 w 6896602"/>
                <a:gd name="connsiteY30" fmla="*/ 1044572 h 1044572"/>
                <a:gd name="connsiteX31" fmla="*/ 4698984 w 6896602"/>
                <a:gd name="connsiteY31" fmla="*/ 1044571 h 1044572"/>
                <a:gd name="connsiteX32" fmla="*/ 6342542 w 6896602"/>
                <a:gd name="connsiteY32" fmla="*/ 1044571 h 1044572"/>
                <a:gd name="connsiteX33" fmla="*/ 6355806 w 6896602"/>
                <a:gd name="connsiteY33" fmla="*/ 1043418 h 1044572"/>
                <a:gd name="connsiteX34" fmla="*/ 6367971 w 6896602"/>
                <a:gd name="connsiteY34" fmla="*/ 1044572 h 1044572"/>
                <a:gd name="connsiteX35" fmla="*/ 6661490 w 6896602"/>
                <a:gd name="connsiteY35" fmla="*/ 960129 h 1044572"/>
                <a:gd name="connsiteX36" fmla="*/ 6717525 w 6896602"/>
                <a:gd name="connsiteY36" fmla="*/ 916585 h 1044572"/>
                <a:gd name="connsiteX37" fmla="*/ 6734322 w 6896602"/>
                <a:gd name="connsiteY37" fmla="*/ 904634 h 1044572"/>
                <a:gd name="connsiteX38" fmla="*/ 6736519 w 6896602"/>
                <a:gd name="connsiteY38" fmla="*/ 901826 h 1044572"/>
                <a:gd name="connsiteX39" fmla="*/ 6739187 w 6896602"/>
                <a:gd name="connsiteY39" fmla="*/ 899753 h 1044572"/>
                <a:gd name="connsiteX40" fmla="*/ 6750530 w 6896602"/>
                <a:gd name="connsiteY40" fmla="*/ 883904 h 1044572"/>
                <a:gd name="connsiteX41" fmla="*/ 6853063 w 6896602"/>
                <a:gd name="connsiteY41" fmla="*/ 752768 h 1044572"/>
                <a:gd name="connsiteX42" fmla="*/ 6896602 w 6896602"/>
                <a:gd name="connsiteY42" fmla="*/ 566795 h 1044572"/>
                <a:gd name="connsiteX43" fmla="*/ 6896602 w 6896602"/>
                <a:gd name="connsiteY43" fmla="*/ 477777 h 1044572"/>
                <a:gd name="connsiteX44" fmla="*/ 6342542 w 6896602"/>
                <a:gd name="connsiteY44" fmla="*/ 0 h 1044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896602" h="1044572">
                  <a:moveTo>
                    <a:pt x="6342542" y="0"/>
                  </a:moveTo>
                  <a:lnTo>
                    <a:pt x="4673542" y="0"/>
                  </a:lnTo>
                  <a:lnTo>
                    <a:pt x="3818230" y="0"/>
                  </a:lnTo>
                  <a:lnTo>
                    <a:pt x="3575389" y="0"/>
                  </a:lnTo>
                  <a:lnTo>
                    <a:pt x="3321213" y="0"/>
                  </a:lnTo>
                  <a:lnTo>
                    <a:pt x="3078372" y="0"/>
                  </a:lnTo>
                  <a:lnTo>
                    <a:pt x="2223060" y="0"/>
                  </a:lnTo>
                  <a:lnTo>
                    <a:pt x="554060" y="0"/>
                  </a:lnTo>
                  <a:cubicBezTo>
                    <a:pt x="248060" y="0"/>
                    <a:pt x="0" y="213908"/>
                    <a:pt x="0" y="477777"/>
                  </a:cubicBezTo>
                  <a:lnTo>
                    <a:pt x="0" y="566795"/>
                  </a:lnTo>
                  <a:cubicBezTo>
                    <a:pt x="0" y="632762"/>
                    <a:pt x="15503" y="695607"/>
                    <a:pt x="43539" y="752768"/>
                  </a:cubicBezTo>
                  <a:lnTo>
                    <a:pt x="146072" y="883904"/>
                  </a:lnTo>
                  <a:lnTo>
                    <a:pt x="157415" y="899753"/>
                  </a:lnTo>
                  <a:lnTo>
                    <a:pt x="160083" y="901826"/>
                  </a:lnTo>
                  <a:lnTo>
                    <a:pt x="162280" y="904634"/>
                  </a:lnTo>
                  <a:lnTo>
                    <a:pt x="179077" y="916585"/>
                  </a:lnTo>
                  <a:lnTo>
                    <a:pt x="235112" y="960129"/>
                  </a:lnTo>
                  <a:cubicBezTo>
                    <a:pt x="318899" y="1013442"/>
                    <a:pt x="419905" y="1044572"/>
                    <a:pt x="528631" y="1044572"/>
                  </a:cubicBezTo>
                  <a:lnTo>
                    <a:pt x="540796" y="1043418"/>
                  </a:lnTo>
                  <a:lnTo>
                    <a:pt x="554060" y="1044571"/>
                  </a:lnTo>
                  <a:lnTo>
                    <a:pt x="2197618" y="1044571"/>
                  </a:lnTo>
                  <a:lnTo>
                    <a:pt x="2197630" y="1044572"/>
                  </a:lnTo>
                  <a:lnTo>
                    <a:pt x="2197650" y="1044571"/>
                  </a:lnTo>
                  <a:lnTo>
                    <a:pt x="2223060" y="1044571"/>
                  </a:lnTo>
                  <a:lnTo>
                    <a:pt x="3078372" y="1044571"/>
                  </a:lnTo>
                  <a:lnTo>
                    <a:pt x="3321213" y="1044571"/>
                  </a:lnTo>
                  <a:lnTo>
                    <a:pt x="3575389" y="1044571"/>
                  </a:lnTo>
                  <a:lnTo>
                    <a:pt x="3818230" y="1044571"/>
                  </a:lnTo>
                  <a:lnTo>
                    <a:pt x="4673542" y="1044571"/>
                  </a:lnTo>
                  <a:lnTo>
                    <a:pt x="4698952" y="1044571"/>
                  </a:lnTo>
                  <a:lnTo>
                    <a:pt x="4698972" y="1044572"/>
                  </a:lnTo>
                  <a:lnTo>
                    <a:pt x="4698984" y="1044571"/>
                  </a:lnTo>
                  <a:lnTo>
                    <a:pt x="6342542" y="1044571"/>
                  </a:lnTo>
                  <a:lnTo>
                    <a:pt x="6355806" y="1043418"/>
                  </a:lnTo>
                  <a:lnTo>
                    <a:pt x="6367971" y="1044572"/>
                  </a:lnTo>
                  <a:cubicBezTo>
                    <a:pt x="6476697" y="1044572"/>
                    <a:pt x="6577703" y="1013442"/>
                    <a:pt x="6661490" y="960129"/>
                  </a:cubicBezTo>
                  <a:lnTo>
                    <a:pt x="6717525" y="916585"/>
                  </a:lnTo>
                  <a:lnTo>
                    <a:pt x="6734322" y="904634"/>
                  </a:lnTo>
                  <a:lnTo>
                    <a:pt x="6736519" y="901826"/>
                  </a:lnTo>
                  <a:lnTo>
                    <a:pt x="6739187" y="899753"/>
                  </a:lnTo>
                  <a:lnTo>
                    <a:pt x="6750530" y="883904"/>
                  </a:lnTo>
                  <a:lnTo>
                    <a:pt x="6853063" y="752768"/>
                  </a:lnTo>
                  <a:cubicBezTo>
                    <a:pt x="6881099" y="695607"/>
                    <a:pt x="6896602" y="632762"/>
                    <a:pt x="6896602" y="566795"/>
                  </a:cubicBezTo>
                  <a:lnTo>
                    <a:pt x="6896602" y="477777"/>
                  </a:lnTo>
                  <a:cubicBezTo>
                    <a:pt x="6896602" y="213908"/>
                    <a:pt x="6648542" y="0"/>
                    <a:pt x="6342542" y="0"/>
                  </a:cubicBezTo>
                  <a:close/>
                </a:path>
              </a:pathLst>
            </a:custGeom>
            <a:solidFill>
              <a:srgbClr val="C0000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spc="300">
                <a:solidFill>
                  <a:srgbClr val="FFFA52"/>
                </a:solidFill>
                <a:cs typeface="+mn-ea"/>
                <a:sym typeface="+mn-lt"/>
              </a:endParaRPr>
            </a:p>
          </p:txBody>
        </p:sp>
        <p:sp>
          <p:nvSpPr>
            <p:cNvPr id="65" name="标题 1"/>
            <p:cNvSpPr txBox="1"/>
            <p:nvPr/>
          </p:nvSpPr>
          <p:spPr>
            <a:xfrm>
              <a:off x="5572440" y="3170578"/>
              <a:ext cx="5441224" cy="613093"/>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2400" kern="1200">
                  <a:solidFill>
                    <a:schemeClr val="tx2"/>
                  </a:solidFill>
                  <a:latin typeface="+mj-lt"/>
                  <a:ea typeface="+mj-ea"/>
                  <a:cs typeface="+mj-cs"/>
                </a:defRPr>
              </a:lvl1pPr>
            </a:lstStyle>
            <a:p>
              <a:pPr lvl="0">
                <a:defRPr/>
              </a:pPr>
              <a:r>
                <a:rPr lang="zh-CN" altLang="en-US" sz="2800" b="1" spc="300" dirty="0" smtClean="0">
                  <a:solidFill>
                    <a:srgbClr val="FFFA52"/>
                  </a:solidFill>
                  <a:latin typeface="+mn-lt"/>
                  <a:ea typeface="+mn-ea"/>
                  <a:cs typeface="+mn-ea"/>
                  <a:sym typeface="+mn-lt"/>
                </a:rPr>
                <a:t>敢打硬仗 能打硬仗</a:t>
              </a:r>
              <a:endParaRPr lang="zh-CN" altLang="en-US" sz="2800" b="1" spc="300" dirty="0">
                <a:solidFill>
                  <a:srgbClr val="FFFA52"/>
                </a:solidFill>
                <a:latin typeface="+mn-lt"/>
                <a:ea typeface="+mn-ea"/>
                <a:cs typeface="+mn-ea"/>
                <a:sym typeface="+mn-lt"/>
              </a:endParaRPr>
            </a:p>
          </p:txBody>
        </p:sp>
      </p:grpSp>
      <p:grpSp>
        <p:nvGrpSpPr>
          <p:cNvPr id="66" name="组合 65"/>
          <p:cNvGrpSpPr/>
          <p:nvPr/>
        </p:nvGrpSpPr>
        <p:grpSpPr>
          <a:xfrm>
            <a:off x="3072601" y="2451116"/>
            <a:ext cx="837981" cy="837979"/>
            <a:chOff x="2152132" y="2611866"/>
            <a:chExt cx="2063306" cy="2063306"/>
          </a:xfrm>
        </p:grpSpPr>
        <p:sp>
          <p:nvSpPr>
            <p:cNvPr id="70" name="椭圆 69"/>
            <p:cNvSpPr/>
            <p:nvPr/>
          </p:nvSpPr>
          <p:spPr>
            <a:xfrm>
              <a:off x="2152132" y="2611866"/>
              <a:ext cx="2063306" cy="206330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FFA52"/>
                </a:solidFill>
                <a:cs typeface="+mn-ea"/>
                <a:sym typeface="+mn-lt"/>
              </a:endParaRPr>
            </a:p>
          </p:txBody>
        </p:sp>
        <p:sp>
          <p:nvSpPr>
            <p:cNvPr id="68" name="标题 1"/>
            <p:cNvSpPr txBox="1"/>
            <p:nvPr/>
          </p:nvSpPr>
          <p:spPr>
            <a:xfrm>
              <a:off x="2257848" y="2614151"/>
              <a:ext cx="1957590" cy="1029367"/>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2400" kern="1200">
                  <a:solidFill>
                    <a:schemeClr val="tx2"/>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4400" b="1" i="0" u="none" strike="noStrike" kern="1200" cap="none" spc="0" normalizeH="0" baseline="0" noProof="0" dirty="0" smtClean="0">
                  <a:ln>
                    <a:noFill/>
                  </a:ln>
                  <a:solidFill>
                    <a:srgbClr val="FFFA52"/>
                  </a:solidFill>
                  <a:effectLst/>
                  <a:uLnTx/>
                  <a:uFillTx/>
                  <a:latin typeface="+mn-lt"/>
                  <a:ea typeface="+mn-ea"/>
                  <a:cs typeface="+mn-ea"/>
                  <a:sym typeface="+mn-lt"/>
                </a:rPr>
                <a:t>03</a:t>
              </a:r>
              <a:endParaRPr kumimoji="0" lang="zh-CN" altLang="en-US" sz="4400" b="1" i="0" u="none" strike="noStrike" kern="1200" cap="none" spc="0" normalizeH="0" baseline="0" noProof="0" dirty="0">
                <a:ln>
                  <a:noFill/>
                </a:ln>
                <a:solidFill>
                  <a:srgbClr val="FFFA52"/>
                </a:solidFill>
                <a:effectLst/>
                <a:uLnTx/>
                <a:uFillTx/>
                <a:latin typeface="+mn-lt"/>
                <a:ea typeface="+mn-ea"/>
                <a:cs typeface="+mn-ea"/>
                <a:sym typeface="+mn-lt"/>
              </a:endParaRPr>
            </a:p>
          </p:txBody>
        </p:sp>
      </p:grpSp>
      <p:sp>
        <p:nvSpPr>
          <p:cNvPr id="9" name="Rectangle 16"/>
          <p:cNvSpPr/>
          <p:nvPr/>
        </p:nvSpPr>
        <p:spPr>
          <a:xfrm>
            <a:off x="4583832" y="3212976"/>
            <a:ext cx="4993377" cy="1200329"/>
          </a:xfrm>
          <a:prstGeom prst="rect">
            <a:avLst/>
          </a:prstGeom>
        </p:spPr>
        <p:txBody>
          <a:bodyPr wrap="square">
            <a:spAutoFit/>
          </a:bodyPr>
          <a:lstStyle/>
          <a:p>
            <a:pPr>
              <a:lnSpc>
                <a:spcPct val="150000"/>
              </a:lnSpc>
            </a:pPr>
            <a:r>
              <a:rPr lang="en-US" altLang="zh-CN" sz="1200" dirty="0"/>
              <a:t>The spring and autumn period and the visual studio is one of the enterprises and individuals to provide professional creativity, brand integration design consultants, more than </a:t>
            </a:r>
            <a:r>
              <a:rPr lang="en-US" altLang="zh-CN" sz="1200" dirty="0" smtClean="0"/>
              <a:t>15 </a:t>
            </a:r>
            <a:r>
              <a:rPr lang="en-US" altLang="zh-CN" sz="1200" dirty="0"/>
              <a:t>years working experience. To customers as the benchmark, with wisdom grafting business and the arts.</a:t>
            </a:r>
            <a:endParaRPr lang="zh-CN" altLang="zh-CN" sz="1200"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p:cTn id="7" dur="500" fill="hold"/>
                                        <p:tgtEl>
                                          <p:spTgt spid="66"/>
                                        </p:tgtEl>
                                        <p:attrNameLst>
                                          <p:attrName>ppt_w</p:attrName>
                                        </p:attrNameLst>
                                      </p:cBhvr>
                                      <p:tavLst>
                                        <p:tav tm="0">
                                          <p:val>
                                            <p:fltVal val="0"/>
                                          </p:val>
                                        </p:tav>
                                        <p:tav tm="100000">
                                          <p:val>
                                            <p:strVal val="#ppt_w"/>
                                          </p:val>
                                        </p:tav>
                                      </p:tavLst>
                                    </p:anim>
                                    <p:anim calcmode="lin" valueType="num">
                                      <p:cBhvr>
                                        <p:cTn id="8" dur="500" fill="hold"/>
                                        <p:tgtEl>
                                          <p:spTgt spid="66"/>
                                        </p:tgtEl>
                                        <p:attrNameLst>
                                          <p:attrName>ppt_h</p:attrName>
                                        </p:attrNameLst>
                                      </p:cBhvr>
                                      <p:tavLst>
                                        <p:tav tm="0">
                                          <p:val>
                                            <p:fltVal val="0"/>
                                          </p:val>
                                        </p:tav>
                                        <p:tav tm="100000">
                                          <p:val>
                                            <p:strVal val="#ppt_h"/>
                                          </p:val>
                                        </p:tav>
                                      </p:tavLst>
                                    </p:anim>
                                    <p:animEffect transition="in" filter="fade">
                                      <p:cBhvr>
                                        <p:cTn id="9" dur="500"/>
                                        <p:tgtEl>
                                          <p:spTgt spid="66"/>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63"/>
                                        </p:tgtEl>
                                        <p:attrNameLst>
                                          <p:attrName>style.visibility</p:attrName>
                                        </p:attrNameLst>
                                      </p:cBhvr>
                                      <p:to>
                                        <p:strVal val="visible"/>
                                      </p:to>
                                    </p:set>
                                    <p:anim calcmode="lin" valueType="num">
                                      <p:cBhvr additive="base">
                                        <p:cTn id="13" dur="500" fill="hold"/>
                                        <p:tgtEl>
                                          <p:spTgt spid="63"/>
                                        </p:tgtEl>
                                        <p:attrNameLst>
                                          <p:attrName>ppt_x</p:attrName>
                                        </p:attrNameLst>
                                      </p:cBhvr>
                                      <p:tavLst>
                                        <p:tav tm="0">
                                          <p:val>
                                            <p:strVal val="1+#ppt_w/2"/>
                                          </p:val>
                                        </p:tav>
                                        <p:tav tm="100000">
                                          <p:val>
                                            <p:strVal val="#ppt_x"/>
                                          </p:val>
                                        </p:tav>
                                      </p:tavLst>
                                    </p:anim>
                                    <p:anim calcmode="lin" valueType="num">
                                      <p:cBhvr additive="base">
                                        <p:cTn id="14" dur="500" fill="hold"/>
                                        <p:tgtEl>
                                          <p:spTgt spid="63"/>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18" presetClass="entr" presetSubtype="6"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strips(downRight)">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143672" y="2004242"/>
            <a:ext cx="6768752" cy="486752"/>
            <a:chOff x="5663952" y="2798232"/>
            <a:chExt cx="6768752" cy="486752"/>
          </a:xfrm>
        </p:grpSpPr>
        <p:sp>
          <p:nvSpPr>
            <p:cNvPr id="2" name="矩形: 圆角 1"/>
            <p:cNvSpPr/>
            <p:nvPr/>
          </p:nvSpPr>
          <p:spPr>
            <a:xfrm>
              <a:off x="5663952" y="2809018"/>
              <a:ext cx="6768752" cy="475966"/>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标题 1"/>
            <p:cNvSpPr txBox="1"/>
            <p:nvPr/>
          </p:nvSpPr>
          <p:spPr>
            <a:xfrm>
              <a:off x="6565491" y="2836828"/>
              <a:ext cx="5579181" cy="355728"/>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2400" kern="1200">
                  <a:solidFill>
                    <a:schemeClr val="tx2"/>
                  </a:solidFill>
                  <a:latin typeface="+mj-lt"/>
                  <a:ea typeface="+mj-ea"/>
                  <a:cs typeface="+mj-cs"/>
                </a:defRPr>
              </a:lvl1pPr>
            </a:lstStyle>
            <a:p>
              <a:r>
                <a:rPr lang="zh-CN" altLang="en-US" sz="2000" dirty="0">
                  <a:solidFill>
                    <a:srgbClr val="FFF046"/>
                  </a:solidFill>
                </a:rPr>
                <a:t>建设听党指挥能打胜仗作风优良的人民军队</a:t>
              </a:r>
              <a:endParaRPr lang="zh-CN" altLang="en-US" sz="2000" dirty="0">
                <a:solidFill>
                  <a:srgbClr val="FFF046"/>
                </a:solidFill>
              </a:endParaRPr>
            </a:p>
          </p:txBody>
        </p:sp>
        <p:cxnSp>
          <p:nvCxnSpPr>
            <p:cNvPr id="76" name="直接连接符 75"/>
            <p:cNvCxnSpPr/>
            <p:nvPr/>
          </p:nvCxnSpPr>
          <p:spPr>
            <a:xfrm>
              <a:off x="6385398" y="2848936"/>
              <a:ext cx="0" cy="382217"/>
            </a:xfrm>
            <a:prstGeom prst="line">
              <a:avLst/>
            </a:prstGeom>
            <a:ln>
              <a:solidFill>
                <a:srgbClr val="FFFA52"/>
              </a:solidFill>
            </a:ln>
          </p:spPr>
          <p:style>
            <a:lnRef idx="1">
              <a:schemeClr val="accent1"/>
            </a:lnRef>
            <a:fillRef idx="0">
              <a:schemeClr val="accent1"/>
            </a:fillRef>
            <a:effectRef idx="0">
              <a:schemeClr val="accent1"/>
            </a:effectRef>
            <a:fontRef idx="minor">
              <a:schemeClr val="tx1"/>
            </a:fontRef>
          </p:style>
        </p:cxnSp>
        <p:sp>
          <p:nvSpPr>
            <p:cNvPr id="82" name="标题 1"/>
            <p:cNvSpPr txBox="1"/>
            <p:nvPr/>
          </p:nvSpPr>
          <p:spPr>
            <a:xfrm>
              <a:off x="5799054" y="2798232"/>
              <a:ext cx="729081" cy="43292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2400" kern="1200">
                  <a:solidFill>
                    <a:schemeClr val="tx2"/>
                  </a:solidFill>
                  <a:latin typeface="+mj-lt"/>
                  <a:ea typeface="+mj-ea"/>
                  <a:cs typeface="+mj-cs"/>
                </a:defRPr>
              </a:lvl1pPr>
            </a:lstStyle>
            <a:p>
              <a:pPr marL="0" marR="0" lvl="0" indent="0" defTabSz="914400" rtl="0" eaLnBrk="1" fontAlgn="auto" latinLnBrk="0" hangingPunct="1">
                <a:lnSpc>
                  <a:spcPct val="100000"/>
                </a:lnSpc>
                <a:spcBef>
                  <a:spcPct val="0"/>
                </a:spcBef>
                <a:spcAft>
                  <a:spcPts val="0"/>
                </a:spcAft>
                <a:buClrTx/>
                <a:buSzTx/>
                <a:buFontTx/>
                <a:buNone/>
                <a:defRPr/>
              </a:pPr>
              <a:r>
                <a:rPr kumimoji="0" lang="zh-CN" altLang="en-US" b="0" i="0" u="none" strike="noStrike" kern="1200" cap="none" spc="0" normalizeH="0" baseline="0" noProof="0" dirty="0" smtClean="0">
                  <a:ln>
                    <a:noFill/>
                  </a:ln>
                  <a:solidFill>
                    <a:srgbClr val="FFFA52"/>
                  </a:solidFill>
                  <a:effectLst/>
                  <a:uLnTx/>
                  <a:uFillTx/>
                  <a:latin typeface="+mn-lt"/>
                  <a:ea typeface="+mn-ea"/>
                  <a:cs typeface="+mn-ea"/>
                  <a:sym typeface="+mn-lt"/>
                </a:rPr>
                <a:t>壹</a:t>
              </a:r>
              <a:endParaRPr kumimoji="0" lang="zh-CN" altLang="en-US" b="0" i="0" u="none" strike="noStrike" kern="1200" cap="none" spc="0" normalizeH="0" baseline="0" noProof="0" dirty="0">
                <a:ln>
                  <a:noFill/>
                </a:ln>
                <a:solidFill>
                  <a:srgbClr val="FFFA52"/>
                </a:solidFill>
                <a:effectLst/>
                <a:uLnTx/>
                <a:uFillTx/>
                <a:latin typeface="+mn-lt"/>
                <a:ea typeface="+mn-ea"/>
                <a:cs typeface="+mn-ea"/>
                <a:sym typeface="+mn-lt"/>
              </a:endParaRPr>
            </a:p>
          </p:txBody>
        </p:sp>
      </p:grpSp>
      <p:grpSp>
        <p:nvGrpSpPr>
          <p:cNvPr id="44" name="组合 43"/>
          <p:cNvGrpSpPr/>
          <p:nvPr/>
        </p:nvGrpSpPr>
        <p:grpSpPr>
          <a:xfrm>
            <a:off x="3143672" y="2613842"/>
            <a:ext cx="6768752" cy="486752"/>
            <a:chOff x="5663952" y="2798232"/>
            <a:chExt cx="6768752" cy="486752"/>
          </a:xfrm>
        </p:grpSpPr>
        <p:sp>
          <p:nvSpPr>
            <p:cNvPr id="45" name="矩形: 圆角 44"/>
            <p:cNvSpPr/>
            <p:nvPr/>
          </p:nvSpPr>
          <p:spPr>
            <a:xfrm>
              <a:off x="5663952" y="2809018"/>
              <a:ext cx="6768752" cy="475966"/>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标题 1"/>
            <p:cNvSpPr txBox="1"/>
            <p:nvPr/>
          </p:nvSpPr>
          <p:spPr>
            <a:xfrm>
              <a:off x="6565491" y="2836828"/>
              <a:ext cx="5147133" cy="355728"/>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2400" kern="1200">
                  <a:solidFill>
                    <a:schemeClr val="tx2"/>
                  </a:solidFill>
                  <a:latin typeface="+mj-lt"/>
                  <a:ea typeface="+mj-ea"/>
                  <a:cs typeface="+mj-cs"/>
                </a:defRPr>
              </a:lvl1pPr>
            </a:lstStyle>
            <a:p>
              <a:r>
                <a:rPr lang="zh-CN" altLang="en-US" sz="2000" dirty="0">
                  <a:solidFill>
                    <a:srgbClr val="FFF046"/>
                  </a:solidFill>
                </a:rPr>
                <a:t>建设听党指挥能打胜仗作风优良的人民军队</a:t>
              </a:r>
              <a:endParaRPr lang="zh-CN" altLang="en-US" sz="2000" dirty="0">
                <a:solidFill>
                  <a:srgbClr val="FFF046"/>
                </a:solidFill>
              </a:endParaRPr>
            </a:p>
          </p:txBody>
        </p:sp>
        <p:cxnSp>
          <p:nvCxnSpPr>
            <p:cNvPr id="47" name="直接连接符 46"/>
            <p:cNvCxnSpPr/>
            <p:nvPr/>
          </p:nvCxnSpPr>
          <p:spPr>
            <a:xfrm>
              <a:off x="6385398" y="2848936"/>
              <a:ext cx="0" cy="382217"/>
            </a:xfrm>
            <a:prstGeom prst="line">
              <a:avLst/>
            </a:prstGeom>
            <a:ln>
              <a:solidFill>
                <a:srgbClr val="FFFA52"/>
              </a:solidFill>
            </a:ln>
          </p:spPr>
          <p:style>
            <a:lnRef idx="1">
              <a:schemeClr val="accent1"/>
            </a:lnRef>
            <a:fillRef idx="0">
              <a:schemeClr val="accent1"/>
            </a:fillRef>
            <a:effectRef idx="0">
              <a:schemeClr val="accent1"/>
            </a:effectRef>
            <a:fontRef idx="minor">
              <a:schemeClr val="tx1"/>
            </a:fontRef>
          </p:style>
        </p:cxnSp>
        <p:sp>
          <p:nvSpPr>
            <p:cNvPr id="48" name="标题 1"/>
            <p:cNvSpPr txBox="1"/>
            <p:nvPr/>
          </p:nvSpPr>
          <p:spPr>
            <a:xfrm>
              <a:off x="5799054" y="2798232"/>
              <a:ext cx="729081" cy="43292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2400" kern="1200">
                  <a:solidFill>
                    <a:schemeClr val="tx2"/>
                  </a:solidFill>
                  <a:latin typeface="+mj-lt"/>
                  <a:ea typeface="+mj-ea"/>
                  <a:cs typeface="+mj-cs"/>
                </a:defRPr>
              </a:lvl1pPr>
            </a:lstStyle>
            <a:p>
              <a:pPr marL="0" marR="0" lvl="0" indent="0" defTabSz="914400" rtl="0" eaLnBrk="1" fontAlgn="auto" latinLnBrk="0" hangingPunct="1">
                <a:lnSpc>
                  <a:spcPct val="100000"/>
                </a:lnSpc>
                <a:spcBef>
                  <a:spcPct val="0"/>
                </a:spcBef>
                <a:spcAft>
                  <a:spcPts val="0"/>
                </a:spcAft>
                <a:buClrTx/>
                <a:buSzTx/>
                <a:buFontTx/>
                <a:buNone/>
                <a:defRPr/>
              </a:pPr>
              <a:r>
                <a:rPr kumimoji="0" lang="zh-CN" altLang="en-US" b="0" i="0" u="none" strike="noStrike" kern="1200" cap="none" spc="0" normalizeH="0" baseline="0" noProof="0" dirty="0" smtClean="0">
                  <a:ln>
                    <a:noFill/>
                  </a:ln>
                  <a:solidFill>
                    <a:srgbClr val="FFFA52"/>
                  </a:solidFill>
                  <a:effectLst/>
                  <a:uLnTx/>
                  <a:uFillTx/>
                  <a:latin typeface="+mn-lt"/>
                  <a:ea typeface="+mn-ea"/>
                  <a:cs typeface="+mn-ea"/>
                  <a:sym typeface="+mn-lt"/>
                </a:rPr>
                <a:t>贰</a:t>
              </a:r>
              <a:endParaRPr kumimoji="0" lang="zh-CN" altLang="en-US" b="0" i="0" u="none" strike="noStrike" kern="1200" cap="none" spc="0" normalizeH="0" baseline="0" noProof="0" dirty="0">
                <a:ln>
                  <a:noFill/>
                </a:ln>
                <a:solidFill>
                  <a:srgbClr val="FFFA52"/>
                </a:solidFill>
                <a:effectLst/>
                <a:uLnTx/>
                <a:uFillTx/>
                <a:latin typeface="+mn-lt"/>
                <a:ea typeface="+mn-ea"/>
                <a:cs typeface="+mn-ea"/>
                <a:sym typeface="+mn-lt"/>
              </a:endParaRPr>
            </a:p>
          </p:txBody>
        </p:sp>
      </p:grpSp>
      <p:grpSp>
        <p:nvGrpSpPr>
          <p:cNvPr id="49" name="组合 48"/>
          <p:cNvGrpSpPr/>
          <p:nvPr/>
        </p:nvGrpSpPr>
        <p:grpSpPr>
          <a:xfrm>
            <a:off x="3143672" y="3223442"/>
            <a:ext cx="6768752" cy="486752"/>
            <a:chOff x="5663952" y="2798232"/>
            <a:chExt cx="6768752" cy="486752"/>
          </a:xfrm>
        </p:grpSpPr>
        <p:sp>
          <p:nvSpPr>
            <p:cNvPr id="50" name="矩形: 圆角 49"/>
            <p:cNvSpPr/>
            <p:nvPr/>
          </p:nvSpPr>
          <p:spPr>
            <a:xfrm>
              <a:off x="5663952" y="2809018"/>
              <a:ext cx="6768752" cy="475966"/>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标题 1"/>
            <p:cNvSpPr txBox="1"/>
            <p:nvPr/>
          </p:nvSpPr>
          <p:spPr>
            <a:xfrm>
              <a:off x="6565491" y="2836828"/>
              <a:ext cx="5363157" cy="355728"/>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2400" kern="1200">
                  <a:solidFill>
                    <a:schemeClr val="tx2"/>
                  </a:solidFill>
                  <a:latin typeface="+mj-lt"/>
                  <a:ea typeface="+mj-ea"/>
                  <a:cs typeface="+mj-cs"/>
                </a:defRPr>
              </a:lvl1pPr>
            </a:lstStyle>
            <a:p>
              <a:r>
                <a:rPr lang="zh-CN" altLang="en-US" sz="2000" dirty="0">
                  <a:solidFill>
                    <a:srgbClr val="FFF046"/>
                  </a:solidFill>
                </a:rPr>
                <a:t>建设听党指挥能打胜仗作风优良的人民军队</a:t>
              </a:r>
              <a:endParaRPr lang="zh-CN" altLang="en-US" sz="2000" dirty="0">
                <a:solidFill>
                  <a:srgbClr val="FFF046"/>
                </a:solidFill>
              </a:endParaRPr>
            </a:p>
          </p:txBody>
        </p:sp>
        <p:cxnSp>
          <p:nvCxnSpPr>
            <p:cNvPr id="52" name="直接连接符 51"/>
            <p:cNvCxnSpPr/>
            <p:nvPr/>
          </p:nvCxnSpPr>
          <p:spPr>
            <a:xfrm>
              <a:off x="6385398" y="2848936"/>
              <a:ext cx="0" cy="382217"/>
            </a:xfrm>
            <a:prstGeom prst="line">
              <a:avLst/>
            </a:prstGeom>
            <a:ln>
              <a:solidFill>
                <a:srgbClr val="FFFA52"/>
              </a:solidFill>
            </a:ln>
          </p:spPr>
          <p:style>
            <a:lnRef idx="1">
              <a:schemeClr val="accent1"/>
            </a:lnRef>
            <a:fillRef idx="0">
              <a:schemeClr val="accent1"/>
            </a:fillRef>
            <a:effectRef idx="0">
              <a:schemeClr val="accent1"/>
            </a:effectRef>
            <a:fontRef idx="minor">
              <a:schemeClr val="tx1"/>
            </a:fontRef>
          </p:style>
        </p:cxnSp>
        <p:sp>
          <p:nvSpPr>
            <p:cNvPr id="53" name="标题 1"/>
            <p:cNvSpPr txBox="1"/>
            <p:nvPr/>
          </p:nvSpPr>
          <p:spPr>
            <a:xfrm>
              <a:off x="5799054" y="2798232"/>
              <a:ext cx="729081" cy="43292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2400" kern="1200">
                  <a:solidFill>
                    <a:schemeClr val="tx2"/>
                  </a:solidFill>
                  <a:latin typeface="+mj-lt"/>
                  <a:ea typeface="+mj-ea"/>
                  <a:cs typeface="+mj-cs"/>
                </a:defRPr>
              </a:lvl1pPr>
            </a:lstStyle>
            <a:p>
              <a:pPr marL="0" marR="0" lvl="0" indent="0" defTabSz="914400" rtl="0" eaLnBrk="1" fontAlgn="auto" latinLnBrk="0" hangingPunct="1">
                <a:lnSpc>
                  <a:spcPct val="100000"/>
                </a:lnSpc>
                <a:spcBef>
                  <a:spcPct val="0"/>
                </a:spcBef>
                <a:spcAft>
                  <a:spcPts val="0"/>
                </a:spcAft>
                <a:buClrTx/>
                <a:buSzTx/>
                <a:buFontTx/>
                <a:buNone/>
                <a:defRPr/>
              </a:pPr>
              <a:r>
                <a:rPr kumimoji="0" lang="zh-CN" altLang="en-US" b="0" i="0" u="none" strike="noStrike" kern="1200" cap="none" spc="0" normalizeH="0" baseline="0" noProof="0" dirty="0" smtClean="0">
                  <a:ln>
                    <a:noFill/>
                  </a:ln>
                  <a:solidFill>
                    <a:srgbClr val="FFFA52"/>
                  </a:solidFill>
                  <a:effectLst/>
                  <a:uLnTx/>
                  <a:uFillTx/>
                  <a:latin typeface="+mn-lt"/>
                  <a:ea typeface="+mn-ea"/>
                  <a:cs typeface="+mn-ea"/>
                  <a:sym typeface="+mn-lt"/>
                </a:rPr>
                <a:t>叁</a:t>
              </a:r>
              <a:endParaRPr kumimoji="0" lang="zh-CN" altLang="en-US" b="0" i="0" u="none" strike="noStrike" kern="1200" cap="none" spc="0" normalizeH="0" baseline="0" noProof="0" dirty="0">
                <a:ln>
                  <a:noFill/>
                </a:ln>
                <a:solidFill>
                  <a:srgbClr val="FFFA52"/>
                </a:solidFill>
                <a:effectLst/>
                <a:uLnTx/>
                <a:uFillTx/>
                <a:latin typeface="+mn-lt"/>
                <a:ea typeface="+mn-ea"/>
                <a:cs typeface="+mn-ea"/>
                <a:sym typeface="+mn-lt"/>
              </a:endParaRPr>
            </a:p>
          </p:txBody>
        </p:sp>
      </p:grpSp>
      <p:grpSp>
        <p:nvGrpSpPr>
          <p:cNvPr id="54" name="组合 53"/>
          <p:cNvGrpSpPr/>
          <p:nvPr/>
        </p:nvGrpSpPr>
        <p:grpSpPr>
          <a:xfrm>
            <a:off x="3143672" y="3833043"/>
            <a:ext cx="6768752" cy="486752"/>
            <a:chOff x="5663952" y="2798232"/>
            <a:chExt cx="6768752" cy="486752"/>
          </a:xfrm>
        </p:grpSpPr>
        <p:sp>
          <p:nvSpPr>
            <p:cNvPr id="55" name="矩形: 圆角 54"/>
            <p:cNvSpPr/>
            <p:nvPr/>
          </p:nvSpPr>
          <p:spPr>
            <a:xfrm>
              <a:off x="5663952" y="2809018"/>
              <a:ext cx="6768752" cy="475966"/>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标题 1"/>
            <p:cNvSpPr txBox="1"/>
            <p:nvPr/>
          </p:nvSpPr>
          <p:spPr>
            <a:xfrm>
              <a:off x="6565491" y="2841639"/>
              <a:ext cx="5363157" cy="355728"/>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2400" kern="1200">
                  <a:solidFill>
                    <a:schemeClr val="tx2"/>
                  </a:solidFill>
                  <a:latin typeface="+mj-lt"/>
                  <a:ea typeface="+mj-ea"/>
                  <a:cs typeface="+mj-cs"/>
                </a:defRPr>
              </a:lvl1pPr>
            </a:lstStyle>
            <a:p>
              <a:r>
                <a:rPr lang="zh-CN" altLang="en-US" sz="2000" dirty="0">
                  <a:solidFill>
                    <a:srgbClr val="FFF046"/>
                  </a:solidFill>
                </a:rPr>
                <a:t>建设听党指挥能打胜仗作风优良的人民军队</a:t>
              </a:r>
              <a:endParaRPr lang="zh-CN" altLang="en-US" sz="2000" dirty="0">
                <a:solidFill>
                  <a:srgbClr val="FFF046"/>
                </a:solidFill>
              </a:endParaRPr>
            </a:p>
          </p:txBody>
        </p:sp>
        <p:cxnSp>
          <p:nvCxnSpPr>
            <p:cNvPr id="57" name="直接连接符 56"/>
            <p:cNvCxnSpPr/>
            <p:nvPr/>
          </p:nvCxnSpPr>
          <p:spPr>
            <a:xfrm>
              <a:off x="6385398" y="2848936"/>
              <a:ext cx="0" cy="382217"/>
            </a:xfrm>
            <a:prstGeom prst="line">
              <a:avLst/>
            </a:prstGeom>
            <a:ln>
              <a:solidFill>
                <a:srgbClr val="FFFA52"/>
              </a:solidFill>
            </a:ln>
          </p:spPr>
          <p:style>
            <a:lnRef idx="1">
              <a:schemeClr val="accent1"/>
            </a:lnRef>
            <a:fillRef idx="0">
              <a:schemeClr val="accent1"/>
            </a:fillRef>
            <a:effectRef idx="0">
              <a:schemeClr val="accent1"/>
            </a:effectRef>
            <a:fontRef idx="minor">
              <a:schemeClr val="tx1"/>
            </a:fontRef>
          </p:style>
        </p:cxnSp>
        <p:sp>
          <p:nvSpPr>
            <p:cNvPr id="58" name="标题 1"/>
            <p:cNvSpPr txBox="1"/>
            <p:nvPr/>
          </p:nvSpPr>
          <p:spPr>
            <a:xfrm>
              <a:off x="5799054" y="2798232"/>
              <a:ext cx="729081" cy="43292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2400" kern="1200">
                  <a:solidFill>
                    <a:schemeClr val="tx2"/>
                  </a:solidFill>
                  <a:latin typeface="+mj-lt"/>
                  <a:ea typeface="+mj-ea"/>
                  <a:cs typeface="+mj-cs"/>
                </a:defRPr>
              </a:lvl1pPr>
            </a:lstStyle>
            <a:p>
              <a:pPr marL="0" marR="0" lvl="0" indent="0" defTabSz="914400" rtl="0" eaLnBrk="1" fontAlgn="auto" latinLnBrk="0" hangingPunct="1">
                <a:lnSpc>
                  <a:spcPct val="100000"/>
                </a:lnSpc>
                <a:spcBef>
                  <a:spcPct val="0"/>
                </a:spcBef>
                <a:spcAft>
                  <a:spcPts val="0"/>
                </a:spcAft>
                <a:buClrTx/>
                <a:buSzTx/>
                <a:buFontTx/>
                <a:buNone/>
                <a:defRPr/>
              </a:pPr>
              <a:r>
                <a:rPr kumimoji="0" lang="zh-CN" altLang="en-US" b="0" i="0" u="none" strike="noStrike" kern="1200" cap="none" spc="0" normalizeH="0" baseline="0" noProof="0" dirty="0" smtClean="0">
                  <a:ln>
                    <a:noFill/>
                  </a:ln>
                  <a:solidFill>
                    <a:srgbClr val="FFFA52"/>
                  </a:solidFill>
                  <a:effectLst/>
                  <a:uLnTx/>
                  <a:uFillTx/>
                  <a:latin typeface="+mn-lt"/>
                  <a:ea typeface="+mn-ea"/>
                  <a:cs typeface="+mn-ea"/>
                  <a:sym typeface="+mn-lt"/>
                </a:rPr>
                <a:t>肆</a:t>
              </a:r>
              <a:endParaRPr kumimoji="0" lang="zh-CN" altLang="en-US" b="0" i="0" u="none" strike="noStrike" kern="1200" cap="none" spc="0" normalizeH="0" baseline="0" noProof="0" dirty="0">
                <a:ln>
                  <a:noFill/>
                </a:ln>
                <a:solidFill>
                  <a:srgbClr val="FFFA52"/>
                </a:solidFill>
                <a:effectLst/>
                <a:uLnTx/>
                <a:uFillTx/>
                <a:latin typeface="+mn-lt"/>
                <a:ea typeface="+mn-ea"/>
                <a:cs typeface="+mn-ea"/>
                <a:sym typeface="+mn-lt"/>
              </a:endParaRPr>
            </a:p>
          </p:txBody>
        </p:sp>
      </p:grpSp>
      <p:pic>
        <p:nvPicPr>
          <p:cNvPr id="25" name="图片 2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4392" y="650929"/>
            <a:ext cx="727608" cy="889474"/>
          </a:xfrm>
          <a:prstGeom prst="rect">
            <a:avLst/>
          </a:prstGeom>
        </p:spPr>
      </p:pic>
      <p:grpSp>
        <p:nvGrpSpPr>
          <p:cNvPr id="28" name="组合 27"/>
          <p:cNvGrpSpPr/>
          <p:nvPr/>
        </p:nvGrpSpPr>
        <p:grpSpPr>
          <a:xfrm>
            <a:off x="1550048" y="2490994"/>
            <a:ext cx="1378880" cy="1378874"/>
            <a:chOff x="2254607" y="2510718"/>
            <a:chExt cx="2061979" cy="2061978"/>
          </a:xfrm>
        </p:grpSpPr>
        <p:sp>
          <p:nvSpPr>
            <p:cNvPr id="29" name="椭圆 28"/>
            <p:cNvSpPr/>
            <p:nvPr/>
          </p:nvSpPr>
          <p:spPr>
            <a:xfrm>
              <a:off x="2254607" y="2510718"/>
              <a:ext cx="2061979" cy="206197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FFA52"/>
                </a:solidFill>
                <a:cs typeface="+mn-ea"/>
                <a:sym typeface="+mn-lt"/>
              </a:endParaRPr>
            </a:p>
          </p:txBody>
        </p:sp>
        <p:sp>
          <p:nvSpPr>
            <p:cNvPr id="30" name="标题 1"/>
            <p:cNvSpPr txBox="1"/>
            <p:nvPr/>
          </p:nvSpPr>
          <p:spPr>
            <a:xfrm>
              <a:off x="2337665" y="3003188"/>
              <a:ext cx="1957590" cy="1029366"/>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2400" kern="1200">
                  <a:solidFill>
                    <a:schemeClr val="tx2"/>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none" spc="0" normalizeH="0" baseline="0" noProof="0" dirty="0" smtClean="0">
                  <a:ln>
                    <a:noFill/>
                  </a:ln>
                  <a:solidFill>
                    <a:srgbClr val="FFFA52"/>
                  </a:solidFill>
                  <a:effectLst/>
                  <a:uLnTx/>
                  <a:uFillTx/>
                  <a:latin typeface="+mn-lt"/>
                  <a:ea typeface="+mn-ea"/>
                  <a:cs typeface="+mn-ea"/>
                  <a:sym typeface="+mn-lt"/>
                </a:rPr>
                <a:t>目录</a:t>
              </a:r>
              <a:endParaRPr kumimoji="0" lang="zh-CN" altLang="en-US" sz="4000" b="1" i="0" u="none" strike="noStrike" kern="1200" cap="none" spc="0" normalizeH="0" baseline="0" noProof="0" dirty="0">
                <a:ln>
                  <a:noFill/>
                </a:ln>
                <a:solidFill>
                  <a:srgbClr val="FFFA52"/>
                </a:solidFill>
                <a:effectLst/>
                <a:uLnTx/>
                <a:uFillTx/>
                <a:latin typeface="+mn-lt"/>
                <a:ea typeface="+mn-ea"/>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1+#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100"/>
                                  </p:stCondLst>
                                  <p:childTnLst>
                                    <p:set>
                                      <p:cBhvr>
                                        <p:cTn id="16" dur="1" fill="hold">
                                          <p:stCondLst>
                                            <p:cond delay="0"/>
                                          </p:stCondLst>
                                        </p:cTn>
                                        <p:tgtEl>
                                          <p:spTgt spid="44"/>
                                        </p:tgtEl>
                                        <p:attrNameLst>
                                          <p:attrName>style.visibility</p:attrName>
                                        </p:attrNameLst>
                                      </p:cBhvr>
                                      <p:to>
                                        <p:strVal val="visible"/>
                                      </p:to>
                                    </p:set>
                                    <p:anim calcmode="lin" valueType="num">
                                      <p:cBhvr additive="base">
                                        <p:cTn id="17" dur="500" fill="hold"/>
                                        <p:tgtEl>
                                          <p:spTgt spid="44"/>
                                        </p:tgtEl>
                                        <p:attrNameLst>
                                          <p:attrName>ppt_x</p:attrName>
                                        </p:attrNameLst>
                                      </p:cBhvr>
                                      <p:tavLst>
                                        <p:tav tm="0">
                                          <p:val>
                                            <p:strVal val="1+#ppt_w/2"/>
                                          </p:val>
                                        </p:tav>
                                        <p:tav tm="100000">
                                          <p:val>
                                            <p:strVal val="#ppt_x"/>
                                          </p:val>
                                        </p:tav>
                                      </p:tavLst>
                                    </p:anim>
                                    <p:anim calcmode="lin" valueType="num">
                                      <p:cBhvr additive="base">
                                        <p:cTn id="18" dur="500" fill="hold"/>
                                        <p:tgtEl>
                                          <p:spTgt spid="44"/>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200"/>
                                  </p:stCondLst>
                                  <p:childTnLst>
                                    <p:set>
                                      <p:cBhvr>
                                        <p:cTn id="20" dur="1" fill="hold">
                                          <p:stCondLst>
                                            <p:cond delay="0"/>
                                          </p:stCondLst>
                                        </p:cTn>
                                        <p:tgtEl>
                                          <p:spTgt spid="49"/>
                                        </p:tgtEl>
                                        <p:attrNameLst>
                                          <p:attrName>style.visibility</p:attrName>
                                        </p:attrNameLst>
                                      </p:cBhvr>
                                      <p:to>
                                        <p:strVal val="visible"/>
                                      </p:to>
                                    </p:set>
                                    <p:anim calcmode="lin" valueType="num">
                                      <p:cBhvr additive="base">
                                        <p:cTn id="21" dur="500" fill="hold"/>
                                        <p:tgtEl>
                                          <p:spTgt spid="49"/>
                                        </p:tgtEl>
                                        <p:attrNameLst>
                                          <p:attrName>ppt_x</p:attrName>
                                        </p:attrNameLst>
                                      </p:cBhvr>
                                      <p:tavLst>
                                        <p:tav tm="0">
                                          <p:val>
                                            <p:strVal val="1+#ppt_w/2"/>
                                          </p:val>
                                        </p:tav>
                                        <p:tav tm="100000">
                                          <p:val>
                                            <p:strVal val="#ppt_x"/>
                                          </p:val>
                                        </p:tav>
                                      </p:tavLst>
                                    </p:anim>
                                    <p:anim calcmode="lin" valueType="num">
                                      <p:cBhvr additive="base">
                                        <p:cTn id="22" dur="500" fill="hold"/>
                                        <p:tgtEl>
                                          <p:spTgt spid="49"/>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300"/>
                                  </p:stCondLst>
                                  <p:childTnLst>
                                    <p:set>
                                      <p:cBhvr>
                                        <p:cTn id="24" dur="1" fill="hold">
                                          <p:stCondLst>
                                            <p:cond delay="0"/>
                                          </p:stCondLst>
                                        </p:cTn>
                                        <p:tgtEl>
                                          <p:spTgt spid="54"/>
                                        </p:tgtEl>
                                        <p:attrNameLst>
                                          <p:attrName>style.visibility</p:attrName>
                                        </p:attrNameLst>
                                      </p:cBhvr>
                                      <p:to>
                                        <p:strVal val="visible"/>
                                      </p:to>
                                    </p:set>
                                    <p:anim calcmode="lin" valueType="num">
                                      <p:cBhvr additive="base">
                                        <p:cTn id="25" dur="500" fill="hold"/>
                                        <p:tgtEl>
                                          <p:spTgt spid="54"/>
                                        </p:tgtEl>
                                        <p:attrNameLst>
                                          <p:attrName>ppt_x</p:attrName>
                                        </p:attrNameLst>
                                      </p:cBhvr>
                                      <p:tavLst>
                                        <p:tav tm="0">
                                          <p:val>
                                            <p:strVal val="1+#ppt_w/2"/>
                                          </p:val>
                                        </p:tav>
                                        <p:tav tm="100000">
                                          <p:val>
                                            <p:strVal val="#ppt_x"/>
                                          </p:val>
                                        </p:tav>
                                      </p:tavLst>
                                    </p:anim>
                                    <p:anim calcmode="lin" valueType="num">
                                      <p:cBhvr additive="base">
                                        <p:cTn id="26" dur="500" fill="hold"/>
                                        <p:tgtEl>
                                          <p:spTgt spid="54"/>
                                        </p:tgtEl>
                                        <p:attrNameLst>
                                          <p:attrName>ppt_y</p:attrName>
                                        </p:attrNameLst>
                                      </p:cBhvr>
                                      <p:tavLst>
                                        <p:tav tm="0">
                                          <p:val>
                                            <p:strVal val="#ppt_y"/>
                                          </p:val>
                                        </p:tav>
                                        <p:tav tm="100000">
                                          <p:val>
                                            <p:strVal val="#ppt_y"/>
                                          </p:val>
                                        </p:tav>
                                      </p:tavLst>
                                    </p:anim>
                                  </p:childTnLst>
                                </p:cTn>
                              </p:par>
                            </p:childTnLst>
                          </p:cTn>
                        </p:par>
                        <p:par>
                          <p:cTn id="27" fill="hold">
                            <p:stCondLst>
                              <p:cond delay="1000"/>
                            </p:stCondLst>
                            <p:childTnLst>
                              <p:par>
                                <p:cTn id="28" presetID="42" presetClass="entr" presetSubtype="0" fill="hold"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1000"/>
                                        <p:tgtEl>
                                          <p:spTgt spid="25"/>
                                        </p:tgtEl>
                                      </p:cBhvr>
                                    </p:animEffect>
                                    <p:anim calcmode="lin" valueType="num">
                                      <p:cBhvr>
                                        <p:cTn id="31" dur="1000" fill="hold"/>
                                        <p:tgtEl>
                                          <p:spTgt spid="25"/>
                                        </p:tgtEl>
                                        <p:attrNameLst>
                                          <p:attrName>ppt_x</p:attrName>
                                        </p:attrNameLst>
                                      </p:cBhvr>
                                      <p:tavLst>
                                        <p:tav tm="0">
                                          <p:val>
                                            <p:strVal val="#ppt_x"/>
                                          </p:val>
                                        </p:tav>
                                        <p:tav tm="100000">
                                          <p:val>
                                            <p:strVal val="#ppt_x"/>
                                          </p:val>
                                        </p:tav>
                                      </p:tavLst>
                                    </p:anim>
                                    <p:anim calcmode="lin" valueType="num">
                                      <p:cBhvr>
                                        <p:cTn id="32"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2"/>
          <p:cNvSpPr txBox="1"/>
          <p:nvPr/>
        </p:nvSpPr>
        <p:spPr>
          <a:xfrm>
            <a:off x="1233107" y="332656"/>
            <a:ext cx="8320614" cy="584775"/>
          </a:xfrm>
          <a:prstGeom prst="rect">
            <a:avLst/>
          </a:prstGeom>
          <a:noFill/>
          <a:ln>
            <a:noFill/>
            <a:prstDash val="sysDash"/>
          </a:ln>
        </p:spPr>
        <p:txBody>
          <a:bodyPr wrap="square" rtlCol="0">
            <a:spAutoFit/>
          </a:bodyPr>
          <a:lstStyle>
            <a:defPPr>
              <a:defRPr lang="zh-CN"/>
            </a:defPPr>
            <a:lvl1pPr>
              <a:lnSpc>
                <a:spcPct val="100000"/>
              </a:lnSpc>
              <a:defRPr sz="3200" b="1">
                <a:gradFill flip="none" rotWithShape="1">
                  <a:gsLst>
                    <a:gs pos="53000">
                      <a:srgbClr val="FFF046"/>
                    </a:gs>
                    <a:gs pos="90242">
                      <a:srgbClr val="FFF74E"/>
                    </a:gs>
                    <a:gs pos="1463">
                      <a:srgbClr val="EECA96"/>
                    </a:gs>
                    <a:gs pos="13000">
                      <a:srgbClr val="FFEF4C"/>
                    </a:gs>
                    <a:gs pos="100000">
                      <a:srgbClr val="FFFF89"/>
                    </a:gs>
                  </a:gsLst>
                  <a:lin ang="5400000" scaled="1"/>
                  <a:tileRect/>
                </a:gradFill>
                <a:effectLst>
                  <a:outerShdw blurRad="533400" dist="38100" dir="8100000" algn="tr" rotWithShape="0">
                    <a:schemeClr val="accent1">
                      <a:alpha val="40000"/>
                    </a:schemeClr>
                  </a:outerShdw>
                </a:effectLst>
                <a:cs typeface="+mn-ea"/>
              </a:defRPr>
            </a:lvl1pPr>
          </a:lstStyle>
          <a:p>
            <a:r>
              <a:rPr lang="zh-CN" altLang="en-US" dirty="0">
                <a:sym typeface="+mn-lt"/>
              </a:rPr>
              <a:t>添加修改相关页面标题文字</a:t>
            </a:r>
            <a:endParaRPr lang="zh-CN" altLang="zh-CN" dirty="0">
              <a:sym typeface="+mn-lt"/>
            </a:endParaRPr>
          </a:p>
        </p:txBody>
      </p:sp>
      <p:sp>
        <p:nvSpPr>
          <p:cNvPr id="41" name="六边形 40"/>
          <p:cNvSpPr/>
          <p:nvPr/>
        </p:nvSpPr>
        <p:spPr>
          <a:xfrm rot="5400000">
            <a:off x="2077560" y="2159896"/>
            <a:ext cx="1937070" cy="1669888"/>
          </a:xfrm>
          <a:prstGeom prst="hexagon">
            <a:avLst/>
          </a:prstGeom>
          <a:blipFill dpi="0" rotWithShape="0">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六边形 41"/>
          <p:cNvSpPr/>
          <p:nvPr/>
        </p:nvSpPr>
        <p:spPr>
          <a:xfrm rot="5400000">
            <a:off x="7835477" y="2159897"/>
            <a:ext cx="1937070" cy="1669888"/>
          </a:xfrm>
          <a:prstGeom prst="hexagon">
            <a:avLst/>
          </a:prstGeom>
          <a:blipFill dpi="0" rotWithShape="0">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六边形 42"/>
          <p:cNvSpPr/>
          <p:nvPr/>
        </p:nvSpPr>
        <p:spPr>
          <a:xfrm rot="5400000">
            <a:off x="4536294" y="1676338"/>
            <a:ext cx="2777520" cy="2394412"/>
          </a:xfrm>
          <a:prstGeom prst="hexagon">
            <a:avLst/>
          </a:prstGeom>
          <a:blipFill dpi="0" rotWithShape="0">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2319773" y="4152769"/>
            <a:ext cx="1383094" cy="461665"/>
          </a:xfrm>
          <a:prstGeom prst="rect">
            <a:avLst/>
          </a:prstGeom>
        </p:spPr>
        <p:txBody>
          <a:bodyPr wrap="square">
            <a:spAutoFit/>
          </a:bodyPr>
          <a:lstStyle/>
          <a:p>
            <a:pPr algn="ctr"/>
            <a:r>
              <a:rPr lang="zh-CN" altLang="en-US" sz="2400" dirty="0" smtClean="0">
                <a:solidFill>
                  <a:schemeClr val="tx1">
                    <a:lumMod val="75000"/>
                    <a:lumOff val="25000"/>
                  </a:schemeClr>
                </a:solidFill>
                <a:latin typeface="造字工房俊雅（非商用）常规体" pitchFamily="50" charset="-122"/>
                <a:ea typeface="造字工房俊雅（非商用）常规体" pitchFamily="50" charset="-122"/>
              </a:rPr>
              <a:t>请</a:t>
            </a:r>
            <a:r>
              <a:rPr lang="zh-CN" altLang="en-US" sz="2400" dirty="0" smtClean="0">
                <a:solidFill>
                  <a:srgbClr val="C00000"/>
                </a:solidFill>
                <a:latin typeface="造字工房俊雅（非商用）常规体" pitchFamily="50" charset="-122"/>
                <a:ea typeface="造字工房俊雅（非商用）常规体" pitchFamily="50" charset="-122"/>
              </a:rPr>
              <a:t>输入标题</a:t>
            </a:r>
            <a:endParaRPr lang="en-US" altLang="zh-CN" sz="2400" dirty="0" smtClean="0">
              <a:solidFill>
                <a:srgbClr val="C00000"/>
              </a:solidFill>
              <a:latin typeface="造字工房俊雅（非商用）常规体" pitchFamily="50" charset="-122"/>
              <a:ea typeface="造字工房俊雅（非商用）常规体" pitchFamily="50" charset="-122"/>
            </a:endParaRPr>
          </a:p>
        </p:txBody>
      </p:sp>
      <p:sp>
        <p:nvSpPr>
          <p:cNvPr id="45" name="矩形 44"/>
          <p:cNvSpPr/>
          <p:nvPr/>
        </p:nvSpPr>
        <p:spPr>
          <a:xfrm>
            <a:off x="1922540" y="4539819"/>
            <a:ext cx="2164080" cy="1222590"/>
          </a:xfrm>
          <a:prstGeom prst="rect">
            <a:avLst/>
          </a:prstGeom>
        </p:spPr>
        <p:txBody>
          <a:bodyPr vert="eaVert" wrap="square">
            <a:spAutoFit/>
          </a:bodyPr>
          <a:lstStyle/>
          <a:p>
            <a:pPr>
              <a:lnSpc>
                <a:spcPct val="130000"/>
              </a:lnSpc>
            </a:pPr>
            <a:r>
              <a:rPr lang="zh-CN" altLang="zh-CN" sz="1000" b="0" dirty="0">
                <a:solidFill>
                  <a:schemeClr val="tx1">
                    <a:lumMod val="75000"/>
                    <a:lumOff val="25000"/>
                  </a:schemeClr>
                </a:solidFill>
                <a:latin typeface="微软雅黑" pitchFamily="34" charset="-122"/>
                <a:ea typeface="微软雅黑" pitchFamily="34" charset="-122"/>
              </a:rPr>
              <a:t>输入文字工作室是一家为企业、个人提供专业创意、品牌整合设计的顾问机构，</a:t>
            </a:r>
            <a:r>
              <a:rPr lang="en-US" altLang="zh-CN" sz="1000" b="0" dirty="0">
                <a:solidFill>
                  <a:schemeClr val="tx1">
                    <a:lumMod val="75000"/>
                    <a:lumOff val="25000"/>
                  </a:schemeClr>
                </a:solidFill>
                <a:latin typeface="微软雅黑" pitchFamily="34" charset="-122"/>
                <a:ea typeface="微软雅黑" pitchFamily="34" charset="-122"/>
              </a:rPr>
              <a:t>10</a:t>
            </a:r>
            <a:r>
              <a:rPr lang="zh-CN" altLang="zh-CN" sz="1000" b="0" dirty="0">
                <a:solidFill>
                  <a:schemeClr val="tx1">
                    <a:lumMod val="75000"/>
                    <a:lumOff val="25000"/>
                  </a:schemeClr>
                </a:solidFill>
                <a:latin typeface="微软雅黑" pitchFamily="34" charset="-122"/>
                <a:ea typeface="微软雅黑" pitchFamily="34" charset="-122"/>
              </a:rPr>
              <a:t>年以上工作经验！以客户为基准，用智慧嫁接商业与艺术，致力于奉献！贴心于服务！</a:t>
            </a:r>
            <a:endParaRPr lang="zh-CN" altLang="zh-CN" sz="1000" b="0" dirty="0">
              <a:solidFill>
                <a:schemeClr val="tx1">
                  <a:lumMod val="75000"/>
                  <a:lumOff val="25000"/>
                </a:schemeClr>
              </a:solidFill>
              <a:latin typeface="微软雅黑" pitchFamily="34" charset="-122"/>
              <a:ea typeface="微软雅黑" pitchFamily="34" charset="-122"/>
            </a:endParaRPr>
          </a:p>
        </p:txBody>
      </p:sp>
      <p:sp>
        <p:nvSpPr>
          <p:cNvPr id="46" name="矩形 45"/>
          <p:cNvSpPr/>
          <p:nvPr/>
        </p:nvSpPr>
        <p:spPr>
          <a:xfrm>
            <a:off x="8098131" y="4152769"/>
            <a:ext cx="1383094" cy="461665"/>
          </a:xfrm>
          <a:prstGeom prst="rect">
            <a:avLst/>
          </a:prstGeom>
        </p:spPr>
        <p:txBody>
          <a:bodyPr wrap="square">
            <a:spAutoFit/>
          </a:bodyPr>
          <a:lstStyle/>
          <a:p>
            <a:pPr algn="ctr"/>
            <a:r>
              <a:rPr lang="zh-CN" altLang="en-US" sz="2400" dirty="0" smtClean="0">
                <a:solidFill>
                  <a:schemeClr val="tx1">
                    <a:lumMod val="75000"/>
                    <a:lumOff val="25000"/>
                  </a:schemeClr>
                </a:solidFill>
                <a:latin typeface="造字工房俊雅（非商用）常规体" pitchFamily="50" charset="-122"/>
                <a:ea typeface="造字工房俊雅（非商用）常规体" pitchFamily="50" charset="-122"/>
              </a:rPr>
              <a:t>请</a:t>
            </a:r>
            <a:r>
              <a:rPr lang="zh-CN" altLang="en-US" sz="2400" dirty="0" smtClean="0">
                <a:solidFill>
                  <a:srgbClr val="C00000"/>
                </a:solidFill>
                <a:latin typeface="造字工房俊雅（非商用）常规体" pitchFamily="50" charset="-122"/>
                <a:ea typeface="造字工房俊雅（非商用）常规体" pitchFamily="50" charset="-122"/>
              </a:rPr>
              <a:t>输入标题</a:t>
            </a:r>
            <a:endParaRPr lang="en-US" altLang="zh-CN" sz="2400" dirty="0" smtClean="0">
              <a:solidFill>
                <a:srgbClr val="C00000"/>
              </a:solidFill>
              <a:latin typeface="造字工房俊雅（非商用）常规体" pitchFamily="50" charset="-122"/>
              <a:ea typeface="造字工房俊雅（非商用）常规体" pitchFamily="50" charset="-122"/>
            </a:endParaRPr>
          </a:p>
        </p:txBody>
      </p:sp>
      <p:sp>
        <p:nvSpPr>
          <p:cNvPr id="47" name="矩形 46"/>
          <p:cNvSpPr/>
          <p:nvPr/>
        </p:nvSpPr>
        <p:spPr>
          <a:xfrm>
            <a:off x="7735512" y="4539819"/>
            <a:ext cx="2164080" cy="1222590"/>
          </a:xfrm>
          <a:prstGeom prst="rect">
            <a:avLst/>
          </a:prstGeom>
        </p:spPr>
        <p:txBody>
          <a:bodyPr vert="eaVert" wrap="square">
            <a:spAutoFit/>
          </a:bodyPr>
          <a:lstStyle/>
          <a:p>
            <a:pPr>
              <a:lnSpc>
                <a:spcPct val="130000"/>
              </a:lnSpc>
            </a:pPr>
            <a:r>
              <a:rPr lang="zh-CN" altLang="zh-CN" sz="1000" b="0" dirty="0">
                <a:solidFill>
                  <a:schemeClr val="tx1">
                    <a:lumMod val="75000"/>
                    <a:lumOff val="25000"/>
                  </a:schemeClr>
                </a:solidFill>
                <a:latin typeface="微软雅黑" pitchFamily="34" charset="-122"/>
                <a:ea typeface="微软雅黑" pitchFamily="34" charset="-122"/>
              </a:rPr>
              <a:t>输入文字工作室是一家为企业、个人提供专业创意、品牌整合设计的顾问机构，</a:t>
            </a:r>
            <a:r>
              <a:rPr lang="en-US" altLang="zh-CN" sz="1000" b="0" dirty="0">
                <a:solidFill>
                  <a:schemeClr val="tx1">
                    <a:lumMod val="75000"/>
                    <a:lumOff val="25000"/>
                  </a:schemeClr>
                </a:solidFill>
                <a:latin typeface="微软雅黑" pitchFamily="34" charset="-122"/>
                <a:ea typeface="微软雅黑" pitchFamily="34" charset="-122"/>
              </a:rPr>
              <a:t>10</a:t>
            </a:r>
            <a:r>
              <a:rPr lang="zh-CN" altLang="zh-CN" sz="1000" b="0" dirty="0">
                <a:solidFill>
                  <a:schemeClr val="tx1">
                    <a:lumMod val="75000"/>
                    <a:lumOff val="25000"/>
                  </a:schemeClr>
                </a:solidFill>
                <a:latin typeface="微软雅黑" pitchFamily="34" charset="-122"/>
                <a:ea typeface="微软雅黑" pitchFamily="34" charset="-122"/>
              </a:rPr>
              <a:t>年以上工作经验！以客户为基准，用智慧嫁接商业与艺术，致力于奉献！贴心于服务！</a:t>
            </a:r>
            <a:endParaRPr lang="zh-CN" altLang="zh-CN" sz="1000" b="0" dirty="0">
              <a:solidFill>
                <a:schemeClr val="tx1">
                  <a:lumMod val="75000"/>
                  <a:lumOff val="25000"/>
                </a:schemeClr>
              </a:solidFill>
              <a:latin typeface="微软雅黑" pitchFamily="34" charset="-122"/>
              <a:ea typeface="微软雅黑" pitchFamily="34" charset="-122"/>
            </a:endParaRPr>
          </a:p>
        </p:txBody>
      </p:sp>
      <p:sp>
        <p:nvSpPr>
          <p:cNvPr id="48" name="矩形 47"/>
          <p:cNvSpPr/>
          <p:nvPr/>
        </p:nvSpPr>
        <p:spPr>
          <a:xfrm>
            <a:off x="5130996" y="4330051"/>
            <a:ext cx="1383094" cy="461665"/>
          </a:xfrm>
          <a:prstGeom prst="rect">
            <a:avLst/>
          </a:prstGeom>
        </p:spPr>
        <p:txBody>
          <a:bodyPr wrap="square">
            <a:spAutoFit/>
          </a:bodyPr>
          <a:lstStyle/>
          <a:p>
            <a:pPr algn="ctr"/>
            <a:r>
              <a:rPr lang="zh-CN" altLang="en-US" sz="2400" dirty="0" smtClean="0">
                <a:solidFill>
                  <a:schemeClr val="tx1">
                    <a:lumMod val="75000"/>
                    <a:lumOff val="25000"/>
                  </a:schemeClr>
                </a:solidFill>
                <a:latin typeface="造字工房俊雅（非商用）常规体" pitchFamily="50" charset="-122"/>
                <a:ea typeface="造字工房俊雅（非商用）常规体" pitchFamily="50" charset="-122"/>
              </a:rPr>
              <a:t>请</a:t>
            </a:r>
            <a:r>
              <a:rPr lang="zh-CN" altLang="en-US" sz="2400" dirty="0" smtClean="0">
                <a:solidFill>
                  <a:srgbClr val="C00000"/>
                </a:solidFill>
                <a:latin typeface="造字工房俊雅（非商用）常规体" pitchFamily="50" charset="-122"/>
                <a:ea typeface="造字工房俊雅（非商用）常规体" pitchFamily="50" charset="-122"/>
              </a:rPr>
              <a:t>输入标题</a:t>
            </a:r>
            <a:endParaRPr lang="en-US" altLang="zh-CN" sz="2400" dirty="0" smtClean="0">
              <a:solidFill>
                <a:srgbClr val="C00000"/>
              </a:solidFill>
              <a:latin typeface="造字工房俊雅（非商用）常规体" pitchFamily="50" charset="-122"/>
              <a:ea typeface="造字工房俊雅（非商用）常规体" pitchFamily="50" charset="-122"/>
            </a:endParaRPr>
          </a:p>
        </p:txBody>
      </p:sp>
      <p:sp>
        <p:nvSpPr>
          <p:cNvPr id="49" name="矩形 48"/>
          <p:cNvSpPr/>
          <p:nvPr/>
        </p:nvSpPr>
        <p:spPr>
          <a:xfrm>
            <a:off x="4768377" y="4717101"/>
            <a:ext cx="2164080" cy="1222590"/>
          </a:xfrm>
          <a:prstGeom prst="rect">
            <a:avLst/>
          </a:prstGeom>
        </p:spPr>
        <p:txBody>
          <a:bodyPr vert="eaVert" wrap="square">
            <a:spAutoFit/>
          </a:bodyPr>
          <a:lstStyle/>
          <a:p>
            <a:pPr>
              <a:lnSpc>
                <a:spcPct val="130000"/>
              </a:lnSpc>
            </a:pPr>
            <a:r>
              <a:rPr lang="zh-CN" altLang="zh-CN" sz="1000" b="0" dirty="0">
                <a:solidFill>
                  <a:schemeClr val="tx1">
                    <a:lumMod val="75000"/>
                    <a:lumOff val="25000"/>
                  </a:schemeClr>
                </a:solidFill>
                <a:latin typeface="微软雅黑" pitchFamily="34" charset="-122"/>
                <a:ea typeface="微软雅黑" pitchFamily="34" charset="-122"/>
              </a:rPr>
              <a:t>输入文字工作室是一家为企业、个人提供专业创意、品牌整合设计的顾问机构，</a:t>
            </a:r>
            <a:r>
              <a:rPr lang="en-US" altLang="zh-CN" sz="1000" b="0" dirty="0">
                <a:solidFill>
                  <a:schemeClr val="tx1">
                    <a:lumMod val="75000"/>
                    <a:lumOff val="25000"/>
                  </a:schemeClr>
                </a:solidFill>
                <a:latin typeface="微软雅黑" pitchFamily="34" charset="-122"/>
                <a:ea typeface="微软雅黑" pitchFamily="34" charset="-122"/>
              </a:rPr>
              <a:t>10</a:t>
            </a:r>
            <a:r>
              <a:rPr lang="zh-CN" altLang="zh-CN" sz="1000" b="0" dirty="0">
                <a:solidFill>
                  <a:schemeClr val="tx1">
                    <a:lumMod val="75000"/>
                    <a:lumOff val="25000"/>
                  </a:schemeClr>
                </a:solidFill>
                <a:latin typeface="微软雅黑" pitchFamily="34" charset="-122"/>
                <a:ea typeface="微软雅黑" pitchFamily="34" charset="-122"/>
              </a:rPr>
              <a:t>年以上工作经验！以客户为基准，用智慧嫁接商业与艺术，致力于奉献！贴心于服务！</a:t>
            </a:r>
            <a:endParaRPr lang="zh-CN" altLang="zh-CN" sz="1000" b="0" dirty="0">
              <a:solidFill>
                <a:schemeClr val="tx1">
                  <a:lumMod val="75000"/>
                  <a:lumOff val="2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barn(inVertical)">
                                      <p:cBhvr>
                                        <p:cTn id="7" dur="500"/>
                                        <p:tgtEl>
                                          <p:spTgt spid="40"/>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p:cTn id="11" dur="500" fill="hold"/>
                                        <p:tgtEl>
                                          <p:spTgt spid="41"/>
                                        </p:tgtEl>
                                        <p:attrNameLst>
                                          <p:attrName>ppt_w</p:attrName>
                                        </p:attrNameLst>
                                      </p:cBhvr>
                                      <p:tavLst>
                                        <p:tav tm="0">
                                          <p:val>
                                            <p:fltVal val="0"/>
                                          </p:val>
                                        </p:tav>
                                        <p:tav tm="100000">
                                          <p:val>
                                            <p:strVal val="#ppt_w"/>
                                          </p:val>
                                        </p:tav>
                                      </p:tavLst>
                                    </p:anim>
                                    <p:anim calcmode="lin" valueType="num">
                                      <p:cBhvr>
                                        <p:cTn id="12" dur="500" fill="hold"/>
                                        <p:tgtEl>
                                          <p:spTgt spid="41"/>
                                        </p:tgtEl>
                                        <p:attrNameLst>
                                          <p:attrName>ppt_h</p:attrName>
                                        </p:attrNameLst>
                                      </p:cBhvr>
                                      <p:tavLst>
                                        <p:tav tm="0">
                                          <p:val>
                                            <p:fltVal val="0"/>
                                          </p:val>
                                        </p:tav>
                                        <p:tav tm="100000">
                                          <p:val>
                                            <p:strVal val="#ppt_h"/>
                                          </p:val>
                                        </p:tav>
                                      </p:tavLst>
                                    </p:anim>
                                    <p:animEffect transition="in" filter="fade">
                                      <p:cBhvr>
                                        <p:cTn id="13" dur="500"/>
                                        <p:tgtEl>
                                          <p:spTgt spid="41"/>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43"/>
                                        </p:tgtEl>
                                        <p:attrNameLst>
                                          <p:attrName>style.visibility</p:attrName>
                                        </p:attrNameLst>
                                      </p:cBhvr>
                                      <p:to>
                                        <p:strVal val="visible"/>
                                      </p:to>
                                    </p:set>
                                    <p:anim calcmode="lin" valueType="num">
                                      <p:cBhvr>
                                        <p:cTn id="16" dur="500" fill="hold"/>
                                        <p:tgtEl>
                                          <p:spTgt spid="43"/>
                                        </p:tgtEl>
                                        <p:attrNameLst>
                                          <p:attrName>ppt_w</p:attrName>
                                        </p:attrNameLst>
                                      </p:cBhvr>
                                      <p:tavLst>
                                        <p:tav tm="0">
                                          <p:val>
                                            <p:fltVal val="0"/>
                                          </p:val>
                                        </p:tav>
                                        <p:tav tm="100000">
                                          <p:val>
                                            <p:strVal val="#ppt_w"/>
                                          </p:val>
                                        </p:tav>
                                      </p:tavLst>
                                    </p:anim>
                                    <p:anim calcmode="lin" valueType="num">
                                      <p:cBhvr>
                                        <p:cTn id="17" dur="500" fill="hold"/>
                                        <p:tgtEl>
                                          <p:spTgt spid="43"/>
                                        </p:tgtEl>
                                        <p:attrNameLst>
                                          <p:attrName>ppt_h</p:attrName>
                                        </p:attrNameLst>
                                      </p:cBhvr>
                                      <p:tavLst>
                                        <p:tav tm="0">
                                          <p:val>
                                            <p:fltVal val="0"/>
                                          </p:val>
                                        </p:tav>
                                        <p:tav tm="100000">
                                          <p:val>
                                            <p:strVal val="#ppt_h"/>
                                          </p:val>
                                        </p:tav>
                                      </p:tavLst>
                                    </p:anim>
                                    <p:animEffect transition="in" filter="fade">
                                      <p:cBhvr>
                                        <p:cTn id="18" dur="500"/>
                                        <p:tgtEl>
                                          <p:spTgt spid="43"/>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42"/>
                                        </p:tgtEl>
                                        <p:attrNameLst>
                                          <p:attrName>style.visibility</p:attrName>
                                        </p:attrNameLst>
                                      </p:cBhvr>
                                      <p:to>
                                        <p:strVal val="visible"/>
                                      </p:to>
                                    </p:set>
                                    <p:anim calcmode="lin" valueType="num">
                                      <p:cBhvr>
                                        <p:cTn id="21" dur="500" fill="hold"/>
                                        <p:tgtEl>
                                          <p:spTgt spid="42"/>
                                        </p:tgtEl>
                                        <p:attrNameLst>
                                          <p:attrName>ppt_w</p:attrName>
                                        </p:attrNameLst>
                                      </p:cBhvr>
                                      <p:tavLst>
                                        <p:tav tm="0">
                                          <p:val>
                                            <p:fltVal val="0"/>
                                          </p:val>
                                        </p:tav>
                                        <p:tav tm="100000">
                                          <p:val>
                                            <p:strVal val="#ppt_w"/>
                                          </p:val>
                                        </p:tav>
                                      </p:tavLst>
                                    </p:anim>
                                    <p:anim calcmode="lin" valueType="num">
                                      <p:cBhvr>
                                        <p:cTn id="22" dur="500" fill="hold"/>
                                        <p:tgtEl>
                                          <p:spTgt spid="42"/>
                                        </p:tgtEl>
                                        <p:attrNameLst>
                                          <p:attrName>ppt_h</p:attrName>
                                        </p:attrNameLst>
                                      </p:cBhvr>
                                      <p:tavLst>
                                        <p:tav tm="0">
                                          <p:val>
                                            <p:fltVal val="0"/>
                                          </p:val>
                                        </p:tav>
                                        <p:tav tm="100000">
                                          <p:val>
                                            <p:strVal val="#ppt_h"/>
                                          </p:val>
                                        </p:tav>
                                      </p:tavLst>
                                    </p:anim>
                                    <p:animEffect transition="in" filter="fade">
                                      <p:cBhvr>
                                        <p:cTn id="23" dur="500"/>
                                        <p:tgtEl>
                                          <p:spTgt spid="42"/>
                                        </p:tgtEl>
                                      </p:cBhvr>
                                    </p:animEffect>
                                  </p:childTnLst>
                                </p:cTn>
                              </p:par>
                            </p:childTnLst>
                          </p:cTn>
                        </p:par>
                        <p:par>
                          <p:cTn id="24" fill="hold">
                            <p:stCondLst>
                              <p:cond delay="1000"/>
                            </p:stCondLst>
                            <p:childTnLst>
                              <p:par>
                                <p:cTn id="25" presetID="14" presetClass="entr" presetSubtype="10" fill="hold" grpId="0" nodeType="after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randombar(horizontal)">
                                      <p:cBhvr>
                                        <p:cTn id="27" dur="500"/>
                                        <p:tgtEl>
                                          <p:spTgt spid="44"/>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48"/>
                                        </p:tgtEl>
                                        <p:attrNameLst>
                                          <p:attrName>style.visibility</p:attrName>
                                        </p:attrNameLst>
                                      </p:cBhvr>
                                      <p:to>
                                        <p:strVal val="visible"/>
                                      </p:to>
                                    </p:set>
                                    <p:animEffect transition="in" filter="randombar(horizontal)">
                                      <p:cBhvr>
                                        <p:cTn id="30" dur="500"/>
                                        <p:tgtEl>
                                          <p:spTgt spid="48"/>
                                        </p:tgtEl>
                                      </p:cBhvr>
                                    </p:animEffect>
                                  </p:childTnLst>
                                </p:cTn>
                              </p:par>
                              <p:par>
                                <p:cTn id="31" presetID="14" presetClass="entr" presetSubtype="10" fill="hold" grpId="0" nodeType="withEffect">
                                  <p:stCondLst>
                                    <p:cond delay="0"/>
                                  </p:stCondLst>
                                  <p:childTnLst>
                                    <p:set>
                                      <p:cBhvr>
                                        <p:cTn id="32" dur="1" fill="hold">
                                          <p:stCondLst>
                                            <p:cond delay="0"/>
                                          </p:stCondLst>
                                        </p:cTn>
                                        <p:tgtEl>
                                          <p:spTgt spid="46"/>
                                        </p:tgtEl>
                                        <p:attrNameLst>
                                          <p:attrName>style.visibility</p:attrName>
                                        </p:attrNameLst>
                                      </p:cBhvr>
                                      <p:to>
                                        <p:strVal val="visible"/>
                                      </p:to>
                                    </p:set>
                                    <p:animEffect transition="in" filter="randombar(horizontal)">
                                      <p:cBhvr>
                                        <p:cTn id="33" dur="500"/>
                                        <p:tgtEl>
                                          <p:spTgt spid="46"/>
                                        </p:tgtEl>
                                      </p:cBhvr>
                                    </p:animEffect>
                                  </p:childTnLst>
                                </p:cTn>
                              </p:par>
                            </p:childTnLst>
                          </p:cTn>
                        </p:par>
                        <p:par>
                          <p:cTn id="34" fill="hold">
                            <p:stCondLst>
                              <p:cond delay="1500"/>
                            </p:stCondLst>
                            <p:childTnLst>
                              <p:par>
                                <p:cTn id="35" presetID="10" presetClass="entr" presetSubtype="0" fill="hold" grpId="0" nodeType="afterEffect">
                                  <p:stCondLst>
                                    <p:cond delay="0"/>
                                  </p:stCondLst>
                                  <p:iterate type="wd">
                                    <p:tmPct val="10000"/>
                                  </p:iterate>
                                  <p:childTnLst>
                                    <p:set>
                                      <p:cBhvr>
                                        <p:cTn id="36" dur="1" fill="hold">
                                          <p:stCondLst>
                                            <p:cond delay="0"/>
                                          </p:stCondLst>
                                        </p:cTn>
                                        <p:tgtEl>
                                          <p:spTgt spid="45"/>
                                        </p:tgtEl>
                                        <p:attrNameLst>
                                          <p:attrName>style.visibility</p:attrName>
                                        </p:attrNameLst>
                                      </p:cBhvr>
                                      <p:to>
                                        <p:strVal val="visible"/>
                                      </p:to>
                                    </p:set>
                                    <p:animEffect transition="in" filter="fade">
                                      <p:cBhvr>
                                        <p:cTn id="37" dur="250"/>
                                        <p:tgtEl>
                                          <p:spTgt spid="45"/>
                                        </p:tgtEl>
                                      </p:cBhvr>
                                    </p:animEffect>
                                  </p:childTnLst>
                                </p:cTn>
                              </p:par>
                              <p:par>
                                <p:cTn id="38" presetID="10" presetClass="entr" presetSubtype="0" fill="hold" grpId="0" nodeType="withEffect">
                                  <p:stCondLst>
                                    <p:cond delay="0"/>
                                  </p:stCondLst>
                                  <p:iterate type="wd">
                                    <p:tmPct val="10000"/>
                                  </p:iterate>
                                  <p:childTnLst>
                                    <p:set>
                                      <p:cBhvr>
                                        <p:cTn id="39" dur="1" fill="hold">
                                          <p:stCondLst>
                                            <p:cond delay="0"/>
                                          </p:stCondLst>
                                        </p:cTn>
                                        <p:tgtEl>
                                          <p:spTgt spid="49"/>
                                        </p:tgtEl>
                                        <p:attrNameLst>
                                          <p:attrName>style.visibility</p:attrName>
                                        </p:attrNameLst>
                                      </p:cBhvr>
                                      <p:to>
                                        <p:strVal val="visible"/>
                                      </p:to>
                                    </p:set>
                                    <p:animEffect transition="in" filter="fade">
                                      <p:cBhvr>
                                        <p:cTn id="40" dur="250"/>
                                        <p:tgtEl>
                                          <p:spTgt spid="49"/>
                                        </p:tgtEl>
                                      </p:cBhvr>
                                    </p:animEffect>
                                  </p:childTnLst>
                                </p:cTn>
                              </p:par>
                              <p:par>
                                <p:cTn id="41" presetID="10" presetClass="entr" presetSubtype="0" fill="hold" grpId="0" nodeType="withEffect">
                                  <p:stCondLst>
                                    <p:cond delay="0"/>
                                  </p:stCondLst>
                                  <p:iterate type="wd">
                                    <p:tmPct val="10000"/>
                                  </p:iterate>
                                  <p:childTnLst>
                                    <p:set>
                                      <p:cBhvr>
                                        <p:cTn id="42" dur="1" fill="hold">
                                          <p:stCondLst>
                                            <p:cond delay="0"/>
                                          </p:stCondLst>
                                        </p:cTn>
                                        <p:tgtEl>
                                          <p:spTgt spid="47"/>
                                        </p:tgtEl>
                                        <p:attrNameLst>
                                          <p:attrName>style.visibility</p:attrName>
                                        </p:attrNameLst>
                                      </p:cBhvr>
                                      <p:to>
                                        <p:strVal val="visible"/>
                                      </p:to>
                                    </p:set>
                                    <p:animEffect transition="in" filter="fade">
                                      <p:cBhvr>
                                        <p:cTn id="43" dur="25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animBg="1"/>
      <p:bldP spid="42" grpId="0" animBg="1"/>
      <p:bldP spid="43" grpId="0" animBg="1"/>
      <p:bldP spid="44" grpId="0"/>
      <p:bldP spid="45" grpId="0"/>
      <p:bldP spid="46" grpId="0"/>
      <p:bldP spid="47" grpId="0"/>
      <p:bldP spid="48" grpId="0"/>
      <p:bldP spid="4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
          <p:cNvSpPr txBox="1"/>
          <p:nvPr/>
        </p:nvSpPr>
        <p:spPr>
          <a:xfrm>
            <a:off x="1233107" y="332656"/>
            <a:ext cx="8320614" cy="584775"/>
          </a:xfrm>
          <a:prstGeom prst="rect">
            <a:avLst/>
          </a:prstGeom>
          <a:noFill/>
          <a:ln>
            <a:noFill/>
            <a:prstDash val="sysDash"/>
          </a:ln>
        </p:spPr>
        <p:txBody>
          <a:bodyPr wrap="square" rtlCol="0">
            <a:spAutoFit/>
          </a:bodyPr>
          <a:lstStyle>
            <a:defPPr>
              <a:defRPr lang="zh-CN"/>
            </a:defPPr>
            <a:lvl1pPr>
              <a:lnSpc>
                <a:spcPct val="100000"/>
              </a:lnSpc>
              <a:defRPr sz="3200" b="1">
                <a:gradFill flip="none" rotWithShape="1">
                  <a:gsLst>
                    <a:gs pos="53000">
                      <a:srgbClr val="FFF046"/>
                    </a:gs>
                    <a:gs pos="90242">
                      <a:srgbClr val="FFF74E"/>
                    </a:gs>
                    <a:gs pos="1463">
                      <a:srgbClr val="EECA96"/>
                    </a:gs>
                    <a:gs pos="13000">
                      <a:srgbClr val="FFEF4C"/>
                    </a:gs>
                    <a:gs pos="100000">
                      <a:srgbClr val="FFFF89"/>
                    </a:gs>
                  </a:gsLst>
                  <a:lin ang="5400000" scaled="1"/>
                  <a:tileRect/>
                </a:gradFill>
                <a:effectLst>
                  <a:outerShdw blurRad="533400" dist="38100" dir="8100000" algn="tr" rotWithShape="0">
                    <a:schemeClr val="accent1">
                      <a:alpha val="40000"/>
                    </a:schemeClr>
                  </a:outerShdw>
                </a:effectLst>
                <a:cs typeface="+mn-ea"/>
              </a:defRPr>
            </a:lvl1pPr>
          </a:lstStyle>
          <a:p>
            <a:r>
              <a:rPr lang="zh-CN" altLang="en-US" dirty="0">
                <a:sym typeface="+mn-lt"/>
              </a:rPr>
              <a:t>添加修改相关页面标题文字</a:t>
            </a:r>
            <a:endParaRPr lang="zh-CN" altLang="zh-CN" dirty="0">
              <a:sym typeface="+mn-lt"/>
            </a:endParaRPr>
          </a:p>
        </p:txBody>
      </p:sp>
      <p:sp>
        <p:nvSpPr>
          <p:cNvPr id="20" name="椭圆 19"/>
          <p:cNvSpPr/>
          <p:nvPr/>
        </p:nvSpPr>
        <p:spPr>
          <a:xfrm>
            <a:off x="1143087" y="3644900"/>
            <a:ext cx="936000" cy="936000"/>
          </a:xfrm>
          <a:prstGeom prst="ellipse">
            <a:avLst/>
          </a:prstGeom>
          <a:solidFill>
            <a:srgbClr val="C00000"/>
          </a:solidFill>
          <a:ln w="539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rgbClr val="FFC000"/>
                </a:solidFill>
                <a:effectLst/>
                <a:uLnTx/>
                <a:uFillTx/>
                <a:cs typeface="+mn-ea"/>
                <a:sym typeface="+mn-lt"/>
              </a:rPr>
              <a:t>01</a:t>
            </a:r>
            <a:endParaRPr kumimoji="0" lang="zh-CN" altLang="en-US" sz="2400" b="0" i="0" u="none" strike="noStrike" kern="0" cap="none" spc="0" normalizeH="0" baseline="0" noProof="0" dirty="0">
              <a:ln>
                <a:noFill/>
              </a:ln>
              <a:solidFill>
                <a:srgbClr val="FFC000"/>
              </a:solidFill>
              <a:effectLst/>
              <a:uLnTx/>
              <a:uFillTx/>
              <a:cs typeface="+mn-ea"/>
              <a:sym typeface="+mn-lt"/>
            </a:endParaRPr>
          </a:p>
        </p:txBody>
      </p:sp>
      <p:sp>
        <p:nvSpPr>
          <p:cNvPr id="22" name="椭圆 21"/>
          <p:cNvSpPr/>
          <p:nvPr/>
        </p:nvSpPr>
        <p:spPr>
          <a:xfrm>
            <a:off x="2937052" y="3644900"/>
            <a:ext cx="936000" cy="936000"/>
          </a:xfrm>
          <a:prstGeom prst="ellipse">
            <a:avLst/>
          </a:prstGeom>
          <a:solidFill>
            <a:srgbClr val="C00000"/>
          </a:solidFill>
          <a:ln w="539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rgbClr val="FFC000"/>
                </a:solidFill>
                <a:effectLst/>
                <a:uLnTx/>
                <a:uFillTx/>
                <a:cs typeface="+mn-ea"/>
                <a:sym typeface="+mn-lt"/>
              </a:rPr>
              <a:t>02</a:t>
            </a:r>
            <a:endParaRPr kumimoji="0" lang="zh-CN" altLang="en-US" sz="2400" b="0" i="0" u="none" strike="noStrike" kern="0" cap="none" spc="0" normalizeH="0" baseline="0" noProof="0" dirty="0">
              <a:ln>
                <a:noFill/>
              </a:ln>
              <a:solidFill>
                <a:srgbClr val="FFC000"/>
              </a:solidFill>
              <a:effectLst/>
              <a:uLnTx/>
              <a:uFillTx/>
              <a:cs typeface="+mn-ea"/>
              <a:sym typeface="+mn-lt"/>
            </a:endParaRPr>
          </a:p>
        </p:txBody>
      </p:sp>
      <p:sp>
        <p:nvSpPr>
          <p:cNvPr id="23" name="椭圆 22"/>
          <p:cNvSpPr/>
          <p:nvPr/>
        </p:nvSpPr>
        <p:spPr>
          <a:xfrm>
            <a:off x="4731017" y="3644900"/>
            <a:ext cx="936000" cy="936000"/>
          </a:xfrm>
          <a:prstGeom prst="ellipse">
            <a:avLst/>
          </a:prstGeom>
          <a:solidFill>
            <a:srgbClr val="C00000"/>
          </a:solidFill>
          <a:ln w="539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rgbClr val="FFC000"/>
                </a:solidFill>
                <a:effectLst/>
                <a:uLnTx/>
                <a:uFillTx/>
                <a:cs typeface="+mn-ea"/>
                <a:sym typeface="+mn-lt"/>
              </a:rPr>
              <a:t>03</a:t>
            </a:r>
            <a:endParaRPr kumimoji="0" lang="zh-CN" altLang="en-US" sz="2400" b="0" i="0" u="none" strike="noStrike" kern="0" cap="none" spc="0" normalizeH="0" baseline="0" noProof="0" dirty="0">
              <a:ln>
                <a:noFill/>
              </a:ln>
              <a:solidFill>
                <a:srgbClr val="FFC000"/>
              </a:solidFill>
              <a:effectLst/>
              <a:uLnTx/>
              <a:uFillTx/>
              <a:cs typeface="+mn-ea"/>
              <a:sym typeface="+mn-lt"/>
            </a:endParaRPr>
          </a:p>
        </p:txBody>
      </p:sp>
      <p:sp>
        <p:nvSpPr>
          <p:cNvPr id="24" name="椭圆 23"/>
          <p:cNvSpPr/>
          <p:nvPr/>
        </p:nvSpPr>
        <p:spPr>
          <a:xfrm>
            <a:off x="6524982" y="3644900"/>
            <a:ext cx="936000" cy="936000"/>
          </a:xfrm>
          <a:prstGeom prst="ellipse">
            <a:avLst/>
          </a:prstGeom>
          <a:solidFill>
            <a:srgbClr val="C00000"/>
          </a:solidFill>
          <a:ln w="539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rgbClr val="FFC000"/>
                </a:solidFill>
                <a:effectLst/>
                <a:uLnTx/>
                <a:uFillTx/>
                <a:cs typeface="+mn-ea"/>
                <a:sym typeface="+mn-lt"/>
              </a:rPr>
              <a:t>04</a:t>
            </a:r>
            <a:endParaRPr kumimoji="0" lang="zh-CN" altLang="en-US" sz="2400" b="0" i="0" u="none" strike="noStrike" kern="0" cap="none" spc="0" normalizeH="0" baseline="0" noProof="0" dirty="0">
              <a:ln>
                <a:noFill/>
              </a:ln>
              <a:solidFill>
                <a:srgbClr val="FFC000"/>
              </a:solidFill>
              <a:effectLst/>
              <a:uLnTx/>
              <a:uFillTx/>
              <a:cs typeface="+mn-ea"/>
              <a:sym typeface="+mn-lt"/>
            </a:endParaRPr>
          </a:p>
        </p:txBody>
      </p:sp>
      <p:sp>
        <p:nvSpPr>
          <p:cNvPr id="25" name="椭圆 24"/>
          <p:cNvSpPr/>
          <p:nvPr/>
        </p:nvSpPr>
        <p:spPr>
          <a:xfrm>
            <a:off x="8318947" y="3644900"/>
            <a:ext cx="936000" cy="936000"/>
          </a:xfrm>
          <a:prstGeom prst="ellipse">
            <a:avLst/>
          </a:prstGeom>
          <a:solidFill>
            <a:srgbClr val="C00000"/>
          </a:solidFill>
          <a:ln w="539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rgbClr val="FFC000"/>
                </a:solidFill>
                <a:effectLst/>
                <a:uLnTx/>
                <a:uFillTx/>
                <a:cs typeface="+mn-ea"/>
                <a:sym typeface="+mn-lt"/>
              </a:rPr>
              <a:t>05</a:t>
            </a:r>
            <a:endParaRPr kumimoji="0" lang="zh-CN" altLang="en-US" sz="2400" b="0" i="0" u="none" strike="noStrike" kern="0" cap="none" spc="0" normalizeH="0" baseline="0" noProof="0" dirty="0">
              <a:ln>
                <a:noFill/>
              </a:ln>
              <a:solidFill>
                <a:srgbClr val="FFC000"/>
              </a:solidFill>
              <a:effectLst/>
              <a:uLnTx/>
              <a:uFillTx/>
              <a:cs typeface="+mn-ea"/>
              <a:sym typeface="+mn-lt"/>
            </a:endParaRPr>
          </a:p>
        </p:txBody>
      </p:sp>
      <p:sp>
        <p:nvSpPr>
          <p:cNvPr id="26" name="椭圆 25"/>
          <p:cNvSpPr/>
          <p:nvPr/>
        </p:nvSpPr>
        <p:spPr>
          <a:xfrm>
            <a:off x="10112913" y="3644900"/>
            <a:ext cx="936000" cy="936000"/>
          </a:xfrm>
          <a:prstGeom prst="ellipse">
            <a:avLst/>
          </a:prstGeom>
          <a:solidFill>
            <a:srgbClr val="C00000"/>
          </a:solidFill>
          <a:ln w="539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rgbClr val="FFC000"/>
                </a:solidFill>
                <a:effectLst/>
                <a:uLnTx/>
                <a:uFillTx/>
                <a:cs typeface="+mn-ea"/>
                <a:sym typeface="+mn-lt"/>
              </a:rPr>
              <a:t>06</a:t>
            </a:r>
            <a:endParaRPr kumimoji="0" lang="zh-CN" altLang="en-US" sz="2400" b="0" i="0" u="none" strike="noStrike" kern="0" cap="none" spc="0" normalizeH="0" baseline="0" noProof="0" dirty="0">
              <a:ln>
                <a:noFill/>
              </a:ln>
              <a:solidFill>
                <a:srgbClr val="FFC000"/>
              </a:solidFill>
              <a:effectLst/>
              <a:uLnTx/>
              <a:uFillTx/>
              <a:cs typeface="+mn-ea"/>
              <a:sym typeface="+mn-lt"/>
            </a:endParaRPr>
          </a:p>
        </p:txBody>
      </p:sp>
      <p:grpSp>
        <p:nvGrpSpPr>
          <p:cNvPr id="27" name="组合 26"/>
          <p:cNvGrpSpPr/>
          <p:nvPr/>
        </p:nvGrpSpPr>
        <p:grpSpPr>
          <a:xfrm>
            <a:off x="1611087" y="3004457"/>
            <a:ext cx="8969826" cy="615043"/>
            <a:chOff x="1611087" y="3004457"/>
            <a:chExt cx="8969826" cy="914399"/>
          </a:xfrm>
        </p:grpSpPr>
        <p:cxnSp>
          <p:nvCxnSpPr>
            <p:cNvPr id="28" name="直接连接符 27"/>
            <p:cNvCxnSpPr/>
            <p:nvPr/>
          </p:nvCxnSpPr>
          <p:spPr>
            <a:xfrm flipH="1">
              <a:off x="1611087" y="3454400"/>
              <a:ext cx="8969826" cy="0"/>
            </a:xfrm>
            <a:prstGeom prst="line">
              <a:avLst/>
            </a:prstGeom>
            <a:noFill/>
            <a:ln w="15875" cap="rnd" cmpd="sng" algn="ctr">
              <a:solidFill>
                <a:schemeClr val="tx1">
                  <a:lumMod val="85000"/>
                  <a:lumOff val="15000"/>
                </a:schemeClr>
              </a:solidFill>
              <a:prstDash val="sysDot"/>
              <a:miter lim="800000"/>
            </a:ln>
            <a:effectLst/>
          </p:spPr>
        </p:cxnSp>
        <p:cxnSp>
          <p:nvCxnSpPr>
            <p:cNvPr id="29" name="直接连接符 28"/>
            <p:cNvCxnSpPr/>
            <p:nvPr/>
          </p:nvCxnSpPr>
          <p:spPr>
            <a:xfrm flipV="1">
              <a:off x="1611087" y="3454400"/>
              <a:ext cx="0" cy="464456"/>
            </a:xfrm>
            <a:prstGeom prst="line">
              <a:avLst/>
            </a:prstGeom>
            <a:noFill/>
            <a:ln w="15875" cap="rnd" cmpd="sng" algn="ctr">
              <a:solidFill>
                <a:schemeClr val="tx1">
                  <a:lumMod val="85000"/>
                  <a:lumOff val="15000"/>
                </a:schemeClr>
              </a:solidFill>
              <a:prstDash val="sysDot"/>
              <a:miter lim="800000"/>
            </a:ln>
            <a:effectLst/>
          </p:spPr>
        </p:cxnSp>
        <p:cxnSp>
          <p:nvCxnSpPr>
            <p:cNvPr id="30" name="直接连接符 29"/>
            <p:cNvCxnSpPr/>
            <p:nvPr/>
          </p:nvCxnSpPr>
          <p:spPr>
            <a:xfrm flipV="1">
              <a:off x="10580913" y="3454400"/>
              <a:ext cx="0" cy="464456"/>
            </a:xfrm>
            <a:prstGeom prst="line">
              <a:avLst/>
            </a:prstGeom>
            <a:noFill/>
            <a:ln w="15875" cap="rnd" cmpd="sng" algn="ctr">
              <a:solidFill>
                <a:schemeClr val="tx1">
                  <a:lumMod val="85000"/>
                  <a:lumOff val="15000"/>
                </a:schemeClr>
              </a:solidFill>
              <a:prstDash val="sysDot"/>
              <a:miter lim="800000"/>
            </a:ln>
            <a:effectLst/>
          </p:spPr>
        </p:cxnSp>
        <p:cxnSp>
          <p:nvCxnSpPr>
            <p:cNvPr id="31" name="直接连接符 30"/>
            <p:cNvCxnSpPr/>
            <p:nvPr/>
          </p:nvCxnSpPr>
          <p:spPr>
            <a:xfrm flipV="1">
              <a:off x="8786947" y="3454400"/>
              <a:ext cx="0" cy="464456"/>
            </a:xfrm>
            <a:prstGeom prst="line">
              <a:avLst/>
            </a:prstGeom>
            <a:noFill/>
            <a:ln w="15875" cap="rnd" cmpd="sng" algn="ctr">
              <a:solidFill>
                <a:schemeClr val="tx1">
                  <a:lumMod val="85000"/>
                  <a:lumOff val="15000"/>
                </a:schemeClr>
              </a:solidFill>
              <a:prstDash val="sysDot"/>
              <a:miter lim="800000"/>
            </a:ln>
            <a:effectLst/>
          </p:spPr>
        </p:cxnSp>
        <p:cxnSp>
          <p:nvCxnSpPr>
            <p:cNvPr id="32" name="直接连接符 31"/>
            <p:cNvCxnSpPr/>
            <p:nvPr/>
          </p:nvCxnSpPr>
          <p:spPr>
            <a:xfrm flipV="1">
              <a:off x="6992982" y="3454400"/>
              <a:ext cx="0" cy="464456"/>
            </a:xfrm>
            <a:prstGeom prst="line">
              <a:avLst/>
            </a:prstGeom>
            <a:noFill/>
            <a:ln w="15875" cap="rnd" cmpd="sng" algn="ctr">
              <a:solidFill>
                <a:schemeClr val="tx1">
                  <a:lumMod val="85000"/>
                  <a:lumOff val="15000"/>
                </a:schemeClr>
              </a:solidFill>
              <a:prstDash val="sysDot"/>
              <a:miter lim="800000"/>
            </a:ln>
            <a:effectLst/>
          </p:spPr>
        </p:cxnSp>
        <p:cxnSp>
          <p:nvCxnSpPr>
            <p:cNvPr id="33" name="直接连接符 32"/>
            <p:cNvCxnSpPr/>
            <p:nvPr/>
          </p:nvCxnSpPr>
          <p:spPr>
            <a:xfrm flipV="1">
              <a:off x="5199017" y="3454400"/>
              <a:ext cx="0" cy="464456"/>
            </a:xfrm>
            <a:prstGeom prst="line">
              <a:avLst/>
            </a:prstGeom>
            <a:noFill/>
            <a:ln w="15875" cap="rnd" cmpd="sng" algn="ctr">
              <a:solidFill>
                <a:schemeClr val="tx1">
                  <a:lumMod val="85000"/>
                  <a:lumOff val="15000"/>
                </a:schemeClr>
              </a:solidFill>
              <a:prstDash val="sysDot"/>
              <a:miter lim="800000"/>
            </a:ln>
            <a:effectLst/>
          </p:spPr>
        </p:cxnSp>
        <p:cxnSp>
          <p:nvCxnSpPr>
            <p:cNvPr id="34" name="直接连接符 33"/>
            <p:cNvCxnSpPr/>
            <p:nvPr/>
          </p:nvCxnSpPr>
          <p:spPr>
            <a:xfrm flipV="1">
              <a:off x="3405052" y="3454400"/>
              <a:ext cx="0" cy="464456"/>
            </a:xfrm>
            <a:prstGeom prst="line">
              <a:avLst/>
            </a:prstGeom>
            <a:noFill/>
            <a:ln w="15875" cap="rnd" cmpd="sng" algn="ctr">
              <a:solidFill>
                <a:schemeClr val="tx1">
                  <a:lumMod val="85000"/>
                  <a:lumOff val="15000"/>
                </a:schemeClr>
              </a:solidFill>
              <a:prstDash val="sysDot"/>
              <a:miter lim="800000"/>
            </a:ln>
            <a:effectLst/>
          </p:spPr>
        </p:cxnSp>
        <p:cxnSp>
          <p:nvCxnSpPr>
            <p:cNvPr id="35" name="直接连接符 34"/>
            <p:cNvCxnSpPr/>
            <p:nvPr/>
          </p:nvCxnSpPr>
          <p:spPr>
            <a:xfrm>
              <a:off x="6096000" y="3004457"/>
              <a:ext cx="0" cy="449943"/>
            </a:xfrm>
            <a:prstGeom prst="line">
              <a:avLst/>
            </a:prstGeom>
            <a:noFill/>
            <a:ln w="15875" cap="rnd" cmpd="sng" algn="ctr">
              <a:solidFill>
                <a:schemeClr val="tx1">
                  <a:lumMod val="85000"/>
                  <a:lumOff val="15000"/>
                </a:schemeClr>
              </a:solidFill>
              <a:prstDash val="sysDot"/>
              <a:miter lim="800000"/>
            </a:ln>
            <a:effectLst/>
          </p:spPr>
        </p:cxnSp>
      </p:grpSp>
      <p:grpSp>
        <p:nvGrpSpPr>
          <p:cNvPr id="36" name="组合 35"/>
          <p:cNvGrpSpPr/>
          <p:nvPr/>
        </p:nvGrpSpPr>
        <p:grpSpPr>
          <a:xfrm>
            <a:off x="5232400" y="1277256"/>
            <a:ext cx="1727200" cy="1727200"/>
            <a:chOff x="5232400" y="1277256"/>
            <a:chExt cx="1727200" cy="1727200"/>
          </a:xfrm>
        </p:grpSpPr>
        <p:sp>
          <p:nvSpPr>
            <p:cNvPr id="37" name="椭圆 36"/>
            <p:cNvSpPr/>
            <p:nvPr/>
          </p:nvSpPr>
          <p:spPr>
            <a:xfrm>
              <a:off x="5232400" y="1277256"/>
              <a:ext cx="1727200" cy="1727200"/>
            </a:xfrm>
            <a:prstGeom prst="ellipse">
              <a:avLst/>
            </a:prstGeom>
            <a:solidFill>
              <a:sysClr val="window" lastClr="FFFFFF">
                <a:lumMod val="95000"/>
                <a:alpha val="20000"/>
              </a:sysClr>
            </a:solidFill>
            <a:ln w="15875" cap="rnd" cmpd="sng" algn="ctr">
              <a:no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cs typeface="+mn-ea"/>
                <a:sym typeface="+mn-lt"/>
              </a:endParaRPr>
            </a:p>
          </p:txBody>
        </p:sp>
        <p:grpSp>
          <p:nvGrpSpPr>
            <p:cNvPr id="38" name="组合 37"/>
            <p:cNvGrpSpPr/>
            <p:nvPr/>
          </p:nvGrpSpPr>
          <p:grpSpPr>
            <a:xfrm>
              <a:off x="5428343" y="1473199"/>
              <a:ext cx="1335314" cy="1335314"/>
              <a:chOff x="5428343" y="1473199"/>
              <a:chExt cx="1335314" cy="1335314"/>
            </a:xfrm>
          </p:grpSpPr>
          <p:sp>
            <p:nvSpPr>
              <p:cNvPr id="39" name="椭圆 38"/>
              <p:cNvSpPr/>
              <p:nvPr/>
            </p:nvSpPr>
            <p:spPr>
              <a:xfrm>
                <a:off x="5428343" y="1473199"/>
                <a:ext cx="1335314" cy="1335314"/>
              </a:xfrm>
              <a:prstGeom prst="ellipse">
                <a:avLst/>
              </a:prstGeom>
              <a:solidFill>
                <a:srgbClr val="C00000"/>
              </a:solidFill>
              <a:ln w="571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cs typeface="+mn-ea"/>
                  <a:sym typeface="+mn-lt"/>
                </a:endParaRPr>
              </a:p>
            </p:txBody>
          </p:sp>
          <p:sp>
            <p:nvSpPr>
              <p:cNvPr id="40" name="Freeform 17"/>
              <p:cNvSpPr>
                <a:spLocks noEditPoints="1"/>
              </p:cNvSpPr>
              <p:nvPr/>
            </p:nvSpPr>
            <p:spPr bwMode="auto">
              <a:xfrm>
                <a:off x="5842000" y="1886856"/>
                <a:ext cx="508000" cy="508000"/>
              </a:xfrm>
              <a:custGeom>
                <a:avLst/>
                <a:gdLst>
                  <a:gd name="T0" fmla="*/ 553 w 1018"/>
                  <a:gd name="T1" fmla="*/ 10 h 1017"/>
                  <a:gd name="T2" fmla="*/ 500 w 1018"/>
                  <a:gd name="T3" fmla="*/ 0 h 1017"/>
                  <a:gd name="T4" fmla="*/ 448 w 1018"/>
                  <a:gd name="T5" fmla="*/ 20 h 1017"/>
                  <a:gd name="T6" fmla="*/ 11 w 1018"/>
                  <a:gd name="T7" fmla="*/ 463 h 1017"/>
                  <a:gd name="T8" fmla="*/ 1 w 1018"/>
                  <a:gd name="T9" fmla="*/ 517 h 1017"/>
                  <a:gd name="T10" fmla="*/ 21 w 1018"/>
                  <a:gd name="T11" fmla="*/ 568 h 1017"/>
                  <a:gd name="T12" fmla="*/ 59 w 1018"/>
                  <a:gd name="T13" fmla="*/ 596 h 1017"/>
                  <a:gd name="T14" fmla="*/ 104 w 1018"/>
                  <a:gd name="T15" fmla="*/ 603 h 1017"/>
                  <a:gd name="T16" fmla="*/ 128 w 1018"/>
                  <a:gd name="T17" fmla="*/ 966 h 1017"/>
                  <a:gd name="T18" fmla="*/ 178 w 1018"/>
                  <a:gd name="T19" fmla="*/ 1016 h 1017"/>
                  <a:gd name="T20" fmla="*/ 331 w 1018"/>
                  <a:gd name="T21" fmla="*/ 1016 h 1017"/>
                  <a:gd name="T22" fmla="*/ 380 w 1018"/>
                  <a:gd name="T23" fmla="*/ 966 h 1017"/>
                  <a:gd name="T24" fmla="*/ 636 w 1018"/>
                  <a:gd name="T25" fmla="*/ 953 h 1017"/>
                  <a:gd name="T26" fmla="*/ 664 w 1018"/>
                  <a:gd name="T27" fmla="*/ 1006 h 1017"/>
                  <a:gd name="T28" fmla="*/ 827 w 1018"/>
                  <a:gd name="T29" fmla="*/ 1017 h 1017"/>
                  <a:gd name="T30" fmla="*/ 879 w 1018"/>
                  <a:gd name="T31" fmla="*/ 989 h 1017"/>
                  <a:gd name="T32" fmla="*/ 890 w 1018"/>
                  <a:gd name="T33" fmla="*/ 597 h 1017"/>
                  <a:gd name="T34" fmla="*/ 932 w 1018"/>
                  <a:gd name="T35" fmla="*/ 603 h 1017"/>
                  <a:gd name="T36" fmla="*/ 982 w 1018"/>
                  <a:gd name="T37" fmla="*/ 581 h 1017"/>
                  <a:gd name="T38" fmla="*/ 1010 w 1018"/>
                  <a:gd name="T39" fmla="*/ 544 h 1017"/>
                  <a:gd name="T40" fmla="*/ 1016 w 1018"/>
                  <a:gd name="T41" fmla="*/ 490 h 1017"/>
                  <a:gd name="T42" fmla="*/ 990 w 1018"/>
                  <a:gd name="T43" fmla="*/ 441 h 1017"/>
                  <a:gd name="T44" fmla="*/ 503 w 1018"/>
                  <a:gd name="T45" fmla="*/ 63 h 1017"/>
                  <a:gd name="T46" fmla="*/ 532 w 1018"/>
                  <a:gd name="T47" fmla="*/ 71 h 1017"/>
                  <a:gd name="T48" fmla="*/ 540 w 1018"/>
                  <a:gd name="T49" fmla="*/ 100 h 1017"/>
                  <a:gd name="T50" fmla="*/ 487 w 1018"/>
                  <a:gd name="T51" fmla="*/ 117 h 1017"/>
                  <a:gd name="T52" fmla="*/ 479 w 1018"/>
                  <a:gd name="T53" fmla="*/ 82 h 1017"/>
                  <a:gd name="T54" fmla="*/ 113 w 1018"/>
                  <a:gd name="T55" fmla="*/ 534 h 1017"/>
                  <a:gd name="T56" fmla="*/ 78 w 1018"/>
                  <a:gd name="T57" fmla="*/ 534 h 1017"/>
                  <a:gd name="T58" fmla="*/ 64 w 1018"/>
                  <a:gd name="T59" fmla="*/ 508 h 1017"/>
                  <a:gd name="T60" fmla="*/ 423 w 1018"/>
                  <a:gd name="T61" fmla="*/ 135 h 1017"/>
                  <a:gd name="T62" fmla="*/ 827 w 1018"/>
                  <a:gd name="T63" fmla="*/ 953 h 1017"/>
                  <a:gd name="T64" fmla="*/ 695 w 1018"/>
                  <a:gd name="T65" fmla="*/ 706 h 1017"/>
                  <a:gd name="T66" fmla="*/ 642 w 1018"/>
                  <a:gd name="T67" fmla="*/ 667 h 1017"/>
                  <a:gd name="T68" fmla="*/ 357 w 1018"/>
                  <a:gd name="T69" fmla="*/ 672 h 1017"/>
                  <a:gd name="T70" fmla="*/ 318 w 1018"/>
                  <a:gd name="T71" fmla="*/ 724 h 1017"/>
                  <a:gd name="T72" fmla="*/ 827 w 1018"/>
                  <a:gd name="T73" fmla="*/ 547 h 1017"/>
                  <a:gd name="T74" fmla="*/ 929 w 1018"/>
                  <a:gd name="T75" fmla="*/ 538 h 1017"/>
                  <a:gd name="T76" fmla="*/ 554 w 1018"/>
                  <a:gd name="T77" fmla="*/ 184 h 1017"/>
                  <a:gd name="T78" fmla="*/ 945 w 1018"/>
                  <a:gd name="T79" fmla="*/ 486 h 1017"/>
                  <a:gd name="T80" fmla="*/ 953 w 1018"/>
                  <a:gd name="T81" fmla="*/ 514 h 1017"/>
                  <a:gd name="T82" fmla="*/ 382 w 1018"/>
                  <a:gd name="T83" fmla="*/ 476 h 1017"/>
                  <a:gd name="T84" fmla="*/ 403 w 1018"/>
                  <a:gd name="T85" fmla="*/ 547 h 1017"/>
                  <a:gd name="T86" fmla="*/ 460 w 1018"/>
                  <a:gd name="T87" fmla="*/ 593 h 1017"/>
                  <a:gd name="T88" fmla="*/ 522 w 1018"/>
                  <a:gd name="T89" fmla="*/ 603 h 1017"/>
                  <a:gd name="T90" fmla="*/ 590 w 1018"/>
                  <a:gd name="T91" fmla="*/ 574 h 1017"/>
                  <a:gd name="T92" fmla="*/ 630 w 1018"/>
                  <a:gd name="T93" fmla="*/ 514 h 1017"/>
                  <a:gd name="T94" fmla="*/ 634 w 1018"/>
                  <a:gd name="T95" fmla="*/ 450 h 1017"/>
                  <a:gd name="T96" fmla="*/ 598 w 1018"/>
                  <a:gd name="T97" fmla="*/ 386 h 1017"/>
                  <a:gd name="T98" fmla="*/ 535 w 1018"/>
                  <a:gd name="T99" fmla="*/ 352 h 1017"/>
                  <a:gd name="T100" fmla="*/ 471 w 1018"/>
                  <a:gd name="T101" fmla="*/ 355 h 1017"/>
                  <a:gd name="T102" fmla="*/ 411 w 1018"/>
                  <a:gd name="T103" fmla="*/ 394 h 1017"/>
                  <a:gd name="T104" fmla="*/ 383 w 1018"/>
                  <a:gd name="T105" fmla="*/ 463 h 1017"/>
                  <a:gd name="T106" fmla="*/ 571 w 1018"/>
                  <a:gd name="T107" fmla="*/ 489 h 1017"/>
                  <a:gd name="T108" fmla="*/ 522 w 1018"/>
                  <a:gd name="T109" fmla="*/ 538 h 1017"/>
                  <a:gd name="T110" fmla="*/ 485 w 1018"/>
                  <a:gd name="T111" fmla="*/ 535 h 1017"/>
                  <a:gd name="T112" fmla="*/ 446 w 1018"/>
                  <a:gd name="T113" fmla="*/ 482 h 1017"/>
                  <a:gd name="T114" fmla="*/ 457 w 1018"/>
                  <a:gd name="T115" fmla="*/ 441 h 1017"/>
                  <a:gd name="T116" fmla="*/ 509 w 1018"/>
                  <a:gd name="T117" fmla="*/ 413 h 1017"/>
                  <a:gd name="T118" fmla="*/ 554 w 1018"/>
                  <a:gd name="T119" fmla="*/ 431 h 1017"/>
                  <a:gd name="T120" fmla="*/ 573 w 1018"/>
                  <a:gd name="T121" fmla="*/ 476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18" h="1017">
                    <a:moveTo>
                      <a:pt x="990" y="441"/>
                    </a:moveTo>
                    <a:lnTo>
                      <a:pt x="577" y="26"/>
                    </a:lnTo>
                    <a:lnTo>
                      <a:pt x="577" y="26"/>
                    </a:lnTo>
                    <a:lnTo>
                      <a:pt x="569" y="20"/>
                    </a:lnTo>
                    <a:lnTo>
                      <a:pt x="562" y="15"/>
                    </a:lnTo>
                    <a:lnTo>
                      <a:pt x="553" y="10"/>
                    </a:lnTo>
                    <a:lnTo>
                      <a:pt x="545" y="6"/>
                    </a:lnTo>
                    <a:lnTo>
                      <a:pt x="536" y="3"/>
                    </a:lnTo>
                    <a:lnTo>
                      <a:pt x="527" y="1"/>
                    </a:lnTo>
                    <a:lnTo>
                      <a:pt x="518" y="0"/>
                    </a:lnTo>
                    <a:lnTo>
                      <a:pt x="509" y="0"/>
                    </a:lnTo>
                    <a:lnTo>
                      <a:pt x="500" y="0"/>
                    </a:lnTo>
                    <a:lnTo>
                      <a:pt x="491" y="1"/>
                    </a:lnTo>
                    <a:lnTo>
                      <a:pt x="481" y="3"/>
                    </a:lnTo>
                    <a:lnTo>
                      <a:pt x="473" y="6"/>
                    </a:lnTo>
                    <a:lnTo>
                      <a:pt x="464" y="10"/>
                    </a:lnTo>
                    <a:lnTo>
                      <a:pt x="456" y="15"/>
                    </a:lnTo>
                    <a:lnTo>
                      <a:pt x="448" y="20"/>
                    </a:lnTo>
                    <a:lnTo>
                      <a:pt x="442" y="26"/>
                    </a:lnTo>
                    <a:lnTo>
                      <a:pt x="27" y="441"/>
                    </a:lnTo>
                    <a:lnTo>
                      <a:pt x="27" y="441"/>
                    </a:lnTo>
                    <a:lnTo>
                      <a:pt x="21" y="447"/>
                    </a:lnTo>
                    <a:lnTo>
                      <a:pt x="16" y="456"/>
                    </a:lnTo>
                    <a:lnTo>
                      <a:pt x="11" y="463"/>
                    </a:lnTo>
                    <a:lnTo>
                      <a:pt x="7" y="472"/>
                    </a:lnTo>
                    <a:lnTo>
                      <a:pt x="4" y="480"/>
                    </a:lnTo>
                    <a:lnTo>
                      <a:pt x="2" y="490"/>
                    </a:lnTo>
                    <a:lnTo>
                      <a:pt x="1" y="499"/>
                    </a:lnTo>
                    <a:lnTo>
                      <a:pt x="0" y="508"/>
                    </a:lnTo>
                    <a:lnTo>
                      <a:pt x="1" y="517"/>
                    </a:lnTo>
                    <a:lnTo>
                      <a:pt x="2" y="526"/>
                    </a:lnTo>
                    <a:lnTo>
                      <a:pt x="4" y="535"/>
                    </a:lnTo>
                    <a:lnTo>
                      <a:pt x="7" y="544"/>
                    </a:lnTo>
                    <a:lnTo>
                      <a:pt x="11" y="552"/>
                    </a:lnTo>
                    <a:lnTo>
                      <a:pt x="16" y="561"/>
                    </a:lnTo>
                    <a:lnTo>
                      <a:pt x="21" y="568"/>
                    </a:lnTo>
                    <a:lnTo>
                      <a:pt x="27" y="576"/>
                    </a:lnTo>
                    <a:lnTo>
                      <a:pt x="27" y="576"/>
                    </a:lnTo>
                    <a:lnTo>
                      <a:pt x="35" y="581"/>
                    </a:lnTo>
                    <a:lnTo>
                      <a:pt x="43" y="588"/>
                    </a:lnTo>
                    <a:lnTo>
                      <a:pt x="50" y="592"/>
                    </a:lnTo>
                    <a:lnTo>
                      <a:pt x="59" y="596"/>
                    </a:lnTo>
                    <a:lnTo>
                      <a:pt x="67" y="599"/>
                    </a:lnTo>
                    <a:lnTo>
                      <a:pt x="77" y="602"/>
                    </a:lnTo>
                    <a:lnTo>
                      <a:pt x="87" y="603"/>
                    </a:lnTo>
                    <a:lnTo>
                      <a:pt x="95" y="604"/>
                    </a:lnTo>
                    <a:lnTo>
                      <a:pt x="95" y="604"/>
                    </a:lnTo>
                    <a:lnTo>
                      <a:pt x="104" y="603"/>
                    </a:lnTo>
                    <a:lnTo>
                      <a:pt x="111" y="602"/>
                    </a:lnTo>
                    <a:lnTo>
                      <a:pt x="127" y="597"/>
                    </a:lnTo>
                    <a:lnTo>
                      <a:pt x="127" y="953"/>
                    </a:lnTo>
                    <a:lnTo>
                      <a:pt x="127" y="953"/>
                    </a:lnTo>
                    <a:lnTo>
                      <a:pt x="127" y="960"/>
                    </a:lnTo>
                    <a:lnTo>
                      <a:pt x="128" y="966"/>
                    </a:lnTo>
                    <a:lnTo>
                      <a:pt x="133" y="978"/>
                    </a:lnTo>
                    <a:lnTo>
                      <a:pt x="138" y="989"/>
                    </a:lnTo>
                    <a:lnTo>
                      <a:pt x="146" y="998"/>
                    </a:lnTo>
                    <a:lnTo>
                      <a:pt x="155" y="1006"/>
                    </a:lnTo>
                    <a:lnTo>
                      <a:pt x="166" y="1012"/>
                    </a:lnTo>
                    <a:lnTo>
                      <a:pt x="178" y="1016"/>
                    </a:lnTo>
                    <a:lnTo>
                      <a:pt x="184" y="1017"/>
                    </a:lnTo>
                    <a:lnTo>
                      <a:pt x="191" y="1017"/>
                    </a:lnTo>
                    <a:lnTo>
                      <a:pt x="318" y="1017"/>
                    </a:lnTo>
                    <a:lnTo>
                      <a:pt x="318" y="1017"/>
                    </a:lnTo>
                    <a:lnTo>
                      <a:pt x="325" y="1017"/>
                    </a:lnTo>
                    <a:lnTo>
                      <a:pt x="331" y="1016"/>
                    </a:lnTo>
                    <a:lnTo>
                      <a:pt x="343" y="1012"/>
                    </a:lnTo>
                    <a:lnTo>
                      <a:pt x="354" y="1006"/>
                    </a:lnTo>
                    <a:lnTo>
                      <a:pt x="363" y="998"/>
                    </a:lnTo>
                    <a:lnTo>
                      <a:pt x="371" y="989"/>
                    </a:lnTo>
                    <a:lnTo>
                      <a:pt x="376" y="978"/>
                    </a:lnTo>
                    <a:lnTo>
                      <a:pt x="380" y="966"/>
                    </a:lnTo>
                    <a:lnTo>
                      <a:pt x="382" y="960"/>
                    </a:lnTo>
                    <a:lnTo>
                      <a:pt x="382" y="953"/>
                    </a:lnTo>
                    <a:lnTo>
                      <a:pt x="382" y="730"/>
                    </a:lnTo>
                    <a:lnTo>
                      <a:pt x="636" y="730"/>
                    </a:lnTo>
                    <a:lnTo>
                      <a:pt x="636" y="953"/>
                    </a:lnTo>
                    <a:lnTo>
                      <a:pt x="636" y="953"/>
                    </a:lnTo>
                    <a:lnTo>
                      <a:pt x="637" y="960"/>
                    </a:lnTo>
                    <a:lnTo>
                      <a:pt x="637" y="966"/>
                    </a:lnTo>
                    <a:lnTo>
                      <a:pt x="641" y="978"/>
                    </a:lnTo>
                    <a:lnTo>
                      <a:pt x="647" y="989"/>
                    </a:lnTo>
                    <a:lnTo>
                      <a:pt x="655" y="998"/>
                    </a:lnTo>
                    <a:lnTo>
                      <a:pt x="664" y="1006"/>
                    </a:lnTo>
                    <a:lnTo>
                      <a:pt x="674" y="1012"/>
                    </a:lnTo>
                    <a:lnTo>
                      <a:pt x="687" y="1016"/>
                    </a:lnTo>
                    <a:lnTo>
                      <a:pt x="693" y="1017"/>
                    </a:lnTo>
                    <a:lnTo>
                      <a:pt x="700" y="1017"/>
                    </a:lnTo>
                    <a:lnTo>
                      <a:pt x="827" y="1017"/>
                    </a:lnTo>
                    <a:lnTo>
                      <a:pt x="827" y="1017"/>
                    </a:lnTo>
                    <a:lnTo>
                      <a:pt x="833" y="1017"/>
                    </a:lnTo>
                    <a:lnTo>
                      <a:pt x="840" y="1016"/>
                    </a:lnTo>
                    <a:lnTo>
                      <a:pt x="852" y="1012"/>
                    </a:lnTo>
                    <a:lnTo>
                      <a:pt x="862" y="1006"/>
                    </a:lnTo>
                    <a:lnTo>
                      <a:pt x="872" y="998"/>
                    </a:lnTo>
                    <a:lnTo>
                      <a:pt x="879" y="989"/>
                    </a:lnTo>
                    <a:lnTo>
                      <a:pt x="886" y="978"/>
                    </a:lnTo>
                    <a:lnTo>
                      <a:pt x="889" y="966"/>
                    </a:lnTo>
                    <a:lnTo>
                      <a:pt x="890" y="960"/>
                    </a:lnTo>
                    <a:lnTo>
                      <a:pt x="890" y="953"/>
                    </a:lnTo>
                    <a:lnTo>
                      <a:pt x="890" y="597"/>
                    </a:lnTo>
                    <a:lnTo>
                      <a:pt x="890" y="597"/>
                    </a:lnTo>
                    <a:lnTo>
                      <a:pt x="899" y="599"/>
                    </a:lnTo>
                    <a:lnTo>
                      <a:pt x="906" y="602"/>
                    </a:lnTo>
                    <a:lnTo>
                      <a:pt x="914" y="603"/>
                    </a:lnTo>
                    <a:lnTo>
                      <a:pt x="922" y="604"/>
                    </a:lnTo>
                    <a:lnTo>
                      <a:pt x="922" y="604"/>
                    </a:lnTo>
                    <a:lnTo>
                      <a:pt x="932" y="603"/>
                    </a:lnTo>
                    <a:lnTo>
                      <a:pt x="942" y="602"/>
                    </a:lnTo>
                    <a:lnTo>
                      <a:pt x="950" y="599"/>
                    </a:lnTo>
                    <a:lnTo>
                      <a:pt x="959" y="596"/>
                    </a:lnTo>
                    <a:lnTo>
                      <a:pt x="967" y="592"/>
                    </a:lnTo>
                    <a:lnTo>
                      <a:pt x="975" y="588"/>
                    </a:lnTo>
                    <a:lnTo>
                      <a:pt x="982" y="581"/>
                    </a:lnTo>
                    <a:lnTo>
                      <a:pt x="990" y="576"/>
                    </a:lnTo>
                    <a:lnTo>
                      <a:pt x="990" y="576"/>
                    </a:lnTo>
                    <a:lnTo>
                      <a:pt x="996" y="568"/>
                    </a:lnTo>
                    <a:lnTo>
                      <a:pt x="1002" y="561"/>
                    </a:lnTo>
                    <a:lnTo>
                      <a:pt x="1007" y="552"/>
                    </a:lnTo>
                    <a:lnTo>
                      <a:pt x="1010" y="544"/>
                    </a:lnTo>
                    <a:lnTo>
                      <a:pt x="1014" y="535"/>
                    </a:lnTo>
                    <a:lnTo>
                      <a:pt x="1016" y="526"/>
                    </a:lnTo>
                    <a:lnTo>
                      <a:pt x="1018" y="517"/>
                    </a:lnTo>
                    <a:lnTo>
                      <a:pt x="1018" y="508"/>
                    </a:lnTo>
                    <a:lnTo>
                      <a:pt x="1018" y="499"/>
                    </a:lnTo>
                    <a:lnTo>
                      <a:pt x="1016" y="490"/>
                    </a:lnTo>
                    <a:lnTo>
                      <a:pt x="1014" y="480"/>
                    </a:lnTo>
                    <a:lnTo>
                      <a:pt x="1010" y="472"/>
                    </a:lnTo>
                    <a:lnTo>
                      <a:pt x="1007" y="463"/>
                    </a:lnTo>
                    <a:lnTo>
                      <a:pt x="1002" y="456"/>
                    </a:lnTo>
                    <a:lnTo>
                      <a:pt x="996" y="447"/>
                    </a:lnTo>
                    <a:lnTo>
                      <a:pt x="990" y="441"/>
                    </a:lnTo>
                    <a:lnTo>
                      <a:pt x="990" y="441"/>
                    </a:lnTo>
                    <a:close/>
                    <a:moveTo>
                      <a:pt x="487" y="71"/>
                    </a:moveTo>
                    <a:lnTo>
                      <a:pt x="487" y="71"/>
                    </a:lnTo>
                    <a:lnTo>
                      <a:pt x="491" y="67"/>
                    </a:lnTo>
                    <a:lnTo>
                      <a:pt x="496" y="64"/>
                    </a:lnTo>
                    <a:lnTo>
                      <a:pt x="503" y="63"/>
                    </a:lnTo>
                    <a:lnTo>
                      <a:pt x="509" y="62"/>
                    </a:lnTo>
                    <a:lnTo>
                      <a:pt x="509" y="62"/>
                    </a:lnTo>
                    <a:lnTo>
                      <a:pt x="516" y="63"/>
                    </a:lnTo>
                    <a:lnTo>
                      <a:pt x="521" y="64"/>
                    </a:lnTo>
                    <a:lnTo>
                      <a:pt x="526" y="67"/>
                    </a:lnTo>
                    <a:lnTo>
                      <a:pt x="532" y="71"/>
                    </a:lnTo>
                    <a:lnTo>
                      <a:pt x="532" y="71"/>
                    </a:lnTo>
                    <a:lnTo>
                      <a:pt x="535" y="77"/>
                    </a:lnTo>
                    <a:lnTo>
                      <a:pt x="538" y="82"/>
                    </a:lnTo>
                    <a:lnTo>
                      <a:pt x="540" y="88"/>
                    </a:lnTo>
                    <a:lnTo>
                      <a:pt x="540" y="94"/>
                    </a:lnTo>
                    <a:lnTo>
                      <a:pt x="540" y="100"/>
                    </a:lnTo>
                    <a:lnTo>
                      <a:pt x="538" y="106"/>
                    </a:lnTo>
                    <a:lnTo>
                      <a:pt x="535" y="111"/>
                    </a:lnTo>
                    <a:lnTo>
                      <a:pt x="532" y="117"/>
                    </a:lnTo>
                    <a:lnTo>
                      <a:pt x="509" y="139"/>
                    </a:lnTo>
                    <a:lnTo>
                      <a:pt x="487" y="117"/>
                    </a:lnTo>
                    <a:lnTo>
                      <a:pt x="487" y="117"/>
                    </a:lnTo>
                    <a:lnTo>
                      <a:pt x="482" y="111"/>
                    </a:lnTo>
                    <a:lnTo>
                      <a:pt x="479" y="106"/>
                    </a:lnTo>
                    <a:lnTo>
                      <a:pt x="478" y="100"/>
                    </a:lnTo>
                    <a:lnTo>
                      <a:pt x="477" y="94"/>
                    </a:lnTo>
                    <a:lnTo>
                      <a:pt x="478" y="88"/>
                    </a:lnTo>
                    <a:lnTo>
                      <a:pt x="479" y="82"/>
                    </a:lnTo>
                    <a:lnTo>
                      <a:pt x="482" y="77"/>
                    </a:lnTo>
                    <a:lnTo>
                      <a:pt x="487" y="71"/>
                    </a:lnTo>
                    <a:lnTo>
                      <a:pt x="487" y="71"/>
                    </a:lnTo>
                    <a:close/>
                    <a:moveTo>
                      <a:pt x="118" y="531"/>
                    </a:moveTo>
                    <a:lnTo>
                      <a:pt x="118" y="531"/>
                    </a:lnTo>
                    <a:lnTo>
                      <a:pt x="113" y="534"/>
                    </a:lnTo>
                    <a:lnTo>
                      <a:pt x="108" y="537"/>
                    </a:lnTo>
                    <a:lnTo>
                      <a:pt x="102" y="538"/>
                    </a:lnTo>
                    <a:lnTo>
                      <a:pt x="95" y="539"/>
                    </a:lnTo>
                    <a:lnTo>
                      <a:pt x="90" y="538"/>
                    </a:lnTo>
                    <a:lnTo>
                      <a:pt x="83" y="537"/>
                    </a:lnTo>
                    <a:lnTo>
                      <a:pt x="78" y="534"/>
                    </a:lnTo>
                    <a:lnTo>
                      <a:pt x="73" y="531"/>
                    </a:lnTo>
                    <a:lnTo>
                      <a:pt x="73" y="531"/>
                    </a:lnTo>
                    <a:lnTo>
                      <a:pt x="69" y="525"/>
                    </a:lnTo>
                    <a:lnTo>
                      <a:pt x="66" y="520"/>
                    </a:lnTo>
                    <a:lnTo>
                      <a:pt x="64" y="514"/>
                    </a:lnTo>
                    <a:lnTo>
                      <a:pt x="64" y="508"/>
                    </a:lnTo>
                    <a:lnTo>
                      <a:pt x="64" y="502"/>
                    </a:lnTo>
                    <a:lnTo>
                      <a:pt x="66" y="495"/>
                    </a:lnTo>
                    <a:lnTo>
                      <a:pt x="69" y="490"/>
                    </a:lnTo>
                    <a:lnTo>
                      <a:pt x="73" y="486"/>
                    </a:lnTo>
                    <a:lnTo>
                      <a:pt x="423" y="135"/>
                    </a:lnTo>
                    <a:lnTo>
                      <a:pt x="423" y="135"/>
                    </a:lnTo>
                    <a:lnTo>
                      <a:pt x="431" y="149"/>
                    </a:lnTo>
                    <a:lnTo>
                      <a:pt x="436" y="155"/>
                    </a:lnTo>
                    <a:lnTo>
                      <a:pt x="442" y="162"/>
                    </a:lnTo>
                    <a:lnTo>
                      <a:pt x="464" y="184"/>
                    </a:lnTo>
                    <a:lnTo>
                      <a:pt x="118" y="531"/>
                    </a:lnTo>
                    <a:close/>
                    <a:moveTo>
                      <a:pt x="827" y="953"/>
                    </a:moveTo>
                    <a:lnTo>
                      <a:pt x="700" y="953"/>
                    </a:lnTo>
                    <a:lnTo>
                      <a:pt x="700" y="730"/>
                    </a:lnTo>
                    <a:lnTo>
                      <a:pt x="700" y="730"/>
                    </a:lnTo>
                    <a:lnTo>
                      <a:pt x="699" y="724"/>
                    </a:lnTo>
                    <a:lnTo>
                      <a:pt x="698" y="717"/>
                    </a:lnTo>
                    <a:lnTo>
                      <a:pt x="695" y="706"/>
                    </a:lnTo>
                    <a:lnTo>
                      <a:pt x="688" y="695"/>
                    </a:lnTo>
                    <a:lnTo>
                      <a:pt x="681" y="685"/>
                    </a:lnTo>
                    <a:lnTo>
                      <a:pt x="671" y="678"/>
                    </a:lnTo>
                    <a:lnTo>
                      <a:pt x="661" y="672"/>
                    </a:lnTo>
                    <a:lnTo>
                      <a:pt x="649" y="668"/>
                    </a:lnTo>
                    <a:lnTo>
                      <a:pt x="642" y="667"/>
                    </a:lnTo>
                    <a:lnTo>
                      <a:pt x="636" y="667"/>
                    </a:lnTo>
                    <a:lnTo>
                      <a:pt x="382" y="667"/>
                    </a:lnTo>
                    <a:lnTo>
                      <a:pt x="382" y="667"/>
                    </a:lnTo>
                    <a:lnTo>
                      <a:pt x="375" y="667"/>
                    </a:lnTo>
                    <a:lnTo>
                      <a:pt x="369" y="668"/>
                    </a:lnTo>
                    <a:lnTo>
                      <a:pt x="357" y="672"/>
                    </a:lnTo>
                    <a:lnTo>
                      <a:pt x="346" y="678"/>
                    </a:lnTo>
                    <a:lnTo>
                      <a:pt x="337" y="685"/>
                    </a:lnTo>
                    <a:lnTo>
                      <a:pt x="329" y="695"/>
                    </a:lnTo>
                    <a:lnTo>
                      <a:pt x="323" y="706"/>
                    </a:lnTo>
                    <a:lnTo>
                      <a:pt x="319" y="717"/>
                    </a:lnTo>
                    <a:lnTo>
                      <a:pt x="318" y="724"/>
                    </a:lnTo>
                    <a:lnTo>
                      <a:pt x="318" y="730"/>
                    </a:lnTo>
                    <a:lnTo>
                      <a:pt x="318" y="953"/>
                    </a:lnTo>
                    <a:lnTo>
                      <a:pt x="191" y="953"/>
                    </a:lnTo>
                    <a:lnTo>
                      <a:pt x="191" y="547"/>
                    </a:lnTo>
                    <a:lnTo>
                      <a:pt x="509" y="229"/>
                    </a:lnTo>
                    <a:lnTo>
                      <a:pt x="827" y="547"/>
                    </a:lnTo>
                    <a:lnTo>
                      <a:pt x="827" y="953"/>
                    </a:lnTo>
                    <a:close/>
                    <a:moveTo>
                      <a:pt x="945" y="531"/>
                    </a:moveTo>
                    <a:lnTo>
                      <a:pt x="945" y="531"/>
                    </a:lnTo>
                    <a:lnTo>
                      <a:pt x="939" y="534"/>
                    </a:lnTo>
                    <a:lnTo>
                      <a:pt x="934" y="537"/>
                    </a:lnTo>
                    <a:lnTo>
                      <a:pt x="929" y="538"/>
                    </a:lnTo>
                    <a:lnTo>
                      <a:pt x="922" y="539"/>
                    </a:lnTo>
                    <a:lnTo>
                      <a:pt x="916" y="538"/>
                    </a:lnTo>
                    <a:lnTo>
                      <a:pt x="911" y="537"/>
                    </a:lnTo>
                    <a:lnTo>
                      <a:pt x="905" y="534"/>
                    </a:lnTo>
                    <a:lnTo>
                      <a:pt x="900" y="531"/>
                    </a:lnTo>
                    <a:lnTo>
                      <a:pt x="554" y="184"/>
                    </a:lnTo>
                    <a:lnTo>
                      <a:pt x="577" y="162"/>
                    </a:lnTo>
                    <a:lnTo>
                      <a:pt x="577" y="162"/>
                    </a:lnTo>
                    <a:lnTo>
                      <a:pt x="582" y="155"/>
                    </a:lnTo>
                    <a:lnTo>
                      <a:pt x="586" y="149"/>
                    </a:lnTo>
                    <a:lnTo>
                      <a:pt x="595" y="135"/>
                    </a:lnTo>
                    <a:lnTo>
                      <a:pt x="945" y="486"/>
                    </a:lnTo>
                    <a:lnTo>
                      <a:pt x="945" y="486"/>
                    </a:lnTo>
                    <a:lnTo>
                      <a:pt x="949" y="490"/>
                    </a:lnTo>
                    <a:lnTo>
                      <a:pt x="951" y="495"/>
                    </a:lnTo>
                    <a:lnTo>
                      <a:pt x="953" y="502"/>
                    </a:lnTo>
                    <a:lnTo>
                      <a:pt x="955" y="508"/>
                    </a:lnTo>
                    <a:lnTo>
                      <a:pt x="953" y="514"/>
                    </a:lnTo>
                    <a:lnTo>
                      <a:pt x="951" y="520"/>
                    </a:lnTo>
                    <a:lnTo>
                      <a:pt x="949" y="525"/>
                    </a:lnTo>
                    <a:lnTo>
                      <a:pt x="945" y="531"/>
                    </a:lnTo>
                    <a:lnTo>
                      <a:pt x="945" y="531"/>
                    </a:lnTo>
                    <a:close/>
                    <a:moveTo>
                      <a:pt x="382" y="476"/>
                    </a:moveTo>
                    <a:lnTo>
                      <a:pt x="382" y="476"/>
                    </a:lnTo>
                    <a:lnTo>
                      <a:pt x="383" y="489"/>
                    </a:lnTo>
                    <a:lnTo>
                      <a:pt x="385" y="502"/>
                    </a:lnTo>
                    <a:lnTo>
                      <a:pt x="387" y="514"/>
                    </a:lnTo>
                    <a:lnTo>
                      <a:pt x="391" y="525"/>
                    </a:lnTo>
                    <a:lnTo>
                      <a:pt x="397" y="536"/>
                    </a:lnTo>
                    <a:lnTo>
                      <a:pt x="403" y="547"/>
                    </a:lnTo>
                    <a:lnTo>
                      <a:pt x="411" y="556"/>
                    </a:lnTo>
                    <a:lnTo>
                      <a:pt x="419" y="566"/>
                    </a:lnTo>
                    <a:lnTo>
                      <a:pt x="428" y="574"/>
                    </a:lnTo>
                    <a:lnTo>
                      <a:pt x="437" y="581"/>
                    </a:lnTo>
                    <a:lnTo>
                      <a:pt x="448" y="588"/>
                    </a:lnTo>
                    <a:lnTo>
                      <a:pt x="460" y="593"/>
                    </a:lnTo>
                    <a:lnTo>
                      <a:pt x="471" y="597"/>
                    </a:lnTo>
                    <a:lnTo>
                      <a:pt x="483" y="600"/>
                    </a:lnTo>
                    <a:lnTo>
                      <a:pt x="496" y="603"/>
                    </a:lnTo>
                    <a:lnTo>
                      <a:pt x="509" y="604"/>
                    </a:lnTo>
                    <a:lnTo>
                      <a:pt x="509" y="604"/>
                    </a:lnTo>
                    <a:lnTo>
                      <a:pt x="522" y="603"/>
                    </a:lnTo>
                    <a:lnTo>
                      <a:pt x="535" y="600"/>
                    </a:lnTo>
                    <a:lnTo>
                      <a:pt x="547" y="597"/>
                    </a:lnTo>
                    <a:lnTo>
                      <a:pt x="559" y="593"/>
                    </a:lnTo>
                    <a:lnTo>
                      <a:pt x="569" y="588"/>
                    </a:lnTo>
                    <a:lnTo>
                      <a:pt x="580" y="581"/>
                    </a:lnTo>
                    <a:lnTo>
                      <a:pt x="590" y="574"/>
                    </a:lnTo>
                    <a:lnTo>
                      <a:pt x="598" y="566"/>
                    </a:lnTo>
                    <a:lnTo>
                      <a:pt x="607" y="556"/>
                    </a:lnTo>
                    <a:lnTo>
                      <a:pt x="614" y="547"/>
                    </a:lnTo>
                    <a:lnTo>
                      <a:pt x="621" y="536"/>
                    </a:lnTo>
                    <a:lnTo>
                      <a:pt x="626" y="525"/>
                    </a:lnTo>
                    <a:lnTo>
                      <a:pt x="630" y="514"/>
                    </a:lnTo>
                    <a:lnTo>
                      <a:pt x="634" y="502"/>
                    </a:lnTo>
                    <a:lnTo>
                      <a:pt x="636" y="489"/>
                    </a:lnTo>
                    <a:lnTo>
                      <a:pt x="636" y="476"/>
                    </a:lnTo>
                    <a:lnTo>
                      <a:pt x="636" y="476"/>
                    </a:lnTo>
                    <a:lnTo>
                      <a:pt x="636" y="463"/>
                    </a:lnTo>
                    <a:lnTo>
                      <a:pt x="634" y="450"/>
                    </a:lnTo>
                    <a:lnTo>
                      <a:pt x="630" y="438"/>
                    </a:lnTo>
                    <a:lnTo>
                      <a:pt x="626" y="427"/>
                    </a:lnTo>
                    <a:lnTo>
                      <a:pt x="621" y="415"/>
                    </a:lnTo>
                    <a:lnTo>
                      <a:pt x="614" y="405"/>
                    </a:lnTo>
                    <a:lnTo>
                      <a:pt x="607" y="394"/>
                    </a:lnTo>
                    <a:lnTo>
                      <a:pt x="598" y="386"/>
                    </a:lnTo>
                    <a:lnTo>
                      <a:pt x="590" y="377"/>
                    </a:lnTo>
                    <a:lnTo>
                      <a:pt x="580" y="371"/>
                    </a:lnTo>
                    <a:lnTo>
                      <a:pt x="569" y="364"/>
                    </a:lnTo>
                    <a:lnTo>
                      <a:pt x="559" y="359"/>
                    </a:lnTo>
                    <a:lnTo>
                      <a:pt x="547" y="355"/>
                    </a:lnTo>
                    <a:lnTo>
                      <a:pt x="535" y="352"/>
                    </a:lnTo>
                    <a:lnTo>
                      <a:pt x="522" y="349"/>
                    </a:lnTo>
                    <a:lnTo>
                      <a:pt x="509" y="348"/>
                    </a:lnTo>
                    <a:lnTo>
                      <a:pt x="509" y="348"/>
                    </a:lnTo>
                    <a:lnTo>
                      <a:pt x="496" y="349"/>
                    </a:lnTo>
                    <a:lnTo>
                      <a:pt x="483" y="352"/>
                    </a:lnTo>
                    <a:lnTo>
                      <a:pt x="471" y="355"/>
                    </a:lnTo>
                    <a:lnTo>
                      <a:pt x="460" y="359"/>
                    </a:lnTo>
                    <a:lnTo>
                      <a:pt x="448" y="364"/>
                    </a:lnTo>
                    <a:lnTo>
                      <a:pt x="437" y="371"/>
                    </a:lnTo>
                    <a:lnTo>
                      <a:pt x="428" y="377"/>
                    </a:lnTo>
                    <a:lnTo>
                      <a:pt x="419" y="386"/>
                    </a:lnTo>
                    <a:lnTo>
                      <a:pt x="411" y="394"/>
                    </a:lnTo>
                    <a:lnTo>
                      <a:pt x="403" y="405"/>
                    </a:lnTo>
                    <a:lnTo>
                      <a:pt x="397" y="415"/>
                    </a:lnTo>
                    <a:lnTo>
                      <a:pt x="391" y="427"/>
                    </a:lnTo>
                    <a:lnTo>
                      <a:pt x="387" y="438"/>
                    </a:lnTo>
                    <a:lnTo>
                      <a:pt x="385" y="450"/>
                    </a:lnTo>
                    <a:lnTo>
                      <a:pt x="383" y="463"/>
                    </a:lnTo>
                    <a:lnTo>
                      <a:pt x="382" y="476"/>
                    </a:lnTo>
                    <a:lnTo>
                      <a:pt x="382" y="476"/>
                    </a:lnTo>
                    <a:close/>
                    <a:moveTo>
                      <a:pt x="573" y="476"/>
                    </a:moveTo>
                    <a:lnTo>
                      <a:pt x="573" y="476"/>
                    </a:lnTo>
                    <a:lnTo>
                      <a:pt x="573" y="482"/>
                    </a:lnTo>
                    <a:lnTo>
                      <a:pt x="571" y="489"/>
                    </a:lnTo>
                    <a:lnTo>
                      <a:pt x="567" y="501"/>
                    </a:lnTo>
                    <a:lnTo>
                      <a:pt x="562" y="511"/>
                    </a:lnTo>
                    <a:lnTo>
                      <a:pt x="554" y="521"/>
                    </a:lnTo>
                    <a:lnTo>
                      <a:pt x="545" y="529"/>
                    </a:lnTo>
                    <a:lnTo>
                      <a:pt x="534" y="535"/>
                    </a:lnTo>
                    <a:lnTo>
                      <a:pt x="522" y="538"/>
                    </a:lnTo>
                    <a:lnTo>
                      <a:pt x="516" y="539"/>
                    </a:lnTo>
                    <a:lnTo>
                      <a:pt x="509" y="539"/>
                    </a:lnTo>
                    <a:lnTo>
                      <a:pt x="509" y="539"/>
                    </a:lnTo>
                    <a:lnTo>
                      <a:pt x="503" y="539"/>
                    </a:lnTo>
                    <a:lnTo>
                      <a:pt x="496" y="538"/>
                    </a:lnTo>
                    <a:lnTo>
                      <a:pt x="485" y="535"/>
                    </a:lnTo>
                    <a:lnTo>
                      <a:pt x="474" y="529"/>
                    </a:lnTo>
                    <a:lnTo>
                      <a:pt x="464" y="521"/>
                    </a:lnTo>
                    <a:lnTo>
                      <a:pt x="457" y="511"/>
                    </a:lnTo>
                    <a:lnTo>
                      <a:pt x="450" y="501"/>
                    </a:lnTo>
                    <a:lnTo>
                      <a:pt x="447" y="489"/>
                    </a:lnTo>
                    <a:lnTo>
                      <a:pt x="446" y="482"/>
                    </a:lnTo>
                    <a:lnTo>
                      <a:pt x="445" y="476"/>
                    </a:lnTo>
                    <a:lnTo>
                      <a:pt x="445" y="476"/>
                    </a:lnTo>
                    <a:lnTo>
                      <a:pt x="446" y="470"/>
                    </a:lnTo>
                    <a:lnTo>
                      <a:pt x="447" y="463"/>
                    </a:lnTo>
                    <a:lnTo>
                      <a:pt x="450" y="451"/>
                    </a:lnTo>
                    <a:lnTo>
                      <a:pt x="457" y="441"/>
                    </a:lnTo>
                    <a:lnTo>
                      <a:pt x="464" y="431"/>
                    </a:lnTo>
                    <a:lnTo>
                      <a:pt x="474" y="423"/>
                    </a:lnTo>
                    <a:lnTo>
                      <a:pt x="485" y="417"/>
                    </a:lnTo>
                    <a:lnTo>
                      <a:pt x="496" y="414"/>
                    </a:lnTo>
                    <a:lnTo>
                      <a:pt x="503" y="413"/>
                    </a:lnTo>
                    <a:lnTo>
                      <a:pt x="509" y="413"/>
                    </a:lnTo>
                    <a:lnTo>
                      <a:pt x="509" y="413"/>
                    </a:lnTo>
                    <a:lnTo>
                      <a:pt x="516" y="413"/>
                    </a:lnTo>
                    <a:lnTo>
                      <a:pt x="522" y="414"/>
                    </a:lnTo>
                    <a:lnTo>
                      <a:pt x="534" y="417"/>
                    </a:lnTo>
                    <a:lnTo>
                      <a:pt x="545" y="423"/>
                    </a:lnTo>
                    <a:lnTo>
                      <a:pt x="554" y="431"/>
                    </a:lnTo>
                    <a:lnTo>
                      <a:pt x="562" y="441"/>
                    </a:lnTo>
                    <a:lnTo>
                      <a:pt x="567" y="451"/>
                    </a:lnTo>
                    <a:lnTo>
                      <a:pt x="571" y="463"/>
                    </a:lnTo>
                    <a:lnTo>
                      <a:pt x="573" y="470"/>
                    </a:lnTo>
                    <a:lnTo>
                      <a:pt x="573" y="476"/>
                    </a:lnTo>
                    <a:lnTo>
                      <a:pt x="573" y="476"/>
                    </a:lnTo>
                    <a:close/>
                  </a:path>
                </a:pathLst>
              </a:custGeom>
              <a:solidFill>
                <a:srgbClr val="FFC00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cs typeface="+mn-ea"/>
                  <a:sym typeface="+mn-lt"/>
                </a:endParaRPr>
              </a:p>
            </p:txBody>
          </p:sp>
        </p:grpSp>
      </p:grpSp>
      <p:grpSp>
        <p:nvGrpSpPr>
          <p:cNvPr id="41" name="组合 40"/>
          <p:cNvGrpSpPr/>
          <p:nvPr/>
        </p:nvGrpSpPr>
        <p:grpSpPr>
          <a:xfrm>
            <a:off x="680992" y="4668363"/>
            <a:ext cx="1860190" cy="1067485"/>
            <a:chOff x="2261504" y="1673330"/>
            <a:chExt cx="1860190" cy="1067485"/>
          </a:xfrm>
        </p:grpSpPr>
        <p:sp>
          <p:nvSpPr>
            <p:cNvPr id="42" name="矩形 41"/>
            <p:cNvSpPr/>
            <p:nvPr/>
          </p:nvSpPr>
          <p:spPr>
            <a:xfrm>
              <a:off x="2293402" y="1673330"/>
              <a:ext cx="1796394" cy="369332"/>
            </a:xfrm>
            <a:prstGeom prst="rect">
              <a:avLst/>
            </a:prstGeom>
          </p:spPr>
          <p:txBody>
            <a:bodyPr wrap="square">
              <a:spAutoFit/>
            </a:bodyPr>
            <a:lstStyle/>
            <a:p>
              <a:pPr algn="ctr" fontAlgn="base">
                <a:lnSpc>
                  <a:spcPct val="150000"/>
                </a:lnSpc>
                <a:spcBef>
                  <a:spcPct val="0"/>
                </a:spcBef>
                <a:spcAft>
                  <a:spcPts val="600"/>
                </a:spcAft>
                <a:buClr>
                  <a:srgbClr val="99CB38"/>
                </a:buClr>
                <a:buFont typeface="Arial" pitchFamily="34" charset="0"/>
                <a:buNone/>
              </a:pPr>
              <a:r>
                <a:rPr lang="en-US" altLang="zh-CN" sz="1200" b="0" dirty="0">
                  <a:solidFill>
                    <a:schemeClr val="tx1">
                      <a:lumMod val="85000"/>
                      <a:lumOff val="15000"/>
                    </a:schemeClr>
                  </a:solidFill>
                  <a:cs typeface="+mn-ea"/>
                  <a:sym typeface="+mn-lt"/>
                </a:rPr>
                <a:t>ENTER YOUR TITLE</a:t>
              </a:r>
              <a:endParaRPr lang="zh-CN" altLang="en-US" sz="1000" b="0" dirty="0">
                <a:solidFill>
                  <a:schemeClr val="tx1">
                    <a:lumMod val="85000"/>
                    <a:lumOff val="15000"/>
                  </a:schemeClr>
                </a:solidFill>
                <a:cs typeface="+mn-ea"/>
                <a:sym typeface="+mn-lt"/>
              </a:endParaRPr>
            </a:p>
          </p:txBody>
        </p:sp>
        <p:sp>
          <p:nvSpPr>
            <p:cNvPr id="43" name="矩形 42"/>
            <p:cNvSpPr/>
            <p:nvPr/>
          </p:nvSpPr>
          <p:spPr>
            <a:xfrm>
              <a:off x="2261504" y="1955985"/>
              <a:ext cx="1860190" cy="784830"/>
            </a:xfrm>
            <a:prstGeom prst="rect">
              <a:avLst/>
            </a:prstGeom>
          </p:spPr>
          <p:txBody>
            <a:bodyPr wrap="square">
              <a:spAutoFit/>
            </a:bodyPr>
            <a:lstStyle/>
            <a:p>
              <a:pPr algn="ctr" fontAlgn="base">
                <a:lnSpc>
                  <a:spcPct val="150000"/>
                </a:lnSpc>
                <a:spcBef>
                  <a:spcPct val="0"/>
                </a:spcBef>
                <a:spcAft>
                  <a:spcPts val="600"/>
                </a:spcAft>
                <a:buClr>
                  <a:srgbClr val="99CB38"/>
                </a:buClr>
                <a:buFont typeface="Arial" pitchFamily="34" charset="0"/>
                <a:buNone/>
              </a:pPr>
              <a:r>
                <a:rPr lang="zh-CN" altLang="en-US" sz="1000" b="0" dirty="0">
                  <a:solidFill>
                    <a:schemeClr val="tx1">
                      <a:lumMod val="85000"/>
                      <a:lumOff val="15000"/>
                    </a:schemeClr>
                  </a:solidFill>
                  <a:cs typeface="+mn-ea"/>
                  <a:sym typeface="+mn-lt"/>
                </a:rPr>
                <a:t>为客户提供有效服务，是我们工作的方向和价值评价的标尺，成就客户就是成就我们自己</a:t>
              </a:r>
              <a:endParaRPr lang="zh-CN" altLang="en-US" sz="1000" b="0" dirty="0">
                <a:solidFill>
                  <a:schemeClr val="tx1">
                    <a:lumMod val="85000"/>
                    <a:lumOff val="15000"/>
                  </a:schemeClr>
                </a:solidFill>
                <a:cs typeface="+mn-ea"/>
                <a:sym typeface="+mn-lt"/>
              </a:endParaRPr>
            </a:p>
          </p:txBody>
        </p:sp>
      </p:grpSp>
      <p:grpSp>
        <p:nvGrpSpPr>
          <p:cNvPr id="44" name="组合 43"/>
          <p:cNvGrpSpPr/>
          <p:nvPr/>
        </p:nvGrpSpPr>
        <p:grpSpPr>
          <a:xfrm>
            <a:off x="2477894" y="4668363"/>
            <a:ext cx="1860190" cy="1067485"/>
            <a:chOff x="2261504" y="1673330"/>
            <a:chExt cx="1860190" cy="1067485"/>
          </a:xfrm>
        </p:grpSpPr>
        <p:sp>
          <p:nvSpPr>
            <p:cNvPr id="45" name="矩形 44"/>
            <p:cNvSpPr/>
            <p:nvPr/>
          </p:nvSpPr>
          <p:spPr>
            <a:xfrm>
              <a:off x="2293402" y="1673330"/>
              <a:ext cx="1796394" cy="369332"/>
            </a:xfrm>
            <a:prstGeom prst="rect">
              <a:avLst/>
            </a:prstGeom>
          </p:spPr>
          <p:txBody>
            <a:bodyPr wrap="square">
              <a:spAutoFit/>
            </a:bodyPr>
            <a:lstStyle/>
            <a:p>
              <a:pPr algn="ctr" fontAlgn="base">
                <a:lnSpc>
                  <a:spcPct val="150000"/>
                </a:lnSpc>
                <a:spcBef>
                  <a:spcPct val="0"/>
                </a:spcBef>
                <a:spcAft>
                  <a:spcPts val="600"/>
                </a:spcAft>
                <a:buClr>
                  <a:srgbClr val="99CB38"/>
                </a:buClr>
                <a:buFont typeface="Arial" pitchFamily="34" charset="0"/>
                <a:buNone/>
              </a:pPr>
              <a:r>
                <a:rPr lang="en-US" altLang="zh-CN" sz="1200" b="0" dirty="0">
                  <a:solidFill>
                    <a:schemeClr val="tx1">
                      <a:lumMod val="85000"/>
                      <a:lumOff val="15000"/>
                    </a:schemeClr>
                  </a:solidFill>
                  <a:cs typeface="+mn-ea"/>
                  <a:sym typeface="+mn-lt"/>
                </a:rPr>
                <a:t>ENTER YOUR TITLE</a:t>
              </a:r>
              <a:endParaRPr lang="zh-CN" altLang="en-US" sz="1000" b="0" dirty="0">
                <a:solidFill>
                  <a:schemeClr val="tx1">
                    <a:lumMod val="85000"/>
                    <a:lumOff val="15000"/>
                  </a:schemeClr>
                </a:solidFill>
                <a:cs typeface="+mn-ea"/>
                <a:sym typeface="+mn-lt"/>
              </a:endParaRPr>
            </a:p>
          </p:txBody>
        </p:sp>
        <p:sp>
          <p:nvSpPr>
            <p:cNvPr id="46" name="矩形 45"/>
            <p:cNvSpPr/>
            <p:nvPr/>
          </p:nvSpPr>
          <p:spPr>
            <a:xfrm>
              <a:off x="2261504" y="1955985"/>
              <a:ext cx="1860190" cy="784830"/>
            </a:xfrm>
            <a:prstGeom prst="rect">
              <a:avLst/>
            </a:prstGeom>
          </p:spPr>
          <p:txBody>
            <a:bodyPr wrap="square">
              <a:spAutoFit/>
            </a:bodyPr>
            <a:lstStyle/>
            <a:p>
              <a:pPr algn="ctr" fontAlgn="base">
                <a:lnSpc>
                  <a:spcPct val="150000"/>
                </a:lnSpc>
                <a:spcBef>
                  <a:spcPct val="0"/>
                </a:spcBef>
                <a:spcAft>
                  <a:spcPts val="600"/>
                </a:spcAft>
                <a:buClr>
                  <a:srgbClr val="99CB38"/>
                </a:buClr>
                <a:buFont typeface="Arial" pitchFamily="34" charset="0"/>
                <a:buNone/>
              </a:pPr>
              <a:r>
                <a:rPr lang="zh-CN" altLang="en-US" sz="1000" b="0" dirty="0">
                  <a:solidFill>
                    <a:schemeClr val="tx1">
                      <a:lumMod val="85000"/>
                      <a:lumOff val="15000"/>
                    </a:schemeClr>
                  </a:solidFill>
                  <a:cs typeface="+mn-ea"/>
                  <a:sym typeface="+mn-lt"/>
                </a:rPr>
                <a:t>为客户提供有效服务，是我们工作的方向和价值评价的标尺，成就客户就是成就我们自己</a:t>
              </a:r>
              <a:endParaRPr lang="zh-CN" altLang="en-US" sz="1000" b="0" dirty="0">
                <a:solidFill>
                  <a:schemeClr val="tx1">
                    <a:lumMod val="85000"/>
                    <a:lumOff val="15000"/>
                  </a:schemeClr>
                </a:solidFill>
                <a:cs typeface="+mn-ea"/>
                <a:sym typeface="+mn-lt"/>
              </a:endParaRPr>
            </a:p>
          </p:txBody>
        </p:sp>
      </p:grpSp>
      <p:grpSp>
        <p:nvGrpSpPr>
          <p:cNvPr id="47" name="组合 46"/>
          <p:cNvGrpSpPr/>
          <p:nvPr/>
        </p:nvGrpSpPr>
        <p:grpSpPr>
          <a:xfrm>
            <a:off x="4274796" y="4668363"/>
            <a:ext cx="1860190" cy="1067485"/>
            <a:chOff x="2261504" y="1673330"/>
            <a:chExt cx="1860190" cy="1067485"/>
          </a:xfrm>
        </p:grpSpPr>
        <p:sp>
          <p:nvSpPr>
            <p:cNvPr id="48" name="矩形 47"/>
            <p:cNvSpPr/>
            <p:nvPr/>
          </p:nvSpPr>
          <p:spPr>
            <a:xfrm>
              <a:off x="2293402" y="1673330"/>
              <a:ext cx="1796394" cy="369332"/>
            </a:xfrm>
            <a:prstGeom prst="rect">
              <a:avLst/>
            </a:prstGeom>
          </p:spPr>
          <p:txBody>
            <a:bodyPr wrap="square">
              <a:spAutoFit/>
            </a:bodyPr>
            <a:lstStyle/>
            <a:p>
              <a:pPr algn="ctr" fontAlgn="base">
                <a:lnSpc>
                  <a:spcPct val="150000"/>
                </a:lnSpc>
                <a:spcBef>
                  <a:spcPct val="0"/>
                </a:spcBef>
                <a:spcAft>
                  <a:spcPts val="600"/>
                </a:spcAft>
                <a:buClr>
                  <a:srgbClr val="99CB38"/>
                </a:buClr>
                <a:buFont typeface="Arial" pitchFamily="34" charset="0"/>
                <a:buNone/>
              </a:pPr>
              <a:r>
                <a:rPr lang="en-US" altLang="zh-CN" sz="1200" b="0" dirty="0">
                  <a:solidFill>
                    <a:schemeClr val="tx1">
                      <a:lumMod val="85000"/>
                      <a:lumOff val="15000"/>
                    </a:schemeClr>
                  </a:solidFill>
                  <a:cs typeface="+mn-ea"/>
                  <a:sym typeface="+mn-lt"/>
                </a:rPr>
                <a:t>ENTER YOUR TITLE</a:t>
              </a:r>
              <a:endParaRPr lang="zh-CN" altLang="en-US" sz="1000" b="0" dirty="0">
                <a:solidFill>
                  <a:schemeClr val="tx1">
                    <a:lumMod val="85000"/>
                    <a:lumOff val="15000"/>
                  </a:schemeClr>
                </a:solidFill>
                <a:cs typeface="+mn-ea"/>
                <a:sym typeface="+mn-lt"/>
              </a:endParaRPr>
            </a:p>
          </p:txBody>
        </p:sp>
        <p:sp>
          <p:nvSpPr>
            <p:cNvPr id="49" name="矩形 48"/>
            <p:cNvSpPr/>
            <p:nvPr/>
          </p:nvSpPr>
          <p:spPr>
            <a:xfrm>
              <a:off x="2261504" y="1955985"/>
              <a:ext cx="1860190" cy="784830"/>
            </a:xfrm>
            <a:prstGeom prst="rect">
              <a:avLst/>
            </a:prstGeom>
          </p:spPr>
          <p:txBody>
            <a:bodyPr wrap="square">
              <a:spAutoFit/>
            </a:bodyPr>
            <a:lstStyle/>
            <a:p>
              <a:pPr algn="ctr" fontAlgn="base">
                <a:lnSpc>
                  <a:spcPct val="150000"/>
                </a:lnSpc>
                <a:spcBef>
                  <a:spcPct val="0"/>
                </a:spcBef>
                <a:spcAft>
                  <a:spcPts val="600"/>
                </a:spcAft>
                <a:buClr>
                  <a:srgbClr val="99CB38"/>
                </a:buClr>
                <a:buFont typeface="Arial" pitchFamily="34" charset="0"/>
                <a:buNone/>
              </a:pPr>
              <a:r>
                <a:rPr lang="zh-CN" altLang="en-US" sz="1000" b="0" dirty="0">
                  <a:solidFill>
                    <a:schemeClr val="tx1">
                      <a:lumMod val="85000"/>
                      <a:lumOff val="15000"/>
                    </a:schemeClr>
                  </a:solidFill>
                  <a:cs typeface="+mn-ea"/>
                  <a:sym typeface="+mn-lt"/>
                </a:rPr>
                <a:t>为客户提供有效服务，是我们工作的方向和价值评价的标尺，成就客户就是成就我们自己</a:t>
              </a:r>
              <a:endParaRPr lang="zh-CN" altLang="en-US" sz="1000" b="0" dirty="0">
                <a:solidFill>
                  <a:schemeClr val="tx1">
                    <a:lumMod val="85000"/>
                    <a:lumOff val="15000"/>
                  </a:schemeClr>
                </a:solidFill>
                <a:cs typeface="+mn-ea"/>
                <a:sym typeface="+mn-lt"/>
              </a:endParaRPr>
            </a:p>
          </p:txBody>
        </p:sp>
      </p:grpSp>
      <p:grpSp>
        <p:nvGrpSpPr>
          <p:cNvPr id="50" name="组合 49"/>
          <p:cNvGrpSpPr/>
          <p:nvPr/>
        </p:nvGrpSpPr>
        <p:grpSpPr>
          <a:xfrm>
            <a:off x="6082331" y="4668363"/>
            <a:ext cx="1860190" cy="1067485"/>
            <a:chOff x="2261504" y="1673330"/>
            <a:chExt cx="1860190" cy="1067485"/>
          </a:xfrm>
        </p:grpSpPr>
        <p:sp>
          <p:nvSpPr>
            <p:cNvPr id="51" name="矩形 50"/>
            <p:cNvSpPr/>
            <p:nvPr/>
          </p:nvSpPr>
          <p:spPr>
            <a:xfrm>
              <a:off x="2293402" y="1673330"/>
              <a:ext cx="1796394" cy="369332"/>
            </a:xfrm>
            <a:prstGeom prst="rect">
              <a:avLst/>
            </a:prstGeom>
          </p:spPr>
          <p:txBody>
            <a:bodyPr wrap="square">
              <a:spAutoFit/>
            </a:bodyPr>
            <a:lstStyle/>
            <a:p>
              <a:pPr algn="ctr" fontAlgn="base">
                <a:lnSpc>
                  <a:spcPct val="150000"/>
                </a:lnSpc>
                <a:spcBef>
                  <a:spcPct val="0"/>
                </a:spcBef>
                <a:spcAft>
                  <a:spcPts val="600"/>
                </a:spcAft>
                <a:buClr>
                  <a:srgbClr val="99CB38"/>
                </a:buClr>
                <a:buFont typeface="Arial" pitchFamily="34" charset="0"/>
                <a:buNone/>
              </a:pPr>
              <a:r>
                <a:rPr lang="en-US" altLang="zh-CN" sz="1200" b="0" dirty="0">
                  <a:solidFill>
                    <a:schemeClr val="tx1">
                      <a:lumMod val="85000"/>
                      <a:lumOff val="15000"/>
                    </a:schemeClr>
                  </a:solidFill>
                  <a:cs typeface="+mn-ea"/>
                  <a:sym typeface="+mn-lt"/>
                </a:rPr>
                <a:t>ENTER YOUR TITLE</a:t>
              </a:r>
              <a:endParaRPr lang="zh-CN" altLang="en-US" sz="1000" b="0" dirty="0">
                <a:solidFill>
                  <a:schemeClr val="tx1">
                    <a:lumMod val="85000"/>
                    <a:lumOff val="15000"/>
                  </a:schemeClr>
                </a:solidFill>
                <a:cs typeface="+mn-ea"/>
                <a:sym typeface="+mn-lt"/>
              </a:endParaRPr>
            </a:p>
          </p:txBody>
        </p:sp>
        <p:sp>
          <p:nvSpPr>
            <p:cNvPr id="52" name="矩形 51"/>
            <p:cNvSpPr/>
            <p:nvPr/>
          </p:nvSpPr>
          <p:spPr>
            <a:xfrm>
              <a:off x="2261504" y="1955985"/>
              <a:ext cx="1860190" cy="784830"/>
            </a:xfrm>
            <a:prstGeom prst="rect">
              <a:avLst/>
            </a:prstGeom>
          </p:spPr>
          <p:txBody>
            <a:bodyPr wrap="square">
              <a:spAutoFit/>
            </a:bodyPr>
            <a:lstStyle/>
            <a:p>
              <a:pPr algn="ctr" fontAlgn="base">
                <a:lnSpc>
                  <a:spcPct val="150000"/>
                </a:lnSpc>
                <a:spcBef>
                  <a:spcPct val="0"/>
                </a:spcBef>
                <a:spcAft>
                  <a:spcPts val="600"/>
                </a:spcAft>
                <a:buClr>
                  <a:srgbClr val="99CB38"/>
                </a:buClr>
                <a:buFont typeface="Arial" pitchFamily="34" charset="0"/>
                <a:buNone/>
              </a:pPr>
              <a:r>
                <a:rPr lang="zh-CN" altLang="en-US" sz="1000" b="0" dirty="0">
                  <a:solidFill>
                    <a:schemeClr val="tx1">
                      <a:lumMod val="85000"/>
                      <a:lumOff val="15000"/>
                    </a:schemeClr>
                  </a:solidFill>
                  <a:cs typeface="+mn-ea"/>
                  <a:sym typeface="+mn-lt"/>
                </a:rPr>
                <a:t>为客户提供有效服务，是我们工作的方向和价值评价的标尺，成就客户就是成就我们自己</a:t>
              </a:r>
              <a:endParaRPr lang="zh-CN" altLang="en-US" sz="1000" b="0" dirty="0">
                <a:solidFill>
                  <a:schemeClr val="tx1">
                    <a:lumMod val="85000"/>
                    <a:lumOff val="15000"/>
                  </a:schemeClr>
                </a:solidFill>
                <a:cs typeface="+mn-ea"/>
                <a:sym typeface="+mn-lt"/>
              </a:endParaRPr>
            </a:p>
          </p:txBody>
        </p:sp>
      </p:grpSp>
      <p:grpSp>
        <p:nvGrpSpPr>
          <p:cNvPr id="53" name="组合 52"/>
          <p:cNvGrpSpPr/>
          <p:nvPr/>
        </p:nvGrpSpPr>
        <p:grpSpPr>
          <a:xfrm>
            <a:off x="7953661" y="4668363"/>
            <a:ext cx="1860190" cy="1067485"/>
            <a:chOff x="2261504" y="1673330"/>
            <a:chExt cx="1860190" cy="1067485"/>
          </a:xfrm>
        </p:grpSpPr>
        <p:sp>
          <p:nvSpPr>
            <p:cNvPr id="54" name="矩形 53"/>
            <p:cNvSpPr/>
            <p:nvPr/>
          </p:nvSpPr>
          <p:spPr>
            <a:xfrm>
              <a:off x="2293402" y="1673330"/>
              <a:ext cx="1796394" cy="369332"/>
            </a:xfrm>
            <a:prstGeom prst="rect">
              <a:avLst/>
            </a:prstGeom>
          </p:spPr>
          <p:txBody>
            <a:bodyPr wrap="square">
              <a:spAutoFit/>
            </a:bodyPr>
            <a:lstStyle/>
            <a:p>
              <a:pPr algn="ctr" fontAlgn="base">
                <a:lnSpc>
                  <a:spcPct val="150000"/>
                </a:lnSpc>
                <a:spcBef>
                  <a:spcPct val="0"/>
                </a:spcBef>
                <a:spcAft>
                  <a:spcPts val="600"/>
                </a:spcAft>
                <a:buClr>
                  <a:srgbClr val="99CB38"/>
                </a:buClr>
                <a:buFont typeface="Arial" pitchFamily="34" charset="0"/>
                <a:buNone/>
              </a:pPr>
              <a:r>
                <a:rPr lang="en-US" altLang="zh-CN" sz="1200" b="0" dirty="0">
                  <a:solidFill>
                    <a:schemeClr val="tx1">
                      <a:lumMod val="85000"/>
                      <a:lumOff val="15000"/>
                    </a:schemeClr>
                  </a:solidFill>
                  <a:cs typeface="+mn-ea"/>
                  <a:sym typeface="+mn-lt"/>
                </a:rPr>
                <a:t>ENTER YOUR TITLE</a:t>
              </a:r>
              <a:endParaRPr lang="zh-CN" altLang="en-US" sz="1000" b="0" dirty="0">
                <a:solidFill>
                  <a:schemeClr val="tx1">
                    <a:lumMod val="85000"/>
                    <a:lumOff val="15000"/>
                  </a:schemeClr>
                </a:solidFill>
                <a:cs typeface="+mn-ea"/>
                <a:sym typeface="+mn-lt"/>
              </a:endParaRPr>
            </a:p>
          </p:txBody>
        </p:sp>
        <p:sp>
          <p:nvSpPr>
            <p:cNvPr id="55" name="矩形 54"/>
            <p:cNvSpPr/>
            <p:nvPr/>
          </p:nvSpPr>
          <p:spPr>
            <a:xfrm>
              <a:off x="2261504" y="1955985"/>
              <a:ext cx="1860190" cy="784830"/>
            </a:xfrm>
            <a:prstGeom prst="rect">
              <a:avLst/>
            </a:prstGeom>
          </p:spPr>
          <p:txBody>
            <a:bodyPr wrap="square">
              <a:spAutoFit/>
            </a:bodyPr>
            <a:lstStyle/>
            <a:p>
              <a:pPr algn="ctr" fontAlgn="base">
                <a:lnSpc>
                  <a:spcPct val="150000"/>
                </a:lnSpc>
                <a:spcBef>
                  <a:spcPct val="0"/>
                </a:spcBef>
                <a:spcAft>
                  <a:spcPts val="600"/>
                </a:spcAft>
                <a:buClr>
                  <a:srgbClr val="99CB38"/>
                </a:buClr>
                <a:buFont typeface="Arial" pitchFamily="34" charset="0"/>
                <a:buNone/>
              </a:pPr>
              <a:r>
                <a:rPr lang="zh-CN" altLang="en-US" sz="1000" b="0" dirty="0">
                  <a:solidFill>
                    <a:schemeClr val="tx1">
                      <a:lumMod val="85000"/>
                      <a:lumOff val="15000"/>
                    </a:schemeClr>
                  </a:solidFill>
                  <a:cs typeface="+mn-ea"/>
                  <a:sym typeface="+mn-lt"/>
                </a:rPr>
                <a:t>为客户提供有效服务，是我们工作的方向和价值评价的标尺，成就客户就是成就我们自己</a:t>
              </a:r>
              <a:endParaRPr lang="zh-CN" altLang="en-US" sz="1000" b="0" dirty="0">
                <a:solidFill>
                  <a:schemeClr val="tx1">
                    <a:lumMod val="85000"/>
                    <a:lumOff val="15000"/>
                  </a:schemeClr>
                </a:solidFill>
                <a:cs typeface="+mn-ea"/>
                <a:sym typeface="+mn-lt"/>
              </a:endParaRPr>
            </a:p>
          </p:txBody>
        </p:sp>
      </p:grpSp>
      <p:grpSp>
        <p:nvGrpSpPr>
          <p:cNvPr id="56" name="组合 55"/>
          <p:cNvGrpSpPr/>
          <p:nvPr/>
        </p:nvGrpSpPr>
        <p:grpSpPr>
          <a:xfrm>
            <a:off x="9867522" y="4668363"/>
            <a:ext cx="1860190" cy="1067485"/>
            <a:chOff x="2261504" y="1673330"/>
            <a:chExt cx="1860190" cy="1067485"/>
          </a:xfrm>
        </p:grpSpPr>
        <p:sp>
          <p:nvSpPr>
            <p:cNvPr id="57" name="矩形 56"/>
            <p:cNvSpPr/>
            <p:nvPr/>
          </p:nvSpPr>
          <p:spPr>
            <a:xfrm>
              <a:off x="2293402" y="1673330"/>
              <a:ext cx="1796394" cy="369332"/>
            </a:xfrm>
            <a:prstGeom prst="rect">
              <a:avLst/>
            </a:prstGeom>
          </p:spPr>
          <p:txBody>
            <a:bodyPr wrap="square">
              <a:spAutoFit/>
            </a:bodyPr>
            <a:lstStyle/>
            <a:p>
              <a:pPr algn="ctr" fontAlgn="base">
                <a:lnSpc>
                  <a:spcPct val="150000"/>
                </a:lnSpc>
                <a:spcBef>
                  <a:spcPct val="0"/>
                </a:spcBef>
                <a:spcAft>
                  <a:spcPts val="600"/>
                </a:spcAft>
                <a:buClr>
                  <a:srgbClr val="99CB38"/>
                </a:buClr>
                <a:buFont typeface="Arial" pitchFamily="34" charset="0"/>
                <a:buNone/>
              </a:pPr>
              <a:r>
                <a:rPr lang="en-US" altLang="zh-CN" sz="1200" b="0" dirty="0">
                  <a:solidFill>
                    <a:schemeClr val="tx1">
                      <a:lumMod val="85000"/>
                      <a:lumOff val="15000"/>
                    </a:schemeClr>
                  </a:solidFill>
                  <a:cs typeface="+mn-ea"/>
                  <a:sym typeface="+mn-lt"/>
                </a:rPr>
                <a:t>ENTER YOUR TITLE</a:t>
              </a:r>
              <a:endParaRPr lang="zh-CN" altLang="en-US" sz="1000" b="0" dirty="0">
                <a:solidFill>
                  <a:schemeClr val="tx1">
                    <a:lumMod val="85000"/>
                    <a:lumOff val="15000"/>
                  </a:schemeClr>
                </a:solidFill>
                <a:cs typeface="+mn-ea"/>
                <a:sym typeface="+mn-lt"/>
              </a:endParaRPr>
            </a:p>
          </p:txBody>
        </p:sp>
        <p:sp>
          <p:nvSpPr>
            <p:cNvPr id="58" name="矩形 57"/>
            <p:cNvSpPr/>
            <p:nvPr/>
          </p:nvSpPr>
          <p:spPr>
            <a:xfrm>
              <a:off x="2261504" y="1955985"/>
              <a:ext cx="1860190" cy="784830"/>
            </a:xfrm>
            <a:prstGeom prst="rect">
              <a:avLst/>
            </a:prstGeom>
          </p:spPr>
          <p:txBody>
            <a:bodyPr wrap="square">
              <a:spAutoFit/>
            </a:bodyPr>
            <a:lstStyle/>
            <a:p>
              <a:pPr algn="ctr" fontAlgn="base">
                <a:lnSpc>
                  <a:spcPct val="150000"/>
                </a:lnSpc>
                <a:spcBef>
                  <a:spcPct val="0"/>
                </a:spcBef>
                <a:spcAft>
                  <a:spcPts val="600"/>
                </a:spcAft>
                <a:buClr>
                  <a:srgbClr val="99CB38"/>
                </a:buClr>
                <a:buFont typeface="Arial" pitchFamily="34" charset="0"/>
                <a:buNone/>
              </a:pPr>
              <a:r>
                <a:rPr lang="zh-CN" altLang="en-US" sz="1000" b="0" dirty="0">
                  <a:solidFill>
                    <a:schemeClr val="tx1">
                      <a:lumMod val="85000"/>
                      <a:lumOff val="15000"/>
                    </a:schemeClr>
                  </a:solidFill>
                  <a:cs typeface="+mn-ea"/>
                  <a:sym typeface="+mn-lt"/>
                </a:rPr>
                <a:t>为客户提供有效服务，是我们工作的方向和价值评价的标尺，成就客户就是成就我们自己</a:t>
              </a:r>
              <a:endParaRPr lang="zh-CN" altLang="en-US" sz="1000" b="0" dirty="0">
                <a:solidFill>
                  <a:schemeClr val="tx1">
                    <a:lumMod val="85000"/>
                    <a:lumOff val="15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par>
                          <p:cTn id="8" fill="hold">
                            <p:stCondLst>
                              <p:cond delay="500"/>
                            </p:stCondLst>
                            <p:childTnLst>
                              <p:par>
                                <p:cTn id="9" presetID="37" presetClass="entr" presetSubtype="0"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1000"/>
                                        <p:tgtEl>
                                          <p:spTgt spid="36"/>
                                        </p:tgtEl>
                                      </p:cBhvr>
                                    </p:animEffect>
                                    <p:anim calcmode="lin" valueType="num">
                                      <p:cBhvr>
                                        <p:cTn id="12" dur="1000" fill="hold"/>
                                        <p:tgtEl>
                                          <p:spTgt spid="36"/>
                                        </p:tgtEl>
                                        <p:attrNameLst>
                                          <p:attrName>ppt_x</p:attrName>
                                        </p:attrNameLst>
                                      </p:cBhvr>
                                      <p:tavLst>
                                        <p:tav tm="0">
                                          <p:val>
                                            <p:strVal val="#ppt_x"/>
                                          </p:val>
                                        </p:tav>
                                        <p:tav tm="100000">
                                          <p:val>
                                            <p:strVal val="#ppt_x"/>
                                          </p:val>
                                        </p:tav>
                                      </p:tavLst>
                                    </p:anim>
                                    <p:anim calcmode="lin" valueType="num">
                                      <p:cBhvr>
                                        <p:cTn id="13" dur="900" decel="100000" fill="hold"/>
                                        <p:tgtEl>
                                          <p:spTgt spid="36"/>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36"/>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22" presetClass="entr" presetSubtype="1" fill="hold"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ipe(up)">
                                      <p:cBhvr>
                                        <p:cTn id="18" dur="500"/>
                                        <p:tgtEl>
                                          <p:spTgt spid="27"/>
                                        </p:tgtEl>
                                      </p:cBhvr>
                                    </p:animEffect>
                                  </p:childTnLst>
                                </p:cTn>
                              </p:par>
                            </p:childTnLst>
                          </p:cTn>
                        </p:par>
                        <p:par>
                          <p:cTn id="19" fill="hold">
                            <p:stCondLst>
                              <p:cond delay="2000"/>
                            </p:stCondLst>
                            <p:childTnLst>
                              <p:par>
                                <p:cTn id="20" presetID="49" presetClass="entr" presetSubtype="0" decel="100000" fill="hold" grpId="0"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750" fill="hold"/>
                                        <p:tgtEl>
                                          <p:spTgt spid="20"/>
                                        </p:tgtEl>
                                        <p:attrNameLst>
                                          <p:attrName>ppt_w</p:attrName>
                                        </p:attrNameLst>
                                      </p:cBhvr>
                                      <p:tavLst>
                                        <p:tav tm="0">
                                          <p:val>
                                            <p:fltVal val="0"/>
                                          </p:val>
                                        </p:tav>
                                        <p:tav tm="100000">
                                          <p:val>
                                            <p:strVal val="#ppt_w"/>
                                          </p:val>
                                        </p:tav>
                                      </p:tavLst>
                                    </p:anim>
                                    <p:anim calcmode="lin" valueType="num">
                                      <p:cBhvr>
                                        <p:cTn id="23" dur="750" fill="hold"/>
                                        <p:tgtEl>
                                          <p:spTgt spid="20"/>
                                        </p:tgtEl>
                                        <p:attrNameLst>
                                          <p:attrName>ppt_h</p:attrName>
                                        </p:attrNameLst>
                                      </p:cBhvr>
                                      <p:tavLst>
                                        <p:tav tm="0">
                                          <p:val>
                                            <p:fltVal val="0"/>
                                          </p:val>
                                        </p:tav>
                                        <p:tav tm="100000">
                                          <p:val>
                                            <p:strVal val="#ppt_h"/>
                                          </p:val>
                                        </p:tav>
                                      </p:tavLst>
                                    </p:anim>
                                    <p:anim calcmode="lin" valueType="num">
                                      <p:cBhvr>
                                        <p:cTn id="24" dur="750" fill="hold"/>
                                        <p:tgtEl>
                                          <p:spTgt spid="20"/>
                                        </p:tgtEl>
                                        <p:attrNameLst>
                                          <p:attrName>style.rotation</p:attrName>
                                        </p:attrNameLst>
                                      </p:cBhvr>
                                      <p:tavLst>
                                        <p:tav tm="0">
                                          <p:val>
                                            <p:fltVal val="360"/>
                                          </p:val>
                                        </p:tav>
                                        <p:tav tm="100000">
                                          <p:val>
                                            <p:fltVal val="0"/>
                                          </p:val>
                                        </p:tav>
                                      </p:tavLst>
                                    </p:anim>
                                    <p:animEffect transition="in" filter="fade">
                                      <p:cBhvr>
                                        <p:cTn id="25" dur="750"/>
                                        <p:tgtEl>
                                          <p:spTgt spid="20"/>
                                        </p:tgtEl>
                                      </p:cBhvr>
                                    </p:animEffect>
                                  </p:childTnLst>
                                </p:cTn>
                              </p:par>
                              <p:par>
                                <p:cTn id="26" presetID="49" presetClass="entr" presetSubtype="0" decel="100000"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p:cTn id="28" dur="750" fill="hold"/>
                                        <p:tgtEl>
                                          <p:spTgt spid="22"/>
                                        </p:tgtEl>
                                        <p:attrNameLst>
                                          <p:attrName>ppt_w</p:attrName>
                                        </p:attrNameLst>
                                      </p:cBhvr>
                                      <p:tavLst>
                                        <p:tav tm="0">
                                          <p:val>
                                            <p:fltVal val="0"/>
                                          </p:val>
                                        </p:tav>
                                        <p:tav tm="100000">
                                          <p:val>
                                            <p:strVal val="#ppt_w"/>
                                          </p:val>
                                        </p:tav>
                                      </p:tavLst>
                                    </p:anim>
                                    <p:anim calcmode="lin" valueType="num">
                                      <p:cBhvr>
                                        <p:cTn id="29" dur="750" fill="hold"/>
                                        <p:tgtEl>
                                          <p:spTgt spid="22"/>
                                        </p:tgtEl>
                                        <p:attrNameLst>
                                          <p:attrName>ppt_h</p:attrName>
                                        </p:attrNameLst>
                                      </p:cBhvr>
                                      <p:tavLst>
                                        <p:tav tm="0">
                                          <p:val>
                                            <p:fltVal val="0"/>
                                          </p:val>
                                        </p:tav>
                                        <p:tav tm="100000">
                                          <p:val>
                                            <p:strVal val="#ppt_h"/>
                                          </p:val>
                                        </p:tav>
                                      </p:tavLst>
                                    </p:anim>
                                    <p:anim calcmode="lin" valueType="num">
                                      <p:cBhvr>
                                        <p:cTn id="30" dur="750" fill="hold"/>
                                        <p:tgtEl>
                                          <p:spTgt spid="22"/>
                                        </p:tgtEl>
                                        <p:attrNameLst>
                                          <p:attrName>style.rotation</p:attrName>
                                        </p:attrNameLst>
                                      </p:cBhvr>
                                      <p:tavLst>
                                        <p:tav tm="0">
                                          <p:val>
                                            <p:fltVal val="360"/>
                                          </p:val>
                                        </p:tav>
                                        <p:tav tm="100000">
                                          <p:val>
                                            <p:fltVal val="0"/>
                                          </p:val>
                                        </p:tav>
                                      </p:tavLst>
                                    </p:anim>
                                    <p:animEffect transition="in" filter="fade">
                                      <p:cBhvr>
                                        <p:cTn id="31" dur="750"/>
                                        <p:tgtEl>
                                          <p:spTgt spid="22"/>
                                        </p:tgtEl>
                                      </p:cBhvr>
                                    </p:animEffect>
                                  </p:childTnLst>
                                </p:cTn>
                              </p:par>
                              <p:par>
                                <p:cTn id="32" presetID="49" presetClass="entr" presetSubtype="0" decel="100000" fill="hold" grpId="0" nodeType="with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p:cTn id="34" dur="750" fill="hold"/>
                                        <p:tgtEl>
                                          <p:spTgt spid="23"/>
                                        </p:tgtEl>
                                        <p:attrNameLst>
                                          <p:attrName>ppt_w</p:attrName>
                                        </p:attrNameLst>
                                      </p:cBhvr>
                                      <p:tavLst>
                                        <p:tav tm="0">
                                          <p:val>
                                            <p:fltVal val="0"/>
                                          </p:val>
                                        </p:tav>
                                        <p:tav tm="100000">
                                          <p:val>
                                            <p:strVal val="#ppt_w"/>
                                          </p:val>
                                        </p:tav>
                                      </p:tavLst>
                                    </p:anim>
                                    <p:anim calcmode="lin" valueType="num">
                                      <p:cBhvr>
                                        <p:cTn id="35" dur="750" fill="hold"/>
                                        <p:tgtEl>
                                          <p:spTgt spid="23"/>
                                        </p:tgtEl>
                                        <p:attrNameLst>
                                          <p:attrName>ppt_h</p:attrName>
                                        </p:attrNameLst>
                                      </p:cBhvr>
                                      <p:tavLst>
                                        <p:tav tm="0">
                                          <p:val>
                                            <p:fltVal val="0"/>
                                          </p:val>
                                        </p:tav>
                                        <p:tav tm="100000">
                                          <p:val>
                                            <p:strVal val="#ppt_h"/>
                                          </p:val>
                                        </p:tav>
                                      </p:tavLst>
                                    </p:anim>
                                    <p:anim calcmode="lin" valueType="num">
                                      <p:cBhvr>
                                        <p:cTn id="36" dur="750" fill="hold"/>
                                        <p:tgtEl>
                                          <p:spTgt spid="23"/>
                                        </p:tgtEl>
                                        <p:attrNameLst>
                                          <p:attrName>style.rotation</p:attrName>
                                        </p:attrNameLst>
                                      </p:cBhvr>
                                      <p:tavLst>
                                        <p:tav tm="0">
                                          <p:val>
                                            <p:fltVal val="360"/>
                                          </p:val>
                                        </p:tav>
                                        <p:tav tm="100000">
                                          <p:val>
                                            <p:fltVal val="0"/>
                                          </p:val>
                                        </p:tav>
                                      </p:tavLst>
                                    </p:anim>
                                    <p:animEffect transition="in" filter="fade">
                                      <p:cBhvr>
                                        <p:cTn id="37" dur="750"/>
                                        <p:tgtEl>
                                          <p:spTgt spid="23"/>
                                        </p:tgtEl>
                                      </p:cBhvr>
                                    </p:animEffect>
                                  </p:childTnLst>
                                </p:cTn>
                              </p:par>
                              <p:par>
                                <p:cTn id="38" presetID="49" presetClass="entr" presetSubtype="0" decel="100000" fill="hold" grpId="0" nodeType="withEffect">
                                  <p:stCondLst>
                                    <p:cond delay="0"/>
                                  </p:stCondLst>
                                  <p:childTnLst>
                                    <p:set>
                                      <p:cBhvr>
                                        <p:cTn id="39" dur="1" fill="hold">
                                          <p:stCondLst>
                                            <p:cond delay="0"/>
                                          </p:stCondLst>
                                        </p:cTn>
                                        <p:tgtEl>
                                          <p:spTgt spid="24"/>
                                        </p:tgtEl>
                                        <p:attrNameLst>
                                          <p:attrName>style.visibility</p:attrName>
                                        </p:attrNameLst>
                                      </p:cBhvr>
                                      <p:to>
                                        <p:strVal val="visible"/>
                                      </p:to>
                                    </p:set>
                                    <p:anim calcmode="lin" valueType="num">
                                      <p:cBhvr>
                                        <p:cTn id="40" dur="750" fill="hold"/>
                                        <p:tgtEl>
                                          <p:spTgt spid="24"/>
                                        </p:tgtEl>
                                        <p:attrNameLst>
                                          <p:attrName>ppt_w</p:attrName>
                                        </p:attrNameLst>
                                      </p:cBhvr>
                                      <p:tavLst>
                                        <p:tav tm="0">
                                          <p:val>
                                            <p:fltVal val="0"/>
                                          </p:val>
                                        </p:tav>
                                        <p:tav tm="100000">
                                          <p:val>
                                            <p:strVal val="#ppt_w"/>
                                          </p:val>
                                        </p:tav>
                                      </p:tavLst>
                                    </p:anim>
                                    <p:anim calcmode="lin" valueType="num">
                                      <p:cBhvr>
                                        <p:cTn id="41" dur="750" fill="hold"/>
                                        <p:tgtEl>
                                          <p:spTgt spid="24"/>
                                        </p:tgtEl>
                                        <p:attrNameLst>
                                          <p:attrName>ppt_h</p:attrName>
                                        </p:attrNameLst>
                                      </p:cBhvr>
                                      <p:tavLst>
                                        <p:tav tm="0">
                                          <p:val>
                                            <p:fltVal val="0"/>
                                          </p:val>
                                        </p:tav>
                                        <p:tav tm="100000">
                                          <p:val>
                                            <p:strVal val="#ppt_h"/>
                                          </p:val>
                                        </p:tav>
                                      </p:tavLst>
                                    </p:anim>
                                    <p:anim calcmode="lin" valueType="num">
                                      <p:cBhvr>
                                        <p:cTn id="42" dur="750" fill="hold"/>
                                        <p:tgtEl>
                                          <p:spTgt spid="24"/>
                                        </p:tgtEl>
                                        <p:attrNameLst>
                                          <p:attrName>style.rotation</p:attrName>
                                        </p:attrNameLst>
                                      </p:cBhvr>
                                      <p:tavLst>
                                        <p:tav tm="0">
                                          <p:val>
                                            <p:fltVal val="360"/>
                                          </p:val>
                                        </p:tav>
                                        <p:tav tm="100000">
                                          <p:val>
                                            <p:fltVal val="0"/>
                                          </p:val>
                                        </p:tav>
                                      </p:tavLst>
                                    </p:anim>
                                    <p:animEffect transition="in" filter="fade">
                                      <p:cBhvr>
                                        <p:cTn id="43" dur="750"/>
                                        <p:tgtEl>
                                          <p:spTgt spid="24"/>
                                        </p:tgtEl>
                                      </p:cBhvr>
                                    </p:animEffect>
                                  </p:childTnLst>
                                </p:cTn>
                              </p:par>
                              <p:par>
                                <p:cTn id="44" presetID="49" presetClass="entr" presetSubtype="0" decel="100000"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 calcmode="lin" valueType="num">
                                      <p:cBhvr>
                                        <p:cTn id="46" dur="750" fill="hold"/>
                                        <p:tgtEl>
                                          <p:spTgt spid="25"/>
                                        </p:tgtEl>
                                        <p:attrNameLst>
                                          <p:attrName>ppt_w</p:attrName>
                                        </p:attrNameLst>
                                      </p:cBhvr>
                                      <p:tavLst>
                                        <p:tav tm="0">
                                          <p:val>
                                            <p:fltVal val="0"/>
                                          </p:val>
                                        </p:tav>
                                        <p:tav tm="100000">
                                          <p:val>
                                            <p:strVal val="#ppt_w"/>
                                          </p:val>
                                        </p:tav>
                                      </p:tavLst>
                                    </p:anim>
                                    <p:anim calcmode="lin" valueType="num">
                                      <p:cBhvr>
                                        <p:cTn id="47" dur="750" fill="hold"/>
                                        <p:tgtEl>
                                          <p:spTgt spid="25"/>
                                        </p:tgtEl>
                                        <p:attrNameLst>
                                          <p:attrName>ppt_h</p:attrName>
                                        </p:attrNameLst>
                                      </p:cBhvr>
                                      <p:tavLst>
                                        <p:tav tm="0">
                                          <p:val>
                                            <p:fltVal val="0"/>
                                          </p:val>
                                        </p:tav>
                                        <p:tav tm="100000">
                                          <p:val>
                                            <p:strVal val="#ppt_h"/>
                                          </p:val>
                                        </p:tav>
                                      </p:tavLst>
                                    </p:anim>
                                    <p:anim calcmode="lin" valueType="num">
                                      <p:cBhvr>
                                        <p:cTn id="48" dur="750" fill="hold"/>
                                        <p:tgtEl>
                                          <p:spTgt spid="25"/>
                                        </p:tgtEl>
                                        <p:attrNameLst>
                                          <p:attrName>style.rotation</p:attrName>
                                        </p:attrNameLst>
                                      </p:cBhvr>
                                      <p:tavLst>
                                        <p:tav tm="0">
                                          <p:val>
                                            <p:fltVal val="360"/>
                                          </p:val>
                                        </p:tav>
                                        <p:tav tm="100000">
                                          <p:val>
                                            <p:fltVal val="0"/>
                                          </p:val>
                                        </p:tav>
                                      </p:tavLst>
                                    </p:anim>
                                    <p:animEffect transition="in" filter="fade">
                                      <p:cBhvr>
                                        <p:cTn id="49" dur="750"/>
                                        <p:tgtEl>
                                          <p:spTgt spid="25"/>
                                        </p:tgtEl>
                                      </p:cBhvr>
                                    </p:animEffect>
                                  </p:childTnLst>
                                </p:cTn>
                              </p:par>
                              <p:par>
                                <p:cTn id="50" presetID="49" presetClass="entr" presetSubtype="0" decel="100000" fill="hold" grpId="0" nodeType="withEffect">
                                  <p:stCondLst>
                                    <p:cond delay="0"/>
                                  </p:stCondLst>
                                  <p:childTnLst>
                                    <p:set>
                                      <p:cBhvr>
                                        <p:cTn id="51" dur="1" fill="hold">
                                          <p:stCondLst>
                                            <p:cond delay="0"/>
                                          </p:stCondLst>
                                        </p:cTn>
                                        <p:tgtEl>
                                          <p:spTgt spid="26"/>
                                        </p:tgtEl>
                                        <p:attrNameLst>
                                          <p:attrName>style.visibility</p:attrName>
                                        </p:attrNameLst>
                                      </p:cBhvr>
                                      <p:to>
                                        <p:strVal val="visible"/>
                                      </p:to>
                                    </p:set>
                                    <p:anim calcmode="lin" valueType="num">
                                      <p:cBhvr>
                                        <p:cTn id="52" dur="750" fill="hold"/>
                                        <p:tgtEl>
                                          <p:spTgt spid="26"/>
                                        </p:tgtEl>
                                        <p:attrNameLst>
                                          <p:attrName>ppt_w</p:attrName>
                                        </p:attrNameLst>
                                      </p:cBhvr>
                                      <p:tavLst>
                                        <p:tav tm="0">
                                          <p:val>
                                            <p:fltVal val="0"/>
                                          </p:val>
                                        </p:tav>
                                        <p:tav tm="100000">
                                          <p:val>
                                            <p:strVal val="#ppt_w"/>
                                          </p:val>
                                        </p:tav>
                                      </p:tavLst>
                                    </p:anim>
                                    <p:anim calcmode="lin" valueType="num">
                                      <p:cBhvr>
                                        <p:cTn id="53" dur="750" fill="hold"/>
                                        <p:tgtEl>
                                          <p:spTgt spid="26"/>
                                        </p:tgtEl>
                                        <p:attrNameLst>
                                          <p:attrName>ppt_h</p:attrName>
                                        </p:attrNameLst>
                                      </p:cBhvr>
                                      <p:tavLst>
                                        <p:tav tm="0">
                                          <p:val>
                                            <p:fltVal val="0"/>
                                          </p:val>
                                        </p:tav>
                                        <p:tav tm="100000">
                                          <p:val>
                                            <p:strVal val="#ppt_h"/>
                                          </p:val>
                                        </p:tav>
                                      </p:tavLst>
                                    </p:anim>
                                    <p:anim calcmode="lin" valueType="num">
                                      <p:cBhvr>
                                        <p:cTn id="54" dur="750" fill="hold"/>
                                        <p:tgtEl>
                                          <p:spTgt spid="26"/>
                                        </p:tgtEl>
                                        <p:attrNameLst>
                                          <p:attrName>style.rotation</p:attrName>
                                        </p:attrNameLst>
                                      </p:cBhvr>
                                      <p:tavLst>
                                        <p:tav tm="0">
                                          <p:val>
                                            <p:fltVal val="360"/>
                                          </p:val>
                                        </p:tav>
                                        <p:tav tm="100000">
                                          <p:val>
                                            <p:fltVal val="0"/>
                                          </p:val>
                                        </p:tav>
                                      </p:tavLst>
                                    </p:anim>
                                    <p:animEffect transition="in" filter="fade">
                                      <p:cBhvr>
                                        <p:cTn id="55" dur="750"/>
                                        <p:tgtEl>
                                          <p:spTgt spid="26"/>
                                        </p:tgtEl>
                                      </p:cBhvr>
                                    </p:animEffect>
                                  </p:childTnLst>
                                </p:cTn>
                              </p:par>
                            </p:childTnLst>
                          </p:cTn>
                        </p:par>
                        <p:par>
                          <p:cTn id="56" fill="hold">
                            <p:stCondLst>
                              <p:cond delay="3000"/>
                            </p:stCondLst>
                            <p:childTnLst>
                              <p:par>
                                <p:cTn id="57" presetID="22" presetClass="entr" presetSubtype="1" fill="hold" nodeType="afterEffect">
                                  <p:stCondLst>
                                    <p:cond delay="0"/>
                                  </p:stCondLst>
                                  <p:childTnLst>
                                    <p:set>
                                      <p:cBhvr>
                                        <p:cTn id="58" dur="1" fill="hold">
                                          <p:stCondLst>
                                            <p:cond delay="0"/>
                                          </p:stCondLst>
                                        </p:cTn>
                                        <p:tgtEl>
                                          <p:spTgt spid="41"/>
                                        </p:tgtEl>
                                        <p:attrNameLst>
                                          <p:attrName>style.visibility</p:attrName>
                                        </p:attrNameLst>
                                      </p:cBhvr>
                                      <p:to>
                                        <p:strVal val="visible"/>
                                      </p:to>
                                    </p:set>
                                    <p:animEffect transition="in" filter="wipe(up)">
                                      <p:cBhvr>
                                        <p:cTn id="59" dur="500"/>
                                        <p:tgtEl>
                                          <p:spTgt spid="41"/>
                                        </p:tgtEl>
                                      </p:cBhvr>
                                    </p:animEffect>
                                  </p:childTnLst>
                                </p:cTn>
                              </p:par>
                            </p:childTnLst>
                          </p:cTn>
                        </p:par>
                        <p:par>
                          <p:cTn id="60" fill="hold">
                            <p:stCondLst>
                              <p:cond delay="3500"/>
                            </p:stCondLst>
                            <p:childTnLst>
                              <p:par>
                                <p:cTn id="61" presetID="22" presetClass="entr" presetSubtype="1" fill="hold" nodeType="afterEffect">
                                  <p:stCondLst>
                                    <p:cond delay="0"/>
                                  </p:stCondLst>
                                  <p:childTnLst>
                                    <p:set>
                                      <p:cBhvr>
                                        <p:cTn id="62" dur="1" fill="hold">
                                          <p:stCondLst>
                                            <p:cond delay="0"/>
                                          </p:stCondLst>
                                        </p:cTn>
                                        <p:tgtEl>
                                          <p:spTgt spid="44"/>
                                        </p:tgtEl>
                                        <p:attrNameLst>
                                          <p:attrName>style.visibility</p:attrName>
                                        </p:attrNameLst>
                                      </p:cBhvr>
                                      <p:to>
                                        <p:strVal val="visible"/>
                                      </p:to>
                                    </p:set>
                                    <p:animEffect transition="in" filter="wipe(up)">
                                      <p:cBhvr>
                                        <p:cTn id="63" dur="500"/>
                                        <p:tgtEl>
                                          <p:spTgt spid="44"/>
                                        </p:tgtEl>
                                      </p:cBhvr>
                                    </p:animEffect>
                                  </p:childTnLst>
                                </p:cTn>
                              </p:par>
                            </p:childTnLst>
                          </p:cTn>
                        </p:par>
                        <p:par>
                          <p:cTn id="64" fill="hold">
                            <p:stCondLst>
                              <p:cond delay="4000"/>
                            </p:stCondLst>
                            <p:childTnLst>
                              <p:par>
                                <p:cTn id="65" presetID="22" presetClass="entr" presetSubtype="1" fill="hold" nodeType="afterEffect">
                                  <p:stCondLst>
                                    <p:cond delay="0"/>
                                  </p:stCondLst>
                                  <p:childTnLst>
                                    <p:set>
                                      <p:cBhvr>
                                        <p:cTn id="66" dur="1" fill="hold">
                                          <p:stCondLst>
                                            <p:cond delay="0"/>
                                          </p:stCondLst>
                                        </p:cTn>
                                        <p:tgtEl>
                                          <p:spTgt spid="47"/>
                                        </p:tgtEl>
                                        <p:attrNameLst>
                                          <p:attrName>style.visibility</p:attrName>
                                        </p:attrNameLst>
                                      </p:cBhvr>
                                      <p:to>
                                        <p:strVal val="visible"/>
                                      </p:to>
                                    </p:set>
                                    <p:animEffect transition="in" filter="wipe(up)">
                                      <p:cBhvr>
                                        <p:cTn id="67" dur="500"/>
                                        <p:tgtEl>
                                          <p:spTgt spid="47"/>
                                        </p:tgtEl>
                                      </p:cBhvr>
                                    </p:animEffect>
                                  </p:childTnLst>
                                </p:cTn>
                              </p:par>
                            </p:childTnLst>
                          </p:cTn>
                        </p:par>
                        <p:par>
                          <p:cTn id="68" fill="hold">
                            <p:stCondLst>
                              <p:cond delay="4500"/>
                            </p:stCondLst>
                            <p:childTnLst>
                              <p:par>
                                <p:cTn id="69" presetID="22" presetClass="entr" presetSubtype="1" fill="hold" nodeType="afterEffect">
                                  <p:stCondLst>
                                    <p:cond delay="0"/>
                                  </p:stCondLst>
                                  <p:childTnLst>
                                    <p:set>
                                      <p:cBhvr>
                                        <p:cTn id="70" dur="1" fill="hold">
                                          <p:stCondLst>
                                            <p:cond delay="0"/>
                                          </p:stCondLst>
                                        </p:cTn>
                                        <p:tgtEl>
                                          <p:spTgt spid="50"/>
                                        </p:tgtEl>
                                        <p:attrNameLst>
                                          <p:attrName>style.visibility</p:attrName>
                                        </p:attrNameLst>
                                      </p:cBhvr>
                                      <p:to>
                                        <p:strVal val="visible"/>
                                      </p:to>
                                    </p:set>
                                    <p:animEffect transition="in" filter="wipe(up)">
                                      <p:cBhvr>
                                        <p:cTn id="71" dur="500"/>
                                        <p:tgtEl>
                                          <p:spTgt spid="50"/>
                                        </p:tgtEl>
                                      </p:cBhvr>
                                    </p:animEffect>
                                  </p:childTnLst>
                                </p:cTn>
                              </p:par>
                            </p:childTnLst>
                          </p:cTn>
                        </p:par>
                        <p:par>
                          <p:cTn id="72" fill="hold">
                            <p:stCondLst>
                              <p:cond delay="5000"/>
                            </p:stCondLst>
                            <p:childTnLst>
                              <p:par>
                                <p:cTn id="73" presetID="22" presetClass="entr" presetSubtype="1" fill="hold" nodeType="afterEffect">
                                  <p:stCondLst>
                                    <p:cond delay="0"/>
                                  </p:stCondLst>
                                  <p:childTnLst>
                                    <p:set>
                                      <p:cBhvr>
                                        <p:cTn id="74" dur="1" fill="hold">
                                          <p:stCondLst>
                                            <p:cond delay="0"/>
                                          </p:stCondLst>
                                        </p:cTn>
                                        <p:tgtEl>
                                          <p:spTgt spid="53"/>
                                        </p:tgtEl>
                                        <p:attrNameLst>
                                          <p:attrName>style.visibility</p:attrName>
                                        </p:attrNameLst>
                                      </p:cBhvr>
                                      <p:to>
                                        <p:strVal val="visible"/>
                                      </p:to>
                                    </p:set>
                                    <p:animEffect transition="in" filter="wipe(up)">
                                      <p:cBhvr>
                                        <p:cTn id="75" dur="500"/>
                                        <p:tgtEl>
                                          <p:spTgt spid="53"/>
                                        </p:tgtEl>
                                      </p:cBhvr>
                                    </p:animEffect>
                                  </p:childTnLst>
                                </p:cTn>
                              </p:par>
                            </p:childTnLst>
                          </p:cTn>
                        </p:par>
                        <p:par>
                          <p:cTn id="76" fill="hold">
                            <p:stCondLst>
                              <p:cond delay="5500"/>
                            </p:stCondLst>
                            <p:childTnLst>
                              <p:par>
                                <p:cTn id="77" presetID="22" presetClass="entr" presetSubtype="1" fill="hold" nodeType="afterEffect">
                                  <p:stCondLst>
                                    <p:cond delay="0"/>
                                  </p:stCondLst>
                                  <p:childTnLst>
                                    <p:set>
                                      <p:cBhvr>
                                        <p:cTn id="78" dur="1" fill="hold">
                                          <p:stCondLst>
                                            <p:cond delay="0"/>
                                          </p:stCondLst>
                                        </p:cTn>
                                        <p:tgtEl>
                                          <p:spTgt spid="56"/>
                                        </p:tgtEl>
                                        <p:attrNameLst>
                                          <p:attrName>style.visibility</p:attrName>
                                        </p:attrNameLst>
                                      </p:cBhvr>
                                      <p:to>
                                        <p:strVal val="visible"/>
                                      </p:to>
                                    </p:set>
                                    <p:animEffect transition="in" filter="wipe(up)">
                                      <p:cBhvr>
                                        <p:cTn id="79"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0" grpId="0" animBg="1"/>
      <p:bldP spid="22" grpId="0" animBg="1"/>
      <p:bldP spid="23" grpId="0" animBg="1"/>
      <p:bldP spid="24" grpId="0" animBg="1"/>
      <p:bldP spid="25" grpId="0" animBg="1"/>
      <p:bldP spid="2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
          <p:cNvSpPr txBox="1"/>
          <p:nvPr/>
        </p:nvSpPr>
        <p:spPr>
          <a:xfrm>
            <a:off x="1233107" y="332656"/>
            <a:ext cx="8320614" cy="584775"/>
          </a:xfrm>
          <a:prstGeom prst="rect">
            <a:avLst/>
          </a:prstGeom>
          <a:noFill/>
          <a:ln>
            <a:noFill/>
            <a:prstDash val="sysDash"/>
          </a:ln>
        </p:spPr>
        <p:txBody>
          <a:bodyPr wrap="square" rtlCol="0">
            <a:spAutoFit/>
          </a:bodyPr>
          <a:lstStyle>
            <a:defPPr>
              <a:defRPr lang="zh-CN"/>
            </a:defPPr>
            <a:lvl1pPr>
              <a:lnSpc>
                <a:spcPct val="100000"/>
              </a:lnSpc>
              <a:defRPr sz="3200" b="1">
                <a:gradFill flip="none" rotWithShape="1">
                  <a:gsLst>
                    <a:gs pos="53000">
                      <a:srgbClr val="FFF046"/>
                    </a:gs>
                    <a:gs pos="90242">
                      <a:srgbClr val="FFF74E"/>
                    </a:gs>
                    <a:gs pos="1463">
                      <a:srgbClr val="EECA96"/>
                    </a:gs>
                    <a:gs pos="13000">
                      <a:srgbClr val="FFEF4C"/>
                    </a:gs>
                    <a:gs pos="100000">
                      <a:srgbClr val="FFFF89"/>
                    </a:gs>
                  </a:gsLst>
                  <a:lin ang="5400000" scaled="1"/>
                  <a:tileRect/>
                </a:gradFill>
                <a:effectLst>
                  <a:outerShdw blurRad="533400" dist="38100" dir="8100000" algn="tr" rotWithShape="0">
                    <a:schemeClr val="accent1">
                      <a:alpha val="40000"/>
                    </a:schemeClr>
                  </a:outerShdw>
                </a:effectLst>
                <a:cs typeface="+mn-ea"/>
              </a:defRPr>
            </a:lvl1pPr>
          </a:lstStyle>
          <a:p>
            <a:r>
              <a:rPr lang="zh-CN" altLang="en-US" dirty="0">
                <a:sym typeface="+mn-lt"/>
              </a:rPr>
              <a:t>添加修改相关页面标题文字</a:t>
            </a:r>
            <a:endParaRPr lang="zh-CN" altLang="zh-CN" dirty="0">
              <a:sym typeface="+mn-lt"/>
            </a:endParaRPr>
          </a:p>
        </p:txBody>
      </p:sp>
      <p:sp>
        <p:nvSpPr>
          <p:cNvPr id="20" name="Freeform 19"/>
          <p:cNvSpPr/>
          <p:nvPr/>
        </p:nvSpPr>
        <p:spPr bwMode="auto">
          <a:xfrm>
            <a:off x="3694124" y="5214500"/>
            <a:ext cx="2566155" cy="1644195"/>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chemeClr val="accent1">
              <a:lumMod val="50000"/>
            </a:scheme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103154"/>
              </a:solidFill>
              <a:effectLst/>
              <a:uLnTx/>
              <a:uFillTx/>
              <a:latin typeface="Century Gothic"/>
            </a:endParaRPr>
          </a:p>
        </p:txBody>
      </p:sp>
      <p:sp>
        <p:nvSpPr>
          <p:cNvPr id="22" name="Freeform 20"/>
          <p:cNvSpPr/>
          <p:nvPr/>
        </p:nvSpPr>
        <p:spPr bwMode="auto">
          <a:xfrm>
            <a:off x="6103904" y="5276647"/>
            <a:ext cx="1866477" cy="733760"/>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chemeClr val="accent1">
              <a:lumMod val="50000"/>
            </a:scheme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103154"/>
              </a:solidFill>
              <a:effectLst/>
              <a:uLnTx/>
              <a:uFillTx/>
              <a:latin typeface="Century Gothic"/>
            </a:endParaRPr>
          </a:p>
        </p:txBody>
      </p:sp>
      <p:sp>
        <p:nvSpPr>
          <p:cNvPr id="23" name="Freeform 21"/>
          <p:cNvSpPr/>
          <p:nvPr/>
        </p:nvSpPr>
        <p:spPr bwMode="auto">
          <a:xfrm>
            <a:off x="6346486" y="2818754"/>
            <a:ext cx="1704087" cy="695669"/>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chemeClr val="accent1">
              <a:lumMod val="50000"/>
            </a:scheme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103154"/>
              </a:solidFill>
              <a:effectLst/>
              <a:uLnTx/>
              <a:uFillTx/>
              <a:latin typeface="Century Gothic"/>
            </a:endParaRPr>
          </a:p>
        </p:txBody>
      </p:sp>
      <p:sp>
        <p:nvSpPr>
          <p:cNvPr id="24" name="Freeform 22"/>
          <p:cNvSpPr/>
          <p:nvPr/>
        </p:nvSpPr>
        <p:spPr bwMode="auto">
          <a:xfrm>
            <a:off x="5123554" y="3670798"/>
            <a:ext cx="739775" cy="1710103"/>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chemeClr val="accent1">
              <a:lumMod val="50000"/>
            </a:scheme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103154"/>
              </a:solidFill>
              <a:effectLst/>
              <a:uLnTx/>
              <a:uFillTx/>
              <a:latin typeface="Century Gothic"/>
            </a:endParaRPr>
          </a:p>
        </p:txBody>
      </p:sp>
      <p:sp>
        <p:nvSpPr>
          <p:cNvPr id="25" name="Freeform 23"/>
          <p:cNvSpPr/>
          <p:nvPr/>
        </p:nvSpPr>
        <p:spPr bwMode="auto">
          <a:xfrm>
            <a:off x="6683293" y="4258206"/>
            <a:ext cx="2072971" cy="1657977"/>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chemeClr val="accent1">
              <a:lumMod val="50000"/>
            </a:scheme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103154"/>
              </a:solidFill>
              <a:effectLst/>
              <a:uLnTx/>
              <a:uFillTx/>
              <a:latin typeface="Century Gothic"/>
            </a:endParaRPr>
          </a:p>
        </p:txBody>
      </p:sp>
      <p:sp>
        <p:nvSpPr>
          <p:cNvPr id="26" name="Freeform 24"/>
          <p:cNvSpPr/>
          <p:nvPr/>
        </p:nvSpPr>
        <p:spPr bwMode="auto">
          <a:xfrm>
            <a:off x="4465978" y="2255404"/>
            <a:ext cx="1794303" cy="695669"/>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chemeClr val="accent1">
              <a:lumMod val="50000"/>
            </a:scheme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103154"/>
              </a:solidFill>
              <a:effectLst/>
              <a:uLnTx/>
              <a:uFillTx/>
              <a:latin typeface="Century Gothic"/>
            </a:endParaRPr>
          </a:p>
        </p:txBody>
      </p:sp>
      <p:sp>
        <p:nvSpPr>
          <p:cNvPr id="27" name="Freeform 25"/>
          <p:cNvSpPr/>
          <p:nvPr/>
        </p:nvSpPr>
        <p:spPr bwMode="auto">
          <a:xfrm>
            <a:off x="4305592" y="4049706"/>
            <a:ext cx="1405371" cy="715717"/>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chemeClr val="accent1">
              <a:lumMod val="50000"/>
            </a:scheme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103154"/>
              </a:solidFill>
              <a:effectLst/>
              <a:uLnTx/>
              <a:uFillTx/>
              <a:latin typeface="Century Gothic"/>
            </a:endParaRPr>
          </a:p>
        </p:txBody>
      </p:sp>
      <p:sp>
        <p:nvSpPr>
          <p:cNvPr id="28" name="Freeform 26"/>
          <p:cNvSpPr/>
          <p:nvPr/>
        </p:nvSpPr>
        <p:spPr bwMode="auto">
          <a:xfrm>
            <a:off x="5710962" y="2985153"/>
            <a:ext cx="715717" cy="1405371"/>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chemeClr val="accent1">
              <a:lumMod val="50000"/>
            </a:scheme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103154"/>
              </a:solidFill>
              <a:effectLst/>
              <a:uLnTx/>
              <a:uFillTx/>
              <a:latin typeface="Century Gothic"/>
            </a:endParaRPr>
          </a:p>
        </p:txBody>
      </p:sp>
      <p:sp>
        <p:nvSpPr>
          <p:cNvPr id="29" name="Freeform 27"/>
          <p:cNvSpPr/>
          <p:nvPr/>
        </p:nvSpPr>
        <p:spPr bwMode="auto">
          <a:xfrm>
            <a:off x="6176078" y="1639927"/>
            <a:ext cx="719727" cy="1405371"/>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chemeClr val="accent1">
              <a:lumMod val="50000"/>
            </a:scheme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103154"/>
              </a:solidFill>
              <a:effectLst/>
              <a:uLnTx/>
              <a:uFillTx/>
              <a:latin typeface="Century Gothic"/>
            </a:endParaRPr>
          </a:p>
        </p:txBody>
      </p:sp>
      <p:sp>
        <p:nvSpPr>
          <p:cNvPr id="30" name="椭圆 29"/>
          <p:cNvSpPr/>
          <p:nvPr/>
        </p:nvSpPr>
        <p:spPr>
          <a:xfrm>
            <a:off x="3491911" y="5166386"/>
            <a:ext cx="429028" cy="429028"/>
          </a:xfrm>
          <a:prstGeom prst="ellipse">
            <a:avLst/>
          </a:prstGeom>
          <a:solidFill>
            <a:srgbClr val="C00000"/>
          </a:solidFill>
          <a:ln w="76200" cap="flat" cmpd="sng" algn="ctr">
            <a:noFill/>
            <a:prstDash val="solid"/>
          </a:ln>
          <a:effectLst>
            <a:outerShdw blurRad="368300" dist="101600" dir="10800000" algn="r" rotWithShape="0">
              <a:prstClr val="black">
                <a:alpha val="40000"/>
              </a:prstClr>
            </a:outerShdw>
          </a:effectLst>
        </p:spPr>
        <p:txBody>
          <a:bodyPr rtlCol="0" anchor="ctr"/>
          <a:lstStyle/>
          <a:p>
            <a:pPr algn="ctr" defTabSz="608965"/>
            <a:endParaRPr lang="zh-CN" altLang="en-US" kern="0">
              <a:solidFill>
                <a:srgbClr val="57C6CF"/>
              </a:solidFill>
              <a:latin typeface="Century Gothic"/>
              <a:ea typeface="微软雅黑" pitchFamily="34" charset="-122"/>
            </a:endParaRPr>
          </a:p>
        </p:txBody>
      </p:sp>
      <p:sp>
        <p:nvSpPr>
          <p:cNvPr id="31" name="椭圆 30"/>
          <p:cNvSpPr/>
          <p:nvPr/>
        </p:nvSpPr>
        <p:spPr>
          <a:xfrm>
            <a:off x="4214035" y="3731178"/>
            <a:ext cx="429028" cy="429028"/>
          </a:xfrm>
          <a:prstGeom prst="ellipse">
            <a:avLst/>
          </a:prstGeom>
          <a:solidFill>
            <a:srgbClr val="C00000"/>
          </a:solidFill>
          <a:ln w="76200" cap="flat" cmpd="sng" algn="ctr">
            <a:noFill/>
            <a:prstDash val="solid"/>
          </a:ln>
          <a:effectLst>
            <a:outerShdw blurRad="368300" dist="101600" dir="10800000" algn="r" rotWithShape="0">
              <a:prstClr val="black">
                <a:alpha val="40000"/>
              </a:prstClr>
            </a:outerShdw>
          </a:effectLst>
        </p:spPr>
        <p:txBody>
          <a:bodyPr rtlCol="0" anchor="ctr"/>
          <a:lstStyle/>
          <a:p>
            <a:pPr algn="ctr" defTabSz="608965"/>
            <a:endParaRPr lang="zh-CN" altLang="en-US" kern="0">
              <a:solidFill>
                <a:srgbClr val="57C6CF"/>
              </a:solidFill>
              <a:latin typeface="Century Gothic"/>
              <a:ea typeface="微软雅黑" pitchFamily="34" charset="-122"/>
            </a:endParaRPr>
          </a:p>
        </p:txBody>
      </p:sp>
      <p:sp>
        <p:nvSpPr>
          <p:cNvPr id="32" name="椭圆 31"/>
          <p:cNvSpPr/>
          <p:nvPr/>
        </p:nvSpPr>
        <p:spPr>
          <a:xfrm>
            <a:off x="8529451" y="4176011"/>
            <a:ext cx="429028" cy="429028"/>
          </a:xfrm>
          <a:prstGeom prst="ellipse">
            <a:avLst/>
          </a:prstGeom>
          <a:solidFill>
            <a:srgbClr val="C00000"/>
          </a:solidFill>
          <a:ln w="76200" cap="flat" cmpd="sng" algn="ctr">
            <a:noFill/>
            <a:prstDash val="solid"/>
          </a:ln>
          <a:effectLst>
            <a:outerShdw blurRad="368300" dist="101600" dir="10800000" algn="r" rotWithShape="0">
              <a:prstClr val="black">
                <a:alpha val="40000"/>
              </a:prstClr>
            </a:outerShdw>
          </a:effectLst>
        </p:spPr>
        <p:txBody>
          <a:bodyPr rtlCol="0" anchor="ctr"/>
          <a:lstStyle/>
          <a:p>
            <a:pPr algn="ctr" defTabSz="608965"/>
            <a:endParaRPr lang="zh-CN" altLang="en-US" kern="0">
              <a:solidFill>
                <a:srgbClr val="57C6CF"/>
              </a:solidFill>
              <a:latin typeface="Century Gothic"/>
              <a:ea typeface="微软雅黑" pitchFamily="34" charset="-122"/>
            </a:endParaRPr>
          </a:p>
        </p:txBody>
      </p:sp>
      <p:sp>
        <p:nvSpPr>
          <p:cNvPr id="33" name="椭圆 32"/>
          <p:cNvSpPr/>
          <p:nvPr/>
        </p:nvSpPr>
        <p:spPr>
          <a:xfrm>
            <a:off x="7730467" y="2532442"/>
            <a:ext cx="429028" cy="429028"/>
          </a:xfrm>
          <a:prstGeom prst="ellipse">
            <a:avLst/>
          </a:prstGeom>
          <a:solidFill>
            <a:srgbClr val="C00000"/>
          </a:solidFill>
          <a:ln w="76200" cap="flat" cmpd="sng" algn="ctr">
            <a:noFill/>
            <a:prstDash val="solid"/>
          </a:ln>
          <a:effectLst>
            <a:outerShdw blurRad="368300" dist="101600" dir="10800000" algn="r" rotWithShape="0">
              <a:prstClr val="black">
                <a:alpha val="40000"/>
              </a:prstClr>
            </a:outerShdw>
          </a:effectLst>
        </p:spPr>
        <p:txBody>
          <a:bodyPr rtlCol="0" anchor="ctr"/>
          <a:lstStyle/>
          <a:p>
            <a:pPr algn="ctr" defTabSz="608965"/>
            <a:endParaRPr lang="zh-CN" altLang="en-US" kern="0">
              <a:solidFill>
                <a:srgbClr val="57C6CF"/>
              </a:solidFill>
              <a:latin typeface="Century Gothic"/>
              <a:ea typeface="微软雅黑" pitchFamily="34" charset="-122"/>
            </a:endParaRPr>
          </a:p>
        </p:txBody>
      </p:sp>
      <p:sp>
        <p:nvSpPr>
          <p:cNvPr id="34" name="椭圆 33"/>
          <p:cNvSpPr/>
          <p:nvPr/>
        </p:nvSpPr>
        <p:spPr>
          <a:xfrm>
            <a:off x="4353986" y="1923043"/>
            <a:ext cx="429028" cy="429028"/>
          </a:xfrm>
          <a:prstGeom prst="ellipse">
            <a:avLst/>
          </a:prstGeom>
          <a:solidFill>
            <a:srgbClr val="C00000"/>
          </a:solidFill>
          <a:ln w="76200" cap="flat" cmpd="sng" algn="ctr">
            <a:noFill/>
            <a:prstDash val="solid"/>
          </a:ln>
          <a:effectLst>
            <a:outerShdw blurRad="368300" dist="101600" dir="10800000" algn="r" rotWithShape="0">
              <a:prstClr val="black">
                <a:alpha val="40000"/>
              </a:prstClr>
            </a:outerShdw>
          </a:effectLst>
        </p:spPr>
        <p:txBody>
          <a:bodyPr rtlCol="0" anchor="ctr"/>
          <a:lstStyle/>
          <a:p>
            <a:pPr marL="0" marR="0" lvl="0" indent="0" algn="ctr" defTabSz="608965"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57C6CF"/>
              </a:solidFill>
              <a:effectLst/>
              <a:uLnTx/>
              <a:uFillTx/>
              <a:latin typeface="Century Gothic"/>
              <a:ea typeface="微软雅黑" pitchFamily="34" charset="-122"/>
              <a:cs typeface="+mn-cs"/>
            </a:endParaRPr>
          </a:p>
        </p:txBody>
      </p:sp>
      <p:sp>
        <p:nvSpPr>
          <p:cNvPr id="35" name="TextBox 22"/>
          <p:cNvSpPr txBox="1"/>
          <p:nvPr/>
        </p:nvSpPr>
        <p:spPr>
          <a:xfrm>
            <a:off x="935666" y="4933603"/>
            <a:ext cx="2475823" cy="1126462"/>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itchFamily="34" charset="-122"/>
                <a:ea typeface="微软雅黑" pitchFamily="34" charset="-122"/>
              </a:defRPr>
            </a:lvl1pPr>
          </a:lstStyle>
          <a:p>
            <a:pPr marL="0" marR="0" lvl="0" indent="0" defTabSz="608965" eaLnBrk="1" fontAlgn="auto" latinLnBrk="0" hangingPunct="1">
              <a:lnSpc>
                <a:spcPct val="120000"/>
              </a:lnSpc>
              <a:spcBef>
                <a:spcPts val="0"/>
              </a:spcBef>
              <a:spcAft>
                <a:spcPct val="40000"/>
              </a:spcAft>
              <a:buClr>
                <a:srgbClr val="292929"/>
              </a:buClr>
              <a:buSzTx/>
              <a:buFontTx/>
              <a:buNone/>
              <a:defRPr/>
            </a:pPr>
            <a:r>
              <a:rPr kumimoji="0" lang="zh-CN" altLang="en-US" sz="1400" b="0" i="0" u="none" strike="noStrike" kern="0" cap="none" spc="0" normalizeH="0" baseline="0" noProof="1">
                <a:ln>
                  <a:noFill/>
                </a:ln>
                <a:solidFill>
                  <a:schemeClr val="tx1">
                    <a:lumMod val="95000"/>
                    <a:lumOff val="5000"/>
                  </a:schemeClr>
                </a:solidFill>
                <a:effectLst/>
                <a:uLnTx/>
                <a:uFillTx/>
                <a:latin typeface="微软雅黑" pitchFamily="34" charset="-122"/>
                <a:ea typeface="微软雅黑" pitchFamily="34" charset="-122"/>
              </a:rPr>
              <a:t>您的内容打在这里，或者通过复制您的文本后，在此框中选择粘贴，并选择只保留文字。</a:t>
            </a:r>
            <a:endParaRPr kumimoji="0" lang="en-US" altLang="zh-CN" sz="1400" b="0" i="0" u="none" strike="noStrike" kern="0" cap="none" spc="0" normalizeH="0" baseline="0" noProof="1">
              <a:ln>
                <a:noFill/>
              </a:ln>
              <a:solidFill>
                <a:schemeClr val="tx1">
                  <a:lumMod val="95000"/>
                  <a:lumOff val="5000"/>
                </a:schemeClr>
              </a:solidFill>
              <a:effectLst/>
              <a:uLnTx/>
              <a:uFillTx/>
              <a:latin typeface="微软雅黑" pitchFamily="34" charset="-122"/>
              <a:ea typeface="微软雅黑" pitchFamily="34" charset="-122"/>
            </a:endParaRPr>
          </a:p>
        </p:txBody>
      </p:sp>
      <p:sp>
        <p:nvSpPr>
          <p:cNvPr id="36" name="TextBox 22"/>
          <p:cNvSpPr txBox="1"/>
          <p:nvPr/>
        </p:nvSpPr>
        <p:spPr>
          <a:xfrm>
            <a:off x="575615" y="3433117"/>
            <a:ext cx="3573984" cy="609398"/>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itchFamily="34" charset="-122"/>
                <a:ea typeface="微软雅黑" pitchFamily="34" charset="-122"/>
              </a:defRPr>
            </a:lvl1pPr>
          </a:lstStyle>
          <a:p>
            <a:pPr marL="0" marR="0" lvl="0" indent="0" defTabSz="608965" eaLnBrk="1" fontAlgn="auto" latinLnBrk="0" hangingPunct="1">
              <a:lnSpc>
                <a:spcPct val="120000"/>
              </a:lnSpc>
              <a:spcBef>
                <a:spcPts val="0"/>
              </a:spcBef>
              <a:spcAft>
                <a:spcPct val="40000"/>
              </a:spcAft>
              <a:buClr>
                <a:srgbClr val="292929"/>
              </a:buClr>
              <a:buSzTx/>
              <a:buFontTx/>
              <a:buNone/>
              <a:defRPr/>
            </a:pPr>
            <a:r>
              <a:rPr kumimoji="0" lang="zh-CN" altLang="en-US" sz="1400" b="0" i="0" u="none" strike="noStrike" kern="0" cap="none" spc="0" normalizeH="0" baseline="0" noProof="1">
                <a:ln>
                  <a:noFill/>
                </a:ln>
                <a:solidFill>
                  <a:schemeClr val="tx1">
                    <a:lumMod val="95000"/>
                    <a:lumOff val="5000"/>
                  </a:schemeClr>
                </a:solidFill>
                <a:effectLst/>
                <a:uLnTx/>
                <a:uFillTx/>
                <a:latin typeface="微软雅黑" pitchFamily="34" charset="-122"/>
                <a:ea typeface="微软雅黑" pitchFamily="34" charset="-122"/>
              </a:rPr>
              <a:t>您的内容打在这里，或者通过复制您的文本后，在此框中选择粘贴，并选择只保留文字。</a:t>
            </a:r>
            <a:endParaRPr kumimoji="0" lang="en-US" altLang="zh-CN" sz="1400" b="0" i="0" u="none" strike="noStrike" kern="0" cap="none" spc="0" normalizeH="0" baseline="0" noProof="1">
              <a:ln>
                <a:noFill/>
              </a:ln>
              <a:solidFill>
                <a:schemeClr val="tx1">
                  <a:lumMod val="95000"/>
                  <a:lumOff val="5000"/>
                </a:schemeClr>
              </a:solidFill>
              <a:effectLst/>
              <a:uLnTx/>
              <a:uFillTx/>
              <a:latin typeface="微软雅黑" pitchFamily="34" charset="-122"/>
              <a:ea typeface="微软雅黑" pitchFamily="34" charset="-122"/>
            </a:endParaRPr>
          </a:p>
        </p:txBody>
      </p:sp>
      <p:sp>
        <p:nvSpPr>
          <p:cNvPr id="37" name="TextBox 22"/>
          <p:cNvSpPr txBox="1"/>
          <p:nvPr/>
        </p:nvSpPr>
        <p:spPr>
          <a:xfrm>
            <a:off x="9098822" y="3948698"/>
            <a:ext cx="2150700" cy="1126462"/>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itchFamily="34" charset="-122"/>
                <a:ea typeface="微软雅黑" pitchFamily="34" charset="-122"/>
              </a:defRPr>
            </a:lvl1pPr>
          </a:lstStyle>
          <a:p>
            <a:pPr marL="0" marR="0" lvl="0" indent="0" defTabSz="608965" eaLnBrk="1" fontAlgn="auto" latinLnBrk="0" hangingPunct="1">
              <a:lnSpc>
                <a:spcPct val="120000"/>
              </a:lnSpc>
              <a:spcBef>
                <a:spcPts val="0"/>
              </a:spcBef>
              <a:spcAft>
                <a:spcPct val="40000"/>
              </a:spcAft>
              <a:buClr>
                <a:srgbClr val="292929"/>
              </a:buClr>
              <a:buSzTx/>
              <a:buFontTx/>
              <a:buNone/>
              <a:defRPr/>
            </a:pPr>
            <a:r>
              <a:rPr kumimoji="0" lang="zh-CN" altLang="en-US" sz="1400" b="0" i="0" u="none" strike="noStrike" kern="0" cap="none" spc="0" normalizeH="0" baseline="0" noProof="1">
                <a:ln>
                  <a:noFill/>
                </a:ln>
                <a:solidFill>
                  <a:schemeClr val="tx1">
                    <a:lumMod val="95000"/>
                    <a:lumOff val="5000"/>
                  </a:schemeClr>
                </a:solidFill>
                <a:effectLst/>
                <a:uLnTx/>
                <a:uFillTx/>
                <a:latin typeface="微软雅黑" pitchFamily="34" charset="-122"/>
                <a:ea typeface="微软雅黑" pitchFamily="34" charset="-122"/>
              </a:rPr>
              <a:t>您的内容打在这里，或者通过复制您的文本后，在此框中选择粘贴，并选择只保留文字。</a:t>
            </a:r>
            <a:endParaRPr kumimoji="0" lang="en-US" altLang="zh-CN" sz="1400" b="0" i="0" u="none" strike="noStrike" kern="0" cap="none" spc="0" normalizeH="0" baseline="0" noProof="1">
              <a:ln>
                <a:noFill/>
              </a:ln>
              <a:solidFill>
                <a:schemeClr val="tx1">
                  <a:lumMod val="95000"/>
                  <a:lumOff val="5000"/>
                </a:schemeClr>
              </a:solidFill>
              <a:effectLst/>
              <a:uLnTx/>
              <a:uFillTx/>
              <a:latin typeface="微软雅黑" pitchFamily="34" charset="-122"/>
              <a:ea typeface="微软雅黑" pitchFamily="34" charset="-122"/>
            </a:endParaRPr>
          </a:p>
        </p:txBody>
      </p:sp>
      <p:sp>
        <p:nvSpPr>
          <p:cNvPr id="38" name="TextBox 22"/>
          <p:cNvSpPr txBox="1"/>
          <p:nvPr/>
        </p:nvSpPr>
        <p:spPr>
          <a:xfrm>
            <a:off x="8335065" y="2183726"/>
            <a:ext cx="3162275" cy="867930"/>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itchFamily="34" charset="-122"/>
                <a:ea typeface="微软雅黑" pitchFamily="34" charset="-122"/>
              </a:defRPr>
            </a:lvl1pPr>
          </a:lstStyle>
          <a:p>
            <a:pPr marL="0" marR="0" lvl="0" indent="0" defTabSz="608965" eaLnBrk="1" fontAlgn="auto" latinLnBrk="0" hangingPunct="1">
              <a:lnSpc>
                <a:spcPct val="120000"/>
              </a:lnSpc>
              <a:spcBef>
                <a:spcPts val="0"/>
              </a:spcBef>
              <a:spcAft>
                <a:spcPct val="40000"/>
              </a:spcAft>
              <a:buClr>
                <a:srgbClr val="292929"/>
              </a:buClr>
              <a:buSzTx/>
              <a:buFontTx/>
              <a:buNone/>
              <a:defRPr/>
            </a:pPr>
            <a:r>
              <a:rPr kumimoji="0" lang="zh-CN" altLang="en-US" sz="1400" b="0" i="0" u="none" strike="noStrike" kern="0" cap="none" spc="0" normalizeH="0" baseline="0" noProof="1">
                <a:ln>
                  <a:noFill/>
                </a:ln>
                <a:solidFill>
                  <a:schemeClr val="tx1">
                    <a:lumMod val="95000"/>
                    <a:lumOff val="5000"/>
                  </a:schemeClr>
                </a:solidFill>
                <a:effectLst/>
                <a:uLnTx/>
                <a:uFillTx/>
                <a:latin typeface="微软雅黑" pitchFamily="34" charset="-122"/>
                <a:ea typeface="微软雅黑" pitchFamily="34" charset="-122"/>
              </a:rPr>
              <a:t>您的内容打在这里，或者通过复制您的文本后，在此框中选择粘贴，并选择只保留文字。</a:t>
            </a:r>
            <a:endParaRPr kumimoji="0" lang="en-US" altLang="zh-CN" sz="1400" b="0" i="0" u="none" strike="noStrike" kern="0" cap="none" spc="0" normalizeH="0" baseline="0" noProof="1">
              <a:ln>
                <a:noFill/>
              </a:ln>
              <a:solidFill>
                <a:schemeClr val="tx1">
                  <a:lumMod val="95000"/>
                  <a:lumOff val="5000"/>
                </a:schemeClr>
              </a:solidFill>
              <a:effectLst/>
              <a:uLnTx/>
              <a:uFillTx/>
              <a:latin typeface="微软雅黑" pitchFamily="34" charset="-122"/>
              <a:ea typeface="微软雅黑" pitchFamily="34" charset="-122"/>
            </a:endParaRPr>
          </a:p>
        </p:txBody>
      </p:sp>
      <p:sp>
        <p:nvSpPr>
          <p:cNvPr id="39" name="椭圆 38"/>
          <p:cNvSpPr/>
          <p:nvPr/>
        </p:nvSpPr>
        <p:spPr>
          <a:xfrm>
            <a:off x="6661537" y="1524562"/>
            <a:ext cx="429028" cy="429028"/>
          </a:xfrm>
          <a:prstGeom prst="ellipse">
            <a:avLst/>
          </a:prstGeom>
          <a:solidFill>
            <a:srgbClr val="C00000"/>
          </a:solidFill>
          <a:ln w="76200" cap="flat" cmpd="sng" algn="ctr">
            <a:noFill/>
            <a:prstDash val="solid"/>
          </a:ln>
          <a:effectLst>
            <a:outerShdw blurRad="368300" dist="101600" dir="10800000" algn="r" rotWithShape="0">
              <a:prstClr val="black">
                <a:alpha val="40000"/>
              </a:prstClr>
            </a:outerShdw>
          </a:effectLst>
        </p:spPr>
        <p:txBody>
          <a:bodyPr rtlCol="0" anchor="ctr"/>
          <a:lstStyle/>
          <a:p>
            <a:pPr algn="ctr" defTabSz="608965"/>
            <a:endParaRPr lang="zh-CN" altLang="en-US" kern="0">
              <a:solidFill>
                <a:srgbClr val="57C6CF"/>
              </a:solidFill>
              <a:latin typeface="Century Gothic"/>
              <a:ea typeface="微软雅黑" pitchFamily="34" charset="-122"/>
            </a:endParaRPr>
          </a:p>
        </p:txBody>
      </p:sp>
      <p:sp>
        <p:nvSpPr>
          <p:cNvPr id="40" name="TextBox 22"/>
          <p:cNvSpPr txBox="1"/>
          <p:nvPr/>
        </p:nvSpPr>
        <p:spPr>
          <a:xfrm>
            <a:off x="518007" y="1771445"/>
            <a:ext cx="3749683" cy="609398"/>
          </a:xfrm>
          <a:prstGeom prst="rect">
            <a:avLst/>
          </a:prstGeom>
          <a:noFill/>
        </p:spPr>
        <p:txBody>
          <a:bodyPr wrap="square" rtlCol="0">
            <a:spAutoFit/>
          </a:bodyPr>
          <a:lstStyle/>
          <a:p>
            <a:pPr lvl="0">
              <a:lnSpc>
                <a:spcPct val="120000"/>
              </a:lnSpc>
              <a:spcAft>
                <a:spcPct val="40000"/>
              </a:spcAft>
              <a:buClr>
                <a:srgbClr val="292929"/>
              </a:buClr>
            </a:pPr>
            <a:r>
              <a:rPr lang="zh-CN" altLang="en-US" sz="1400" dirty="0">
                <a:solidFill>
                  <a:schemeClr val="tx1">
                    <a:lumMod val="95000"/>
                    <a:lumOff val="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400" noProof="1">
              <a:solidFill>
                <a:schemeClr val="tx1">
                  <a:lumMod val="95000"/>
                  <a:lumOff val="5000"/>
                </a:schemeClr>
              </a:solidFill>
              <a:latin typeface="微软雅黑" pitchFamily="34" charset="-122"/>
              <a:ea typeface="微软雅黑" pitchFamily="34" charset="-122"/>
            </a:endParaRPr>
          </a:p>
        </p:txBody>
      </p:sp>
      <p:sp>
        <p:nvSpPr>
          <p:cNvPr id="41" name="TextBox 22"/>
          <p:cNvSpPr txBox="1"/>
          <p:nvPr/>
        </p:nvSpPr>
        <p:spPr>
          <a:xfrm>
            <a:off x="7162827" y="1146486"/>
            <a:ext cx="3162275" cy="867930"/>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itchFamily="34" charset="-122"/>
                <a:ea typeface="微软雅黑" pitchFamily="34" charset="-122"/>
              </a:defRPr>
            </a:lvl1pPr>
          </a:lstStyle>
          <a:p>
            <a:pPr marL="0" marR="0" lvl="0" indent="0" defTabSz="608965" eaLnBrk="1" fontAlgn="auto" latinLnBrk="0" hangingPunct="1">
              <a:lnSpc>
                <a:spcPct val="120000"/>
              </a:lnSpc>
              <a:spcBef>
                <a:spcPts val="0"/>
              </a:spcBef>
              <a:spcAft>
                <a:spcPct val="40000"/>
              </a:spcAft>
              <a:buClr>
                <a:srgbClr val="292929"/>
              </a:buClr>
              <a:buSzTx/>
              <a:buFontTx/>
              <a:buNone/>
              <a:defRPr/>
            </a:pPr>
            <a:r>
              <a:rPr kumimoji="0" lang="zh-CN" altLang="en-US" sz="1400" b="0" i="0" u="none" strike="noStrike" kern="0" cap="none" spc="0" normalizeH="0" baseline="0" noProof="1">
                <a:ln>
                  <a:noFill/>
                </a:ln>
                <a:solidFill>
                  <a:schemeClr val="tx1">
                    <a:lumMod val="95000"/>
                    <a:lumOff val="5000"/>
                  </a:schemeClr>
                </a:solidFill>
                <a:effectLst/>
                <a:uLnTx/>
                <a:uFillTx/>
                <a:latin typeface="微软雅黑" pitchFamily="34" charset="-122"/>
                <a:ea typeface="微软雅黑" pitchFamily="34" charset="-122"/>
              </a:rPr>
              <a:t>您的内容打在这里，或者通过复制您的文本后，在此框中选择粘贴，并选择只保留文字。</a:t>
            </a:r>
            <a:endParaRPr kumimoji="0" lang="en-US" altLang="zh-CN" sz="1400" b="0" i="0" u="none" strike="noStrike" kern="0" cap="none" spc="0" normalizeH="0" baseline="0" noProof="1">
              <a:ln>
                <a:noFill/>
              </a:ln>
              <a:solidFill>
                <a:schemeClr val="tx1">
                  <a:lumMod val="95000"/>
                  <a:lumOff val="5000"/>
                </a:schemeClr>
              </a:solidFill>
              <a:effectLst/>
              <a:uLnTx/>
              <a:uFillTx/>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par>
                                <p:cTn id="8" presetID="22" presetClass="entr" presetSubtype="2" fill="hold" grpId="0" nodeType="withEffect">
                                  <p:stCondLst>
                                    <p:cond delay="800"/>
                                  </p:stCondLst>
                                  <p:childTnLst>
                                    <p:set>
                                      <p:cBhvr>
                                        <p:cTn id="9" dur="1" fill="hold">
                                          <p:stCondLst>
                                            <p:cond delay="0"/>
                                          </p:stCondLst>
                                        </p:cTn>
                                        <p:tgtEl>
                                          <p:spTgt spid="20"/>
                                        </p:tgtEl>
                                        <p:attrNameLst>
                                          <p:attrName>style.visibility</p:attrName>
                                        </p:attrNameLst>
                                      </p:cBhvr>
                                      <p:to>
                                        <p:strVal val="visible"/>
                                      </p:to>
                                    </p:set>
                                    <p:animEffect transition="in" filter="wipe(right)">
                                      <p:cBhvr>
                                        <p:cTn id="10" dur="500"/>
                                        <p:tgtEl>
                                          <p:spTgt spid="20"/>
                                        </p:tgtEl>
                                      </p:cBhvr>
                                    </p:animEffect>
                                  </p:childTnLst>
                                </p:cTn>
                              </p:par>
                              <p:par>
                                <p:cTn id="11" presetID="22" presetClass="entr" presetSubtype="8" fill="hold" grpId="0" nodeType="withEffect">
                                  <p:stCondLst>
                                    <p:cond delay="900"/>
                                  </p:stCondLst>
                                  <p:childTnLst>
                                    <p:set>
                                      <p:cBhvr>
                                        <p:cTn id="12" dur="1" fill="hold">
                                          <p:stCondLst>
                                            <p:cond delay="0"/>
                                          </p:stCondLst>
                                        </p:cTn>
                                        <p:tgtEl>
                                          <p:spTgt spid="22"/>
                                        </p:tgtEl>
                                        <p:attrNameLst>
                                          <p:attrName>style.visibility</p:attrName>
                                        </p:attrNameLst>
                                      </p:cBhvr>
                                      <p:to>
                                        <p:strVal val="visible"/>
                                      </p:to>
                                    </p:set>
                                    <p:animEffect transition="in" filter="wipe(left)">
                                      <p:cBhvr>
                                        <p:cTn id="13" dur="500"/>
                                        <p:tgtEl>
                                          <p:spTgt spid="22"/>
                                        </p:tgtEl>
                                      </p:cBhvr>
                                    </p:animEffect>
                                  </p:childTnLst>
                                </p:cTn>
                              </p:par>
                              <p:par>
                                <p:cTn id="14" presetID="22" presetClass="entr" presetSubtype="8" fill="hold" grpId="0" nodeType="withEffect">
                                  <p:stCondLst>
                                    <p:cond delay="1300"/>
                                  </p:stCondLst>
                                  <p:childTnLst>
                                    <p:set>
                                      <p:cBhvr>
                                        <p:cTn id="15" dur="1" fill="hold">
                                          <p:stCondLst>
                                            <p:cond delay="0"/>
                                          </p:stCondLst>
                                        </p:cTn>
                                        <p:tgtEl>
                                          <p:spTgt spid="25"/>
                                        </p:tgtEl>
                                        <p:attrNameLst>
                                          <p:attrName>style.visibility</p:attrName>
                                        </p:attrNameLst>
                                      </p:cBhvr>
                                      <p:to>
                                        <p:strVal val="visible"/>
                                      </p:to>
                                    </p:set>
                                    <p:animEffect transition="in" filter="wipe(left)">
                                      <p:cBhvr>
                                        <p:cTn id="16" dur="500"/>
                                        <p:tgtEl>
                                          <p:spTgt spid="25"/>
                                        </p:tgtEl>
                                      </p:cBhvr>
                                    </p:animEffect>
                                  </p:childTnLst>
                                </p:cTn>
                              </p:par>
                              <p:par>
                                <p:cTn id="17" presetID="22" presetClass="entr" presetSubtype="4" fill="hold" grpId="0" nodeType="withEffect">
                                  <p:stCondLst>
                                    <p:cond delay="1000"/>
                                  </p:stCondLst>
                                  <p:childTnLst>
                                    <p:set>
                                      <p:cBhvr>
                                        <p:cTn id="18" dur="1" fill="hold">
                                          <p:stCondLst>
                                            <p:cond delay="0"/>
                                          </p:stCondLst>
                                        </p:cTn>
                                        <p:tgtEl>
                                          <p:spTgt spid="24"/>
                                        </p:tgtEl>
                                        <p:attrNameLst>
                                          <p:attrName>style.visibility</p:attrName>
                                        </p:attrNameLst>
                                      </p:cBhvr>
                                      <p:to>
                                        <p:strVal val="visible"/>
                                      </p:to>
                                    </p:set>
                                    <p:animEffect transition="in" filter="wipe(down)">
                                      <p:cBhvr>
                                        <p:cTn id="19" dur="500"/>
                                        <p:tgtEl>
                                          <p:spTgt spid="24"/>
                                        </p:tgtEl>
                                      </p:cBhvr>
                                    </p:animEffect>
                                  </p:childTnLst>
                                </p:cTn>
                              </p:par>
                              <p:par>
                                <p:cTn id="20" presetID="22" presetClass="entr" presetSubtype="2" fill="hold" grpId="0" nodeType="withEffect">
                                  <p:stCondLst>
                                    <p:cond delay="1200"/>
                                  </p:stCondLst>
                                  <p:childTnLst>
                                    <p:set>
                                      <p:cBhvr>
                                        <p:cTn id="21" dur="1" fill="hold">
                                          <p:stCondLst>
                                            <p:cond delay="0"/>
                                          </p:stCondLst>
                                        </p:cTn>
                                        <p:tgtEl>
                                          <p:spTgt spid="27"/>
                                        </p:tgtEl>
                                        <p:attrNameLst>
                                          <p:attrName>style.visibility</p:attrName>
                                        </p:attrNameLst>
                                      </p:cBhvr>
                                      <p:to>
                                        <p:strVal val="visible"/>
                                      </p:to>
                                    </p:set>
                                    <p:animEffect transition="in" filter="wipe(right)">
                                      <p:cBhvr>
                                        <p:cTn id="22" dur="500"/>
                                        <p:tgtEl>
                                          <p:spTgt spid="27"/>
                                        </p:tgtEl>
                                      </p:cBhvr>
                                    </p:animEffect>
                                  </p:childTnLst>
                                </p:cTn>
                              </p:par>
                              <p:par>
                                <p:cTn id="23" presetID="22" presetClass="entr" presetSubtype="4" fill="hold" grpId="0" nodeType="withEffect">
                                  <p:stCondLst>
                                    <p:cond delay="1400"/>
                                  </p:stCondLst>
                                  <p:childTnLst>
                                    <p:set>
                                      <p:cBhvr>
                                        <p:cTn id="24" dur="1" fill="hold">
                                          <p:stCondLst>
                                            <p:cond delay="0"/>
                                          </p:stCondLst>
                                        </p:cTn>
                                        <p:tgtEl>
                                          <p:spTgt spid="28"/>
                                        </p:tgtEl>
                                        <p:attrNameLst>
                                          <p:attrName>style.visibility</p:attrName>
                                        </p:attrNameLst>
                                      </p:cBhvr>
                                      <p:to>
                                        <p:strVal val="visible"/>
                                      </p:to>
                                    </p:set>
                                    <p:animEffect transition="in" filter="wipe(down)">
                                      <p:cBhvr>
                                        <p:cTn id="25" dur="500"/>
                                        <p:tgtEl>
                                          <p:spTgt spid="28"/>
                                        </p:tgtEl>
                                      </p:cBhvr>
                                    </p:animEffect>
                                  </p:childTnLst>
                                </p:cTn>
                              </p:par>
                              <p:par>
                                <p:cTn id="26" presetID="22" presetClass="entr" presetSubtype="8" fill="hold" grpId="0" nodeType="withEffect">
                                  <p:stCondLst>
                                    <p:cond delay="1700"/>
                                  </p:stCondLst>
                                  <p:childTnLst>
                                    <p:set>
                                      <p:cBhvr>
                                        <p:cTn id="27" dur="1" fill="hold">
                                          <p:stCondLst>
                                            <p:cond delay="0"/>
                                          </p:stCondLst>
                                        </p:cTn>
                                        <p:tgtEl>
                                          <p:spTgt spid="23"/>
                                        </p:tgtEl>
                                        <p:attrNameLst>
                                          <p:attrName>style.visibility</p:attrName>
                                        </p:attrNameLst>
                                      </p:cBhvr>
                                      <p:to>
                                        <p:strVal val="visible"/>
                                      </p:to>
                                    </p:set>
                                    <p:animEffect transition="in" filter="wipe(left)">
                                      <p:cBhvr>
                                        <p:cTn id="28" dur="500"/>
                                        <p:tgtEl>
                                          <p:spTgt spid="23"/>
                                        </p:tgtEl>
                                      </p:cBhvr>
                                    </p:animEffect>
                                  </p:childTnLst>
                                </p:cTn>
                              </p:par>
                              <p:par>
                                <p:cTn id="29" presetID="22" presetClass="entr" presetSubtype="4" fill="hold" grpId="0" nodeType="withEffect">
                                  <p:stCondLst>
                                    <p:cond delay="1800"/>
                                  </p:stCondLst>
                                  <p:childTnLst>
                                    <p:set>
                                      <p:cBhvr>
                                        <p:cTn id="30" dur="1" fill="hold">
                                          <p:stCondLst>
                                            <p:cond delay="0"/>
                                          </p:stCondLst>
                                        </p:cTn>
                                        <p:tgtEl>
                                          <p:spTgt spid="29"/>
                                        </p:tgtEl>
                                        <p:attrNameLst>
                                          <p:attrName>style.visibility</p:attrName>
                                        </p:attrNameLst>
                                      </p:cBhvr>
                                      <p:to>
                                        <p:strVal val="visible"/>
                                      </p:to>
                                    </p:set>
                                    <p:animEffect transition="in" filter="wipe(down)">
                                      <p:cBhvr>
                                        <p:cTn id="31" dur="500"/>
                                        <p:tgtEl>
                                          <p:spTgt spid="29"/>
                                        </p:tgtEl>
                                      </p:cBhvr>
                                    </p:animEffect>
                                  </p:childTnLst>
                                </p:cTn>
                              </p:par>
                              <p:par>
                                <p:cTn id="32" presetID="22" presetClass="entr" presetSubtype="2" fill="hold" grpId="0" nodeType="withEffect">
                                  <p:stCondLst>
                                    <p:cond delay="2000"/>
                                  </p:stCondLst>
                                  <p:childTnLst>
                                    <p:set>
                                      <p:cBhvr>
                                        <p:cTn id="33" dur="1" fill="hold">
                                          <p:stCondLst>
                                            <p:cond delay="0"/>
                                          </p:stCondLst>
                                        </p:cTn>
                                        <p:tgtEl>
                                          <p:spTgt spid="26"/>
                                        </p:tgtEl>
                                        <p:attrNameLst>
                                          <p:attrName>style.visibility</p:attrName>
                                        </p:attrNameLst>
                                      </p:cBhvr>
                                      <p:to>
                                        <p:strVal val="visible"/>
                                      </p:to>
                                    </p:set>
                                    <p:animEffect transition="in" filter="wipe(right)">
                                      <p:cBhvr>
                                        <p:cTn id="34" dur="500"/>
                                        <p:tgtEl>
                                          <p:spTgt spid="26"/>
                                        </p:tgtEl>
                                      </p:cBhvr>
                                    </p:animEffect>
                                  </p:childTnLst>
                                </p:cTn>
                              </p:par>
                              <p:par>
                                <p:cTn id="35" presetID="53" presetClass="entr" presetSubtype="16" fill="hold" grpId="0" nodeType="withEffect">
                                  <p:stCondLst>
                                    <p:cond delay="1000"/>
                                  </p:stCondLst>
                                  <p:childTnLst>
                                    <p:set>
                                      <p:cBhvr>
                                        <p:cTn id="36" dur="1" fill="hold">
                                          <p:stCondLst>
                                            <p:cond delay="0"/>
                                          </p:stCondLst>
                                        </p:cTn>
                                        <p:tgtEl>
                                          <p:spTgt spid="30"/>
                                        </p:tgtEl>
                                        <p:attrNameLst>
                                          <p:attrName>style.visibility</p:attrName>
                                        </p:attrNameLst>
                                      </p:cBhvr>
                                      <p:to>
                                        <p:strVal val="visible"/>
                                      </p:to>
                                    </p:set>
                                    <p:anim calcmode="lin" valueType="num">
                                      <p:cBhvr>
                                        <p:cTn id="37" dur="500" fill="hold"/>
                                        <p:tgtEl>
                                          <p:spTgt spid="30"/>
                                        </p:tgtEl>
                                        <p:attrNameLst>
                                          <p:attrName>ppt_w</p:attrName>
                                        </p:attrNameLst>
                                      </p:cBhvr>
                                      <p:tavLst>
                                        <p:tav tm="0">
                                          <p:val>
                                            <p:fltVal val="0"/>
                                          </p:val>
                                        </p:tav>
                                        <p:tav tm="100000">
                                          <p:val>
                                            <p:strVal val="#ppt_w"/>
                                          </p:val>
                                        </p:tav>
                                      </p:tavLst>
                                    </p:anim>
                                    <p:anim calcmode="lin" valueType="num">
                                      <p:cBhvr>
                                        <p:cTn id="38" dur="500" fill="hold"/>
                                        <p:tgtEl>
                                          <p:spTgt spid="30"/>
                                        </p:tgtEl>
                                        <p:attrNameLst>
                                          <p:attrName>ppt_h</p:attrName>
                                        </p:attrNameLst>
                                      </p:cBhvr>
                                      <p:tavLst>
                                        <p:tav tm="0">
                                          <p:val>
                                            <p:fltVal val="0"/>
                                          </p:val>
                                        </p:tav>
                                        <p:tav tm="100000">
                                          <p:val>
                                            <p:strVal val="#ppt_h"/>
                                          </p:val>
                                        </p:tav>
                                      </p:tavLst>
                                    </p:anim>
                                    <p:animEffect transition="in" filter="fade">
                                      <p:cBhvr>
                                        <p:cTn id="39" dur="500"/>
                                        <p:tgtEl>
                                          <p:spTgt spid="30"/>
                                        </p:tgtEl>
                                      </p:cBhvr>
                                    </p:animEffect>
                                  </p:childTnLst>
                                </p:cTn>
                              </p:par>
                              <p:par>
                                <p:cTn id="40" presetID="53" presetClass="entr" presetSubtype="16" fill="hold" grpId="0" nodeType="withEffect">
                                  <p:stCondLst>
                                    <p:cond delay="1500"/>
                                  </p:stCondLst>
                                  <p:childTnLst>
                                    <p:set>
                                      <p:cBhvr>
                                        <p:cTn id="41" dur="1" fill="hold">
                                          <p:stCondLst>
                                            <p:cond delay="0"/>
                                          </p:stCondLst>
                                        </p:cTn>
                                        <p:tgtEl>
                                          <p:spTgt spid="32"/>
                                        </p:tgtEl>
                                        <p:attrNameLst>
                                          <p:attrName>style.visibility</p:attrName>
                                        </p:attrNameLst>
                                      </p:cBhvr>
                                      <p:to>
                                        <p:strVal val="visible"/>
                                      </p:to>
                                    </p:set>
                                    <p:anim calcmode="lin" valueType="num">
                                      <p:cBhvr>
                                        <p:cTn id="42" dur="500" fill="hold"/>
                                        <p:tgtEl>
                                          <p:spTgt spid="32"/>
                                        </p:tgtEl>
                                        <p:attrNameLst>
                                          <p:attrName>ppt_w</p:attrName>
                                        </p:attrNameLst>
                                      </p:cBhvr>
                                      <p:tavLst>
                                        <p:tav tm="0">
                                          <p:val>
                                            <p:fltVal val="0"/>
                                          </p:val>
                                        </p:tav>
                                        <p:tav tm="100000">
                                          <p:val>
                                            <p:strVal val="#ppt_w"/>
                                          </p:val>
                                        </p:tav>
                                      </p:tavLst>
                                    </p:anim>
                                    <p:anim calcmode="lin" valueType="num">
                                      <p:cBhvr>
                                        <p:cTn id="43" dur="500" fill="hold"/>
                                        <p:tgtEl>
                                          <p:spTgt spid="32"/>
                                        </p:tgtEl>
                                        <p:attrNameLst>
                                          <p:attrName>ppt_h</p:attrName>
                                        </p:attrNameLst>
                                      </p:cBhvr>
                                      <p:tavLst>
                                        <p:tav tm="0">
                                          <p:val>
                                            <p:fltVal val="0"/>
                                          </p:val>
                                        </p:tav>
                                        <p:tav tm="100000">
                                          <p:val>
                                            <p:strVal val="#ppt_h"/>
                                          </p:val>
                                        </p:tav>
                                      </p:tavLst>
                                    </p:anim>
                                    <p:animEffect transition="in" filter="fade">
                                      <p:cBhvr>
                                        <p:cTn id="44" dur="500"/>
                                        <p:tgtEl>
                                          <p:spTgt spid="32"/>
                                        </p:tgtEl>
                                      </p:cBhvr>
                                    </p:animEffect>
                                  </p:childTnLst>
                                </p:cTn>
                              </p:par>
                              <p:par>
                                <p:cTn id="45" presetID="53" presetClass="entr" presetSubtype="16" fill="hold" grpId="0" nodeType="withEffect">
                                  <p:stCondLst>
                                    <p:cond delay="1900"/>
                                  </p:stCondLst>
                                  <p:childTnLst>
                                    <p:set>
                                      <p:cBhvr>
                                        <p:cTn id="46" dur="1" fill="hold">
                                          <p:stCondLst>
                                            <p:cond delay="0"/>
                                          </p:stCondLst>
                                        </p:cTn>
                                        <p:tgtEl>
                                          <p:spTgt spid="33"/>
                                        </p:tgtEl>
                                        <p:attrNameLst>
                                          <p:attrName>style.visibility</p:attrName>
                                        </p:attrNameLst>
                                      </p:cBhvr>
                                      <p:to>
                                        <p:strVal val="visible"/>
                                      </p:to>
                                    </p:set>
                                    <p:anim calcmode="lin" valueType="num">
                                      <p:cBhvr>
                                        <p:cTn id="47" dur="500" fill="hold"/>
                                        <p:tgtEl>
                                          <p:spTgt spid="33"/>
                                        </p:tgtEl>
                                        <p:attrNameLst>
                                          <p:attrName>ppt_w</p:attrName>
                                        </p:attrNameLst>
                                      </p:cBhvr>
                                      <p:tavLst>
                                        <p:tav tm="0">
                                          <p:val>
                                            <p:fltVal val="0"/>
                                          </p:val>
                                        </p:tav>
                                        <p:tav tm="100000">
                                          <p:val>
                                            <p:strVal val="#ppt_w"/>
                                          </p:val>
                                        </p:tav>
                                      </p:tavLst>
                                    </p:anim>
                                    <p:anim calcmode="lin" valueType="num">
                                      <p:cBhvr>
                                        <p:cTn id="48" dur="500" fill="hold"/>
                                        <p:tgtEl>
                                          <p:spTgt spid="33"/>
                                        </p:tgtEl>
                                        <p:attrNameLst>
                                          <p:attrName>ppt_h</p:attrName>
                                        </p:attrNameLst>
                                      </p:cBhvr>
                                      <p:tavLst>
                                        <p:tav tm="0">
                                          <p:val>
                                            <p:fltVal val="0"/>
                                          </p:val>
                                        </p:tav>
                                        <p:tav tm="100000">
                                          <p:val>
                                            <p:strVal val="#ppt_h"/>
                                          </p:val>
                                        </p:tav>
                                      </p:tavLst>
                                    </p:anim>
                                    <p:animEffect transition="in" filter="fade">
                                      <p:cBhvr>
                                        <p:cTn id="49" dur="500"/>
                                        <p:tgtEl>
                                          <p:spTgt spid="33"/>
                                        </p:tgtEl>
                                      </p:cBhvr>
                                    </p:animEffect>
                                  </p:childTnLst>
                                </p:cTn>
                              </p:par>
                              <p:par>
                                <p:cTn id="50" presetID="53" presetClass="entr" presetSubtype="16" fill="hold" grpId="0" nodeType="withEffect">
                                  <p:stCondLst>
                                    <p:cond delay="1400"/>
                                  </p:stCondLst>
                                  <p:childTnLst>
                                    <p:set>
                                      <p:cBhvr>
                                        <p:cTn id="51" dur="1" fill="hold">
                                          <p:stCondLst>
                                            <p:cond delay="0"/>
                                          </p:stCondLst>
                                        </p:cTn>
                                        <p:tgtEl>
                                          <p:spTgt spid="31"/>
                                        </p:tgtEl>
                                        <p:attrNameLst>
                                          <p:attrName>style.visibility</p:attrName>
                                        </p:attrNameLst>
                                      </p:cBhvr>
                                      <p:to>
                                        <p:strVal val="visible"/>
                                      </p:to>
                                    </p:set>
                                    <p:anim calcmode="lin" valueType="num">
                                      <p:cBhvr>
                                        <p:cTn id="52" dur="500" fill="hold"/>
                                        <p:tgtEl>
                                          <p:spTgt spid="31"/>
                                        </p:tgtEl>
                                        <p:attrNameLst>
                                          <p:attrName>ppt_w</p:attrName>
                                        </p:attrNameLst>
                                      </p:cBhvr>
                                      <p:tavLst>
                                        <p:tav tm="0">
                                          <p:val>
                                            <p:fltVal val="0"/>
                                          </p:val>
                                        </p:tav>
                                        <p:tav tm="100000">
                                          <p:val>
                                            <p:strVal val="#ppt_w"/>
                                          </p:val>
                                        </p:tav>
                                      </p:tavLst>
                                    </p:anim>
                                    <p:anim calcmode="lin" valueType="num">
                                      <p:cBhvr>
                                        <p:cTn id="53" dur="500" fill="hold"/>
                                        <p:tgtEl>
                                          <p:spTgt spid="31"/>
                                        </p:tgtEl>
                                        <p:attrNameLst>
                                          <p:attrName>ppt_h</p:attrName>
                                        </p:attrNameLst>
                                      </p:cBhvr>
                                      <p:tavLst>
                                        <p:tav tm="0">
                                          <p:val>
                                            <p:fltVal val="0"/>
                                          </p:val>
                                        </p:tav>
                                        <p:tav tm="100000">
                                          <p:val>
                                            <p:strVal val="#ppt_h"/>
                                          </p:val>
                                        </p:tav>
                                      </p:tavLst>
                                    </p:anim>
                                    <p:animEffect transition="in" filter="fade">
                                      <p:cBhvr>
                                        <p:cTn id="54" dur="500"/>
                                        <p:tgtEl>
                                          <p:spTgt spid="31"/>
                                        </p:tgtEl>
                                      </p:cBhvr>
                                    </p:animEffect>
                                  </p:childTnLst>
                                </p:cTn>
                              </p:par>
                              <p:par>
                                <p:cTn id="55" presetID="53" presetClass="entr" presetSubtype="16" fill="hold" grpId="0" nodeType="withEffect">
                                  <p:stCondLst>
                                    <p:cond delay="2200"/>
                                  </p:stCondLst>
                                  <p:childTnLst>
                                    <p:set>
                                      <p:cBhvr>
                                        <p:cTn id="56" dur="1" fill="hold">
                                          <p:stCondLst>
                                            <p:cond delay="0"/>
                                          </p:stCondLst>
                                        </p:cTn>
                                        <p:tgtEl>
                                          <p:spTgt spid="34"/>
                                        </p:tgtEl>
                                        <p:attrNameLst>
                                          <p:attrName>style.visibility</p:attrName>
                                        </p:attrNameLst>
                                      </p:cBhvr>
                                      <p:to>
                                        <p:strVal val="visible"/>
                                      </p:to>
                                    </p:set>
                                    <p:anim calcmode="lin" valueType="num">
                                      <p:cBhvr>
                                        <p:cTn id="57" dur="500" fill="hold"/>
                                        <p:tgtEl>
                                          <p:spTgt spid="34"/>
                                        </p:tgtEl>
                                        <p:attrNameLst>
                                          <p:attrName>ppt_w</p:attrName>
                                        </p:attrNameLst>
                                      </p:cBhvr>
                                      <p:tavLst>
                                        <p:tav tm="0">
                                          <p:val>
                                            <p:fltVal val="0"/>
                                          </p:val>
                                        </p:tav>
                                        <p:tav tm="100000">
                                          <p:val>
                                            <p:strVal val="#ppt_w"/>
                                          </p:val>
                                        </p:tav>
                                      </p:tavLst>
                                    </p:anim>
                                    <p:anim calcmode="lin" valueType="num">
                                      <p:cBhvr>
                                        <p:cTn id="58" dur="500" fill="hold"/>
                                        <p:tgtEl>
                                          <p:spTgt spid="34"/>
                                        </p:tgtEl>
                                        <p:attrNameLst>
                                          <p:attrName>ppt_h</p:attrName>
                                        </p:attrNameLst>
                                      </p:cBhvr>
                                      <p:tavLst>
                                        <p:tav tm="0">
                                          <p:val>
                                            <p:fltVal val="0"/>
                                          </p:val>
                                        </p:tav>
                                        <p:tav tm="100000">
                                          <p:val>
                                            <p:strVal val="#ppt_h"/>
                                          </p:val>
                                        </p:tav>
                                      </p:tavLst>
                                    </p:anim>
                                    <p:animEffect transition="in" filter="fade">
                                      <p:cBhvr>
                                        <p:cTn id="59" dur="500"/>
                                        <p:tgtEl>
                                          <p:spTgt spid="34"/>
                                        </p:tgtEl>
                                      </p:cBhvr>
                                    </p:animEffect>
                                  </p:childTnLst>
                                </p:cTn>
                              </p:par>
                              <p:par>
                                <p:cTn id="60" presetID="53" presetClass="entr" presetSubtype="16" fill="hold" grpId="0" nodeType="withEffect">
                                  <p:stCondLst>
                                    <p:cond delay="2200"/>
                                  </p:stCondLst>
                                  <p:childTnLst>
                                    <p:set>
                                      <p:cBhvr>
                                        <p:cTn id="61" dur="1" fill="hold">
                                          <p:stCondLst>
                                            <p:cond delay="0"/>
                                          </p:stCondLst>
                                        </p:cTn>
                                        <p:tgtEl>
                                          <p:spTgt spid="39"/>
                                        </p:tgtEl>
                                        <p:attrNameLst>
                                          <p:attrName>style.visibility</p:attrName>
                                        </p:attrNameLst>
                                      </p:cBhvr>
                                      <p:to>
                                        <p:strVal val="visible"/>
                                      </p:to>
                                    </p:set>
                                    <p:anim calcmode="lin" valueType="num">
                                      <p:cBhvr>
                                        <p:cTn id="62" dur="500" fill="hold"/>
                                        <p:tgtEl>
                                          <p:spTgt spid="39"/>
                                        </p:tgtEl>
                                        <p:attrNameLst>
                                          <p:attrName>ppt_w</p:attrName>
                                        </p:attrNameLst>
                                      </p:cBhvr>
                                      <p:tavLst>
                                        <p:tav tm="0">
                                          <p:val>
                                            <p:fltVal val="0"/>
                                          </p:val>
                                        </p:tav>
                                        <p:tav tm="100000">
                                          <p:val>
                                            <p:strVal val="#ppt_w"/>
                                          </p:val>
                                        </p:tav>
                                      </p:tavLst>
                                    </p:anim>
                                    <p:anim calcmode="lin" valueType="num">
                                      <p:cBhvr>
                                        <p:cTn id="63" dur="500" fill="hold"/>
                                        <p:tgtEl>
                                          <p:spTgt spid="39"/>
                                        </p:tgtEl>
                                        <p:attrNameLst>
                                          <p:attrName>ppt_h</p:attrName>
                                        </p:attrNameLst>
                                      </p:cBhvr>
                                      <p:tavLst>
                                        <p:tav tm="0">
                                          <p:val>
                                            <p:fltVal val="0"/>
                                          </p:val>
                                        </p:tav>
                                        <p:tav tm="100000">
                                          <p:val>
                                            <p:strVal val="#ppt_h"/>
                                          </p:val>
                                        </p:tav>
                                      </p:tavLst>
                                    </p:anim>
                                    <p:animEffect transition="in" filter="fade">
                                      <p:cBhvr>
                                        <p:cTn id="64" dur="500"/>
                                        <p:tgtEl>
                                          <p:spTgt spid="39"/>
                                        </p:tgtEl>
                                      </p:cBhvr>
                                    </p:animEffect>
                                  </p:childTnLst>
                                </p:cTn>
                              </p:par>
                            </p:childTnLst>
                          </p:cTn>
                        </p:par>
                        <p:par>
                          <p:cTn id="65" fill="hold">
                            <p:stCondLst>
                              <p:cond delay="500"/>
                            </p:stCondLst>
                            <p:childTnLst>
                              <p:par>
                                <p:cTn id="66" presetID="2" presetClass="entr" presetSubtype="8" decel="100000" fill="hold" grpId="0" nodeType="afterEffect">
                                  <p:stCondLst>
                                    <p:cond delay="0"/>
                                  </p:stCondLst>
                                  <p:childTnLst>
                                    <p:set>
                                      <p:cBhvr>
                                        <p:cTn id="67" dur="1" fill="hold">
                                          <p:stCondLst>
                                            <p:cond delay="0"/>
                                          </p:stCondLst>
                                        </p:cTn>
                                        <p:tgtEl>
                                          <p:spTgt spid="35"/>
                                        </p:tgtEl>
                                        <p:attrNameLst>
                                          <p:attrName>style.visibility</p:attrName>
                                        </p:attrNameLst>
                                      </p:cBhvr>
                                      <p:to>
                                        <p:strVal val="visible"/>
                                      </p:to>
                                    </p:set>
                                    <p:anim calcmode="lin" valueType="num">
                                      <p:cBhvr additive="base">
                                        <p:cTn id="68" dur="500" fill="hold"/>
                                        <p:tgtEl>
                                          <p:spTgt spid="35"/>
                                        </p:tgtEl>
                                        <p:attrNameLst>
                                          <p:attrName>ppt_x</p:attrName>
                                        </p:attrNameLst>
                                      </p:cBhvr>
                                      <p:tavLst>
                                        <p:tav tm="0">
                                          <p:val>
                                            <p:strVal val="0-#ppt_w/2"/>
                                          </p:val>
                                        </p:tav>
                                        <p:tav tm="100000">
                                          <p:val>
                                            <p:strVal val="#ppt_x"/>
                                          </p:val>
                                        </p:tav>
                                      </p:tavLst>
                                    </p:anim>
                                    <p:anim calcmode="lin" valueType="num">
                                      <p:cBhvr additive="base">
                                        <p:cTn id="69" dur="500" fill="hold"/>
                                        <p:tgtEl>
                                          <p:spTgt spid="35"/>
                                        </p:tgtEl>
                                        <p:attrNameLst>
                                          <p:attrName>ppt_y</p:attrName>
                                        </p:attrNameLst>
                                      </p:cBhvr>
                                      <p:tavLst>
                                        <p:tav tm="0">
                                          <p:val>
                                            <p:strVal val="#ppt_y"/>
                                          </p:val>
                                        </p:tav>
                                        <p:tav tm="100000">
                                          <p:val>
                                            <p:strVal val="#ppt_y"/>
                                          </p:val>
                                        </p:tav>
                                      </p:tavLst>
                                    </p:anim>
                                  </p:childTnLst>
                                </p:cTn>
                              </p:par>
                              <p:par>
                                <p:cTn id="70" presetID="2" presetClass="entr" presetSubtype="8" decel="100000" fill="hold" grpId="0" nodeType="withEffect">
                                  <p:stCondLst>
                                    <p:cond delay="100"/>
                                  </p:stCondLst>
                                  <p:childTnLst>
                                    <p:set>
                                      <p:cBhvr>
                                        <p:cTn id="71" dur="1" fill="hold">
                                          <p:stCondLst>
                                            <p:cond delay="0"/>
                                          </p:stCondLst>
                                        </p:cTn>
                                        <p:tgtEl>
                                          <p:spTgt spid="36"/>
                                        </p:tgtEl>
                                        <p:attrNameLst>
                                          <p:attrName>style.visibility</p:attrName>
                                        </p:attrNameLst>
                                      </p:cBhvr>
                                      <p:to>
                                        <p:strVal val="visible"/>
                                      </p:to>
                                    </p:set>
                                    <p:anim calcmode="lin" valueType="num">
                                      <p:cBhvr additive="base">
                                        <p:cTn id="72" dur="500" fill="hold"/>
                                        <p:tgtEl>
                                          <p:spTgt spid="36"/>
                                        </p:tgtEl>
                                        <p:attrNameLst>
                                          <p:attrName>ppt_x</p:attrName>
                                        </p:attrNameLst>
                                      </p:cBhvr>
                                      <p:tavLst>
                                        <p:tav tm="0">
                                          <p:val>
                                            <p:strVal val="0-#ppt_w/2"/>
                                          </p:val>
                                        </p:tav>
                                        <p:tav tm="100000">
                                          <p:val>
                                            <p:strVal val="#ppt_x"/>
                                          </p:val>
                                        </p:tav>
                                      </p:tavLst>
                                    </p:anim>
                                    <p:anim calcmode="lin" valueType="num">
                                      <p:cBhvr additive="base">
                                        <p:cTn id="73" dur="500" fill="hold"/>
                                        <p:tgtEl>
                                          <p:spTgt spid="36"/>
                                        </p:tgtEl>
                                        <p:attrNameLst>
                                          <p:attrName>ppt_y</p:attrName>
                                        </p:attrNameLst>
                                      </p:cBhvr>
                                      <p:tavLst>
                                        <p:tav tm="0">
                                          <p:val>
                                            <p:strVal val="#ppt_y"/>
                                          </p:val>
                                        </p:tav>
                                        <p:tav tm="100000">
                                          <p:val>
                                            <p:strVal val="#ppt_y"/>
                                          </p:val>
                                        </p:tav>
                                      </p:tavLst>
                                    </p:anim>
                                  </p:childTnLst>
                                </p:cTn>
                              </p:par>
                              <p:par>
                                <p:cTn id="74" presetID="2" presetClass="entr" presetSubtype="2" decel="100000" fill="hold" grpId="0" nodeType="withEffect">
                                  <p:stCondLst>
                                    <p:cond delay="200"/>
                                  </p:stCondLst>
                                  <p:childTnLst>
                                    <p:set>
                                      <p:cBhvr>
                                        <p:cTn id="75" dur="1" fill="hold">
                                          <p:stCondLst>
                                            <p:cond delay="0"/>
                                          </p:stCondLst>
                                        </p:cTn>
                                        <p:tgtEl>
                                          <p:spTgt spid="37"/>
                                        </p:tgtEl>
                                        <p:attrNameLst>
                                          <p:attrName>style.visibility</p:attrName>
                                        </p:attrNameLst>
                                      </p:cBhvr>
                                      <p:to>
                                        <p:strVal val="visible"/>
                                      </p:to>
                                    </p:set>
                                    <p:anim calcmode="lin" valueType="num">
                                      <p:cBhvr additive="base">
                                        <p:cTn id="76" dur="500" fill="hold"/>
                                        <p:tgtEl>
                                          <p:spTgt spid="37"/>
                                        </p:tgtEl>
                                        <p:attrNameLst>
                                          <p:attrName>ppt_x</p:attrName>
                                        </p:attrNameLst>
                                      </p:cBhvr>
                                      <p:tavLst>
                                        <p:tav tm="0">
                                          <p:val>
                                            <p:strVal val="1+#ppt_w/2"/>
                                          </p:val>
                                        </p:tav>
                                        <p:tav tm="100000">
                                          <p:val>
                                            <p:strVal val="#ppt_x"/>
                                          </p:val>
                                        </p:tav>
                                      </p:tavLst>
                                    </p:anim>
                                    <p:anim calcmode="lin" valueType="num">
                                      <p:cBhvr additive="base">
                                        <p:cTn id="77" dur="500" fill="hold"/>
                                        <p:tgtEl>
                                          <p:spTgt spid="37"/>
                                        </p:tgtEl>
                                        <p:attrNameLst>
                                          <p:attrName>ppt_y</p:attrName>
                                        </p:attrNameLst>
                                      </p:cBhvr>
                                      <p:tavLst>
                                        <p:tav tm="0">
                                          <p:val>
                                            <p:strVal val="#ppt_y"/>
                                          </p:val>
                                        </p:tav>
                                        <p:tav tm="100000">
                                          <p:val>
                                            <p:strVal val="#ppt_y"/>
                                          </p:val>
                                        </p:tav>
                                      </p:tavLst>
                                    </p:anim>
                                  </p:childTnLst>
                                </p:cTn>
                              </p:par>
                              <p:par>
                                <p:cTn id="78" presetID="2" presetClass="entr" presetSubtype="2" decel="100000" fill="hold" grpId="0" nodeType="withEffect">
                                  <p:stCondLst>
                                    <p:cond delay="300"/>
                                  </p:stCondLst>
                                  <p:childTnLst>
                                    <p:set>
                                      <p:cBhvr>
                                        <p:cTn id="79" dur="1" fill="hold">
                                          <p:stCondLst>
                                            <p:cond delay="0"/>
                                          </p:stCondLst>
                                        </p:cTn>
                                        <p:tgtEl>
                                          <p:spTgt spid="38"/>
                                        </p:tgtEl>
                                        <p:attrNameLst>
                                          <p:attrName>style.visibility</p:attrName>
                                        </p:attrNameLst>
                                      </p:cBhvr>
                                      <p:to>
                                        <p:strVal val="visible"/>
                                      </p:to>
                                    </p:set>
                                    <p:anim calcmode="lin" valueType="num">
                                      <p:cBhvr additive="base">
                                        <p:cTn id="80" dur="500" fill="hold"/>
                                        <p:tgtEl>
                                          <p:spTgt spid="38"/>
                                        </p:tgtEl>
                                        <p:attrNameLst>
                                          <p:attrName>ppt_x</p:attrName>
                                        </p:attrNameLst>
                                      </p:cBhvr>
                                      <p:tavLst>
                                        <p:tav tm="0">
                                          <p:val>
                                            <p:strVal val="1+#ppt_w/2"/>
                                          </p:val>
                                        </p:tav>
                                        <p:tav tm="100000">
                                          <p:val>
                                            <p:strVal val="#ppt_x"/>
                                          </p:val>
                                        </p:tav>
                                      </p:tavLst>
                                    </p:anim>
                                    <p:anim calcmode="lin" valueType="num">
                                      <p:cBhvr additive="base">
                                        <p:cTn id="81" dur="500" fill="hold"/>
                                        <p:tgtEl>
                                          <p:spTgt spid="38"/>
                                        </p:tgtEl>
                                        <p:attrNameLst>
                                          <p:attrName>ppt_y</p:attrName>
                                        </p:attrNameLst>
                                      </p:cBhvr>
                                      <p:tavLst>
                                        <p:tav tm="0">
                                          <p:val>
                                            <p:strVal val="#ppt_y"/>
                                          </p:val>
                                        </p:tav>
                                        <p:tav tm="100000">
                                          <p:val>
                                            <p:strVal val="#ppt_y"/>
                                          </p:val>
                                        </p:tav>
                                      </p:tavLst>
                                    </p:anim>
                                  </p:childTnLst>
                                </p:cTn>
                              </p:par>
                              <p:par>
                                <p:cTn id="82" presetID="2" presetClass="entr" presetSubtype="8" decel="100000" fill="hold" grpId="0" nodeType="withEffect">
                                  <p:stCondLst>
                                    <p:cond delay="400"/>
                                  </p:stCondLst>
                                  <p:childTnLst>
                                    <p:set>
                                      <p:cBhvr>
                                        <p:cTn id="83" dur="1" fill="hold">
                                          <p:stCondLst>
                                            <p:cond delay="0"/>
                                          </p:stCondLst>
                                        </p:cTn>
                                        <p:tgtEl>
                                          <p:spTgt spid="40"/>
                                        </p:tgtEl>
                                        <p:attrNameLst>
                                          <p:attrName>style.visibility</p:attrName>
                                        </p:attrNameLst>
                                      </p:cBhvr>
                                      <p:to>
                                        <p:strVal val="visible"/>
                                      </p:to>
                                    </p:set>
                                    <p:anim calcmode="lin" valueType="num">
                                      <p:cBhvr additive="base">
                                        <p:cTn id="84" dur="500" fill="hold"/>
                                        <p:tgtEl>
                                          <p:spTgt spid="40"/>
                                        </p:tgtEl>
                                        <p:attrNameLst>
                                          <p:attrName>ppt_x</p:attrName>
                                        </p:attrNameLst>
                                      </p:cBhvr>
                                      <p:tavLst>
                                        <p:tav tm="0">
                                          <p:val>
                                            <p:strVal val="0-#ppt_w/2"/>
                                          </p:val>
                                        </p:tav>
                                        <p:tav tm="100000">
                                          <p:val>
                                            <p:strVal val="#ppt_x"/>
                                          </p:val>
                                        </p:tav>
                                      </p:tavLst>
                                    </p:anim>
                                    <p:anim calcmode="lin" valueType="num">
                                      <p:cBhvr additive="base">
                                        <p:cTn id="85" dur="500" fill="hold"/>
                                        <p:tgtEl>
                                          <p:spTgt spid="40"/>
                                        </p:tgtEl>
                                        <p:attrNameLst>
                                          <p:attrName>ppt_y</p:attrName>
                                        </p:attrNameLst>
                                      </p:cBhvr>
                                      <p:tavLst>
                                        <p:tav tm="0">
                                          <p:val>
                                            <p:strVal val="#ppt_y"/>
                                          </p:val>
                                        </p:tav>
                                        <p:tav tm="100000">
                                          <p:val>
                                            <p:strVal val="#ppt_y"/>
                                          </p:val>
                                        </p:tav>
                                      </p:tavLst>
                                    </p:anim>
                                  </p:childTnLst>
                                </p:cTn>
                              </p:par>
                              <p:par>
                                <p:cTn id="86" presetID="2" presetClass="entr" presetSubtype="2" decel="100000" fill="hold" grpId="0" nodeType="withEffect">
                                  <p:stCondLst>
                                    <p:cond delay="300"/>
                                  </p:stCondLst>
                                  <p:childTnLst>
                                    <p:set>
                                      <p:cBhvr>
                                        <p:cTn id="87" dur="1" fill="hold">
                                          <p:stCondLst>
                                            <p:cond delay="0"/>
                                          </p:stCondLst>
                                        </p:cTn>
                                        <p:tgtEl>
                                          <p:spTgt spid="41"/>
                                        </p:tgtEl>
                                        <p:attrNameLst>
                                          <p:attrName>style.visibility</p:attrName>
                                        </p:attrNameLst>
                                      </p:cBhvr>
                                      <p:to>
                                        <p:strVal val="visible"/>
                                      </p:to>
                                    </p:set>
                                    <p:anim calcmode="lin" valueType="num">
                                      <p:cBhvr additive="base">
                                        <p:cTn id="88" dur="500" fill="hold"/>
                                        <p:tgtEl>
                                          <p:spTgt spid="41"/>
                                        </p:tgtEl>
                                        <p:attrNameLst>
                                          <p:attrName>ppt_x</p:attrName>
                                        </p:attrNameLst>
                                      </p:cBhvr>
                                      <p:tavLst>
                                        <p:tav tm="0">
                                          <p:val>
                                            <p:strVal val="1+#ppt_w/2"/>
                                          </p:val>
                                        </p:tav>
                                        <p:tav tm="100000">
                                          <p:val>
                                            <p:strVal val="#ppt_x"/>
                                          </p:val>
                                        </p:tav>
                                      </p:tavLst>
                                    </p:anim>
                                    <p:anim calcmode="lin" valueType="num">
                                      <p:cBhvr additive="base">
                                        <p:cTn id="89"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0"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p:bldP spid="36" grpId="0"/>
      <p:bldP spid="37" grpId="0"/>
      <p:bldP spid="38" grpId="0"/>
      <p:bldP spid="39" grpId="0" animBg="1"/>
      <p:bldP spid="40" grpId="0"/>
      <p:bldP spid="4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extBox 2"/>
          <p:cNvSpPr txBox="1"/>
          <p:nvPr/>
        </p:nvSpPr>
        <p:spPr>
          <a:xfrm>
            <a:off x="1233107" y="332656"/>
            <a:ext cx="8320614" cy="584775"/>
          </a:xfrm>
          <a:prstGeom prst="rect">
            <a:avLst/>
          </a:prstGeom>
          <a:noFill/>
          <a:ln>
            <a:noFill/>
            <a:prstDash val="sysDash"/>
          </a:ln>
        </p:spPr>
        <p:txBody>
          <a:bodyPr wrap="square" rtlCol="0">
            <a:spAutoFit/>
          </a:bodyPr>
          <a:lstStyle>
            <a:defPPr>
              <a:defRPr lang="zh-CN"/>
            </a:defPPr>
            <a:lvl1pPr>
              <a:lnSpc>
                <a:spcPct val="100000"/>
              </a:lnSpc>
              <a:defRPr sz="3200" b="1">
                <a:gradFill flip="none" rotWithShape="1">
                  <a:gsLst>
                    <a:gs pos="53000">
                      <a:srgbClr val="FFF046"/>
                    </a:gs>
                    <a:gs pos="90242">
                      <a:srgbClr val="FFF74E"/>
                    </a:gs>
                    <a:gs pos="1463">
                      <a:srgbClr val="EECA96"/>
                    </a:gs>
                    <a:gs pos="13000">
                      <a:srgbClr val="FFEF4C"/>
                    </a:gs>
                    <a:gs pos="100000">
                      <a:srgbClr val="FFFF89"/>
                    </a:gs>
                  </a:gsLst>
                  <a:lin ang="5400000" scaled="1"/>
                  <a:tileRect/>
                </a:gradFill>
                <a:effectLst>
                  <a:outerShdw blurRad="533400" dist="38100" dir="8100000" algn="tr" rotWithShape="0">
                    <a:schemeClr val="accent1">
                      <a:alpha val="40000"/>
                    </a:schemeClr>
                  </a:outerShdw>
                </a:effectLst>
                <a:cs typeface="+mn-ea"/>
              </a:defRPr>
            </a:lvl1pPr>
          </a:lstStyle>
          <a:p>
            <a:r>
              <a:rPr lang="zh-CN" altLang="en-US" dirty="0">
                <a:sym typeface="+mn-lt"/>
              </a:rPr>
              <a:t>添加修改相关页面标题文字</a:t>
            </a:r>
            <a:endParaRPr lang="zh-CN" altLang="zh-CN" dirty="0">
              <a:sym typeface="+mn-lt"/>
            </a:endParaRPr>
          </a:p>
        </p:txBody>
      </p:sp>
      <p:sp>
        <p:nvSpPr>
          <p:cNvPr id="39" name="矩形 38"/>
          <p:cNvSpPr/>
          <p:nvPr/>
        </p:nvSpPr>
        <p:spPr>
          <a:xfrm>
            <a:off x="1" y="5796423"/>
            <a:ext cx="5779393" cy="121917"/>
          </a:xfrm>
          <a:prstGeom prst="rect">
            <a:avLst/>
          </a:prstGeom>
          <a:solidFill>
            <a:srgbClr val="C00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cs typeface="+mn-ea"/>
              <a:sym typeface="+mn-lt"/>
            </a:endParaRPr>
          </a:p>
        </p:txBody>
      </p:sp>
      <p:sp>
        <p:nvSpPr>
          <p:cNvPr id="40" name="矩形 39"/>
          <p:cNvSpPr/>
          <p:nvPr/>
        </p:nvSpPr>
        <p:spPr>
          <a:xfrm>
            <a:off x="1" y="4585517"/>
            <a:ext cx="5779393" cy="121917"/>
          </a:xfrm>
          <a:prstGeom prst="rect">
            <a:avLst/>
          </a:prstGeom>
          <a:solidFill>
            <a:srgbClr val="29303A"/>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cs typeface="+mn-ea"/>
              <a:sym typeface="+mn-lt"/>
            </a:endParaRPr>
          </a:p>
        </p:txBody>
      </p:sp>
      <p:sp>
        <p:nvSpPr>
          <p:cNvPr id="41" name="矩形 40"/>
          <p:cNvSpPr/>
          <p:nvPr/>
        </p:nvSpPr>
        <p:spPr>
          <a:xfrm>
            <a:off x="1" y="3381868"/>
            <a:ext cx="5779393" cy="121917"/>
          </a:xfrm>
          <a:prstGeom prst="rect">
            <a:avLst/>
          </a:prstGeom>
          <a:solidFill>
            <a:srgbClr val="C00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cs typeface="+mn-ea"/>
              <a:sym typeface="+mn-lt"/>
            </a:endParaRPr>
          </a:p>
        </p:txBody>
      </p:sp>
      <p:sp>
        <p:nvSpPr>
          <p:cNvPr id="42" name="矩形 41"/>
          <p:cNvSpPr/>
          <p:nvPr/>
        </p:nvSpPr>
        <p:spPr>
          <a:xfrm>
            <a:off x="1" y="2170963"/>
            <a:ext cx="5779393" cy="121917"/>
          </a:xfrm>
          <a:prstGeom prst="rect">
            <a:avLst/>
          </a:prstGeom>
          <a:solidFill>
            <a:srgbClr val="757376"/>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cs typeface="+mn-ea"/>
              <a:sym typeface="+mn-lt"/>
            </a:endParaRPr>
          </a:p>
        </p:txBody>
      </p:sp>
      <p:sp>
        <p:nvSpPr>
          <p:cNvPr id="43" name="椭圆 42"/>
          <p:cNvSpPr/>
          <p:nvPr/>
        </p:nvSpPr>
        <p:spPr>
          <a:xfrm>
            <a:off x="5529859" y="1806221"/>
            <a:ext cx="907237" cy="907237"/>
          </a:xfrm>
          <a:prstGeom prst="ellipse">
            <a:avLst/>
          </a:prstGeom>
          <a:solidFill>
            <a:srgbClr val="757376"/>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cs typeface="+mn-ea"/>
                <a:sym typeface="+mn-lt"/>
              </a:rPr>
              <a:t>01</a:t>
            </a:r>
            <a:endParaRPr lang="zh-CN" altLang="en-US" sz="3200" dirty="0">
              <a:cs typeface="+mn-ea"/>
              <a:sym typeface="+mn-lt"/>
            </a:endParaRPr>
          </a:p>
        </p:txBody>
      </p:sp>
      <p:sp>
        <p:nvSpPr>
          <p:cNvPr id="44" name="椭圆 43"/>
          <p:cNvSpPr/>
          <p:nvPr/>
        </p:nvSpPr>
        <p:spPr>
          <a:xfrm>
            <a:off x="5529859" y="3012235"/>
            <a:ext cx="907237" cy="907237"/>
          </a:xfrm>
          <a:prstGeom prst="ellipse">
            <a:avLst/>
          </a:prstGeom>
          <a:solidFill>
            <a:srgbClr val="C0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cs typeface="+mn-ea"/>
                <a:sym typeface="+mn-lt"/>
              </a:rPr>
              <a:t>02</a:t>
            </a:r>
            <a:endParaRPr lang="zh-CN" altLang="en-US" sz="3200" dirty="0">
              <a:cs typeface="+mn-ea"/>
              <a:sym typeface="+mn-lt"/>
            </a:endParaRPr>
          </a:p>
        </p:txBody>
      </p:sp>
      <p:sp>
        <p:nvSpPr>
          <p:cNvPr id="45" name="椭圆 44"/>
          <p:cNvSpPr/>
          <p:nvPr/>
        </p:nvSpPr>
        <p:spPr>
          <a:xfrm>
            <a:off x="5529859" y="4184747"/>
            <a:ext cx="907237" cy="907237"/>
          </a:xfrm>
          <a:prstGeom prst="ellipse">
            <a:avLst/>
          </a:prstGeom>
          <a:solidFill>
            <a:srgbClr val="29303A"/>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cs typeface="+mn-ea"/>
                <a:sym typeface="+mn-lt"/>
              </a:rPr>
              <a:t>03</a:t>
            </a:r>
            <a:endParaRPr lang="zh-CN" altLang="en-US" sz="3200" dirty="0">
              <a:cs typeface="+mn-ea"/>
              <a:sym typeface="+mn-lt"/>
            </a:endParaRPr>
          </a:p>
        </p:txBody>
      </p:sp>
      <p:sp>
        <p:nvSpPr>
          <p:cNvPr id="46" name="椭圆 45"/>
          <p:cNvSpPr/>
          <p:nvPr/>
        </p:nvSpPr>
        <p:spPr>
          <a:xfrm>
            <a:off x="5529859" y="5405113"/>
            <a:ext cx="907237" cy="907237"/>
          </a:xfrm>
          <a:prstGeom prst="ellipse">
            <a:avLst/>
          </a:prstGeom>
          <a:solidFill>
            <a:srgbClr val="C0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cs typeface="+mn-ea"/>
                <a:sym typeface="+mn-lt"/>
              </a:rPr>
              <a:t>04</a:t>
            </a:r>
            <a:endParaRPr lang="zh-CN" altLang="en-US" sz="3200" dirty="0">
              <a:cs typeface="+mn-ea"/>
              <a:sym typeface="+mn-lt"/>
            </a:endParaRPr>
          </a:p>
        </p:txBody>
      </p:sp>
      <p:grpSp>
        <p:nvGrpSpPr>
          <p:cNvPr id="47" name="组 10"/>
          <p:cNvGrpSpPr/>
          <p:nvPr/>
        </p:nvGrpSpPr>
        <p:grpSpPr>
          <a:xfrm>
            <a:off x="6962904" y="1827898"/>
            <a:ext cx="4042755" cy="985434"/>
            <a:chOff x="247498" y="2041376"/>
            <a:chExt cx="3032066" cy="739075"/>
          </a:xfrm>
        </p:grpSpPr>
        <p:sp>
          <p:nvSpPr>
            <p:cNvPr id="48" name="文本框 47"/>
            <p:cNvSpPr txBox="1"/>
            <p:nvPr/>
          </p:nvSpPr>
          <p:spPr>
            <a:xfrm>
              <a:off x="247498" y="2331049"/>
              <a:ext cx="3032066" cy="44940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lnSpc>
                  <a:spcPct val="130000"/>
                </a:lnSpc>
                <a:defRPr/>
              </a:pPr>
              <a:r>
                <a:rPr lang="zh-CN" altLang="en-US" sz="1335" dirty="0">
                  <a:solidFill>
                    <a:schemeClr val="tx1">
                      <a:lumMod val="75000"/>
                      <a:lumOff val="25000"/>
                    </a:schemeClr>
                  </a:solidFill>
                  <a:cs typeface="+mn-ea"/>
                  <a:sym typeface="+mn-lt"/>
                </a:rPr>
                <a:t>标题数字等都可以通过点击和重新输入进行更改，建议正文</a:t>
              </a:r>
              <a:r>
                <a:rPr lang="en-US" altLang="zh-CN" sz="1335" dirty="0">
                  <a:solidFill>
                    <a:schemeClr val="tx1">
                      <a:lumMod val="75000"/>
                      <a:lumOff val="25000"/>
                    </a:schemeClr>
                  </a:solidFill>
                  <a:cs typeface="+mn-ea"/>
                  <a:sym typeface="+mn-lt"/>
                </a:rPr>
                <a:t>10</a:t>
              </a:r>
              <a:r>
                <a:rPr lang="zh-CN" altLang="en-US" sz="1335" dirty="0">
                  <a:solidFill>
                    <a:schemeClr val="tx1">
                      <a:lumMod val="75000"/>
                      <a:lumOff val="25000"/>
                    </a:schemeClr>
                  </a:solidFill>
                  <a:cs typeface="+mn-ea"/>
                  <a:sym typeface="+mn-lt"/>
                </a:rPr>
                <a:t>号字，</a:t>
              </a:r>
              <a:r>
                <a:rPr lang="en-US" altLang="zh-CN" sz="1335" dirty="0">
                  <a:solidFill>
                    <a:schemeClr val="tx1">
                      <a:lumMod val="75000"/>
                      <a:lumOff val="25000"/>
                    </a:schemeClr>
                  </a:solidFill>
                  <a:cs typeface="+mn-ea"/>
                  <a:sym typeface="+mn-lt"/>
                </a:rPr>
                <a:t>1.3</a:t>
              </a:r>
              <a:r>
                <a:rPr lang="zh-CN" altLang="en-US" sz="1335" dirty="0">
                  <a:solidFill>
                    <a:schemeClr val="tx1">
                      <a:lumMod val="75000"/>
                      <a:lumOff val="25000"/>
                    </a:schemeClr>
                  </a:solidFill>
                  <a:cs typeface="+mn-ea"/>
                  <a:sym typeface="+mn-lt"/>
                </a:rPr>
                <a:t>倍字间距。</a:t>
              </a:r>
              <a:endParaRPr lang="zh-CN" altLang="en-US" sz="1335" dirty="0">
                <a:solidFill>
                  <a:schemeClr val="tx1">
                    <a:lumMod val="75000"/>
                    <a:lumOff val="25000"/>
                  </a:schemeClr>
                </a:solidFill>
                <a:cs typeface="+mn-ea"/>
                <a:sym typeface="+mn-lt"/>
              </a:endParaRPr>
            </a:p>
          </p:txBody>
        </p:sp>
        <p:sp>
          <p:nvSpPr>
            <p:cNvPr id="49" name="矩形 48"/>
            <p:cNvSpPr/>
            <p:nvPr/>
          </p:nvSpPr>
          <p:spPr>
            <a:xfrm>
              <a:off x="247498" y="2041376"/>
              <a:ext cx="1571584" cy="325762"/>
            </a:xfrm>
            <a:prstGeom prst="rect">
              <a:avLst/>
            </a:prstGeom>
          </p:spPr>
          <p:txBody>
            <a:bodyPr wrap="none">
              <a:spAutoFit/>
            </a:bodyPr>
            <a:lstStyle/>
            <a:p>
              <a:pPr defTabSz="1218565">
                <a:lnSpc>
                  <a:spcPct val="130000"/>
                </a:lnSpc>
                <a:defRPr/>
              </a:pPr>
              <a:r>
                <a:rPr lang="zh-CN" altLang="en-US" sz="1865" b="1" kern="0" dirty="0">
                  <a:solidFill>
                    <a:schemeClr val="tx1">
                      <a:lumMod val="75000"/>
                      <a:lumOff val="25000"/>
                    </a:schemeClr>
                  </a:solidFill>
                  <a:cs typeface="+mn-ea"/>
                  <a:sym typeface="+mn-lt"/>
                </a:rPr>
                <a:t>点击此处添加标题</a:t>
              </a:r>
              <a:endParaRPr lang="en-US" altLang="zh-CN" sz="1865" b="1" kern="0" dirty="0">
                <a:solidFill>
                  <a:schemeClr val="tx1">
                    <a:lumMod val="75000"/>
                    <a:lumOff val="25000"/>
                  </a:schemeClr>
                </a:solidFill>
                <a:cs typeface="+mn-ea"/>
                <a:sym typeface="+mn-lt"/>
              </a:endParaRPr>
            </a:p>
          </p:txBody>
        </p:sp>
      </p:grpSp>
      <p:grpSp>
        <p:nvGrpSpPr>
          <p:cNvPr id="50" name="组 13"/>
          <p:cNvGrpSpPr/>
          <p:nvPr/>
        </p:nvGrpSpPr>
        <p:grpSpPr>
          <a:xfrm>
            <a:off x="6962904" y="3033674"/>
            <a:ext cx="4042755" cy="985434"/>
            <a:chOff x="247498" y="2041376"/>
            <a:chExt cx="3032066" cy="739075"/>
          </a:xfrm>
        </p:grpSpPr>
        <p:sp>
          <p:nvSpPr>
            <p:cNvPr id="51" name="文本框 50"/>
            <p:cNvSpPr txBox="1"/>
            <p:nvPr/>
          </p:nvSpPr>
          <p:spPr>
            <a:xfrm>
              <a:off x="247498" y="2331049"/>
              <a:ext cx="3032066" cy="44940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lnSpc>
                  <a:spcPct val="130000"/>
                </a:lnSpc>
                <a:defRPr/>
              </a:pPr>
              <a:r>
                <a:rPr lang="zh-CN" altLang="en-US" sz="1335" dirty="0">
                  <a:solidFill>
                    <a:schemeClr val="tx1">
                      <a:lumMod val="75000"/>
                      <a:lumOff val="25000"/>
                    </a:schemeClr>
                  </a:solidFill>
                  <a:cs typeface="+mn-ea"/>
                  <a:sym typeface="+mn-lt"/>
                </a:rPr>
                <a:t>标题数字等都可以通过点击和重新输入进行更改，建议正文</a:t>
              </a:r>
              <a:r>
                <a:rPr lang="en-US" altLang="zh-CN" sz="1335" dirty="0">
                  <a:solidFill>
                    <a:schemeClr val="tx1">
                      <a:lumMod val="75000"/>
                      <a:lumOff val="25000"/>
                    </a:schemeClr>
                  </a:solidFill>
                  <a:cs typeface="+mn-ea"/>
                  <a:sym typeface="+mn-lt"/>
                </a:rPr>
                <a:t>10</a:t>
              </a:r>
              <a:r>
                <a:rPr lang="zh-CN" altLang="en-US" sz="1335" dirty="0">
                  <a:solidFill>
                    <a:schemeClr val="tx1">
                      <a:lumMod val="75000"/>
                      <a:lumOff val="25000"/>
                    </a:schemeClr>
                  </a:solidFill>
                  <a:cs typeface="+mn-ea"/>
                  <a:sym typeface="+mn-lt"/>
                </a:rPr>
                <a:t>号字，</a:t>
              </a:r>
              <a:r>
                <a:rPr lang="en-US" altLang="zh-CN" sz="1335" dirty="0">
                  <a:solidFill>
                    <a:schemeClr val="tx1">
                      <a:lumMod val="75000"/>
                      <a:lumOff val="25000"/>
                    </a:schemeClr>
                  </a:solidFill>
                  <a:cs typeface="+mn-ea"/>
                  <a:sym typeface="+mn-lt"/>
                </a:rPr>
                <a:t>1.3</a:t>
              </a:r>
              <a:r>
                <a:rPr lang="zh-CN" altLang="en-US" sz="1335" dirty="0">
                  <a:solidFill>
                    <a:schemeClr val="tx1">
                      <a:lumMod val="75000"/>
                      <a:lumOff val="25000"/>
                    </a:schemeClr>
                  </a:solidFill>
                  <a:cs typeface="+mn-ea"/>
                  <a:sym typeface="+mn-lt"/>
                </a:rPr>
                <a:t>倍字间距。</a:t>
              </a:r>
              <a:endParaRPr lang="zh-CN" altLang="en-US" sz="1335" dirty="0">
                <a:solidFill>
                  <a:schemeClr val="tx1">
                    <a:lumMod val="75000"/>
                    <a:lumOff val="25000"/>
                  </a:schemeClr>
                </a:solidFill>
                <a:cs typeface="+mn-ea"/>
                <a:sym typeface="+mn-lt"/>
              </a:endParaRPr>
            </a:p>
          </p:txBody>
        </p:sp>
        <p:sp>
          <p:nvSpPr>
            <p:cNvPr id="52" name="矩形 51"/>
            <p:cNvSpPr/>
            <p:nvPr/>
          </p:nvSpPr>
          <p:spPr>
            <a:xfrm>
              <a:off x="247498" y="2041376"/>
              <a:ext cx="1571584" cy="325762"/>
            </a:xfrm>
            <a:prstGeom prst="rect">
              <a:avLst/>
            </a:prstGeom>
          </p:spPr>
          <p:txBody>
            <a:bodyPr wrap="none">
              <a:spAutoFit/>
            </a:bodyPr>
            <a:lstStyle/>
            <a:p>
              <a:pPr defTabSz="1218565">
                <a:lnSpc>
                  <a:spcPct val="130000"/>
                </a:lnSpc>
                <a:defRPr/>
              </a:pPr>
              <a:r>
                <a:rPr lang="zh-CN" altLang="en-US" sz="1865" b="1" kern="0" dirty="0">
                  <a:solidFill>
                    <a:schemeClr val="tx1">
                      <a:lumMod val="75000"/>
                      <a:lumOff val="25000"/>
                    </a:schemeClr>
                  </a:solidFill>
                  <a:cs typeface="+mn-ea"/>
                  <a:sym typeface="+mn-lt"/>
                </a:rPr>
                <a:t>点击此处添加标题</a:t>
              </a:r>
              <a:endParaRPr lang="en-US" altLang="zh-CN" sz="1865" b="1" kern="0" dirty="0">
                <a:solidFill>
                  <a:schemeClr val="tx1">
                    <a:lumMod val="75000"/>
                    <a:lumOff val="25000"/>
                  </a:schemeClr>
                </a:solidFill>
                <a:cs typeface="+mn-ea"/>
                <a:sym typeface="+mn-lt"/>
              </a:endParaRPr>
            </a:p>
          </p:txBody>
        </p:sp>
      </p:grpSp>
      <p:grpSp>
        <p:nvGrpSpPr>
          <p:cNvPr id="53" name="组 16"/>
          <p:cNvGrpSpPr/>
          <p:nvPr/>
        </p:nvGrpSpPr>
        <p:grpSpPr>
          <a:xfrm>
            <a:off x="6962904" y="4239450"/>
            <a:ext cx="4042755" cy="985434"/>
            <a:chOff x="247498" y="2041376"/>
            <a:chExt cx="3032066" cy="739075"/>
          </a:xfrm>
        </p:grpSpPr>
        <p:sp>
          <p:nvSpPr>
            <p:cNvPr id="54" name="文本框 53"/>
            <p:cNvSpPr txBox="1"/>
            <p:nvPr/>
          </p:nvSpPr>
          <p:spPr>
            <a:xfrm>
              <a:off x="247498" y="2331049"/>
              <a:ext cx="3032066" cy="44940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lnSpc>
                  <a:spcPct val="130000"/>
                </a:lnSpc>
                <a:defRPr/>
              </a:pPr>
              <a:r>
                <a:rPr lang="zh-CN" altLang="en-US" sz="1335" dirty="0">
                  <a:solidFill>
                    <a:schemeClr val="tx1">
                      <a:lumMod val="75000"/>
                      <a:lumOff val="25000"/>
                    </a:schemeClr>
                  </a:solidFill>
                  <a:cs typeface="+mn-ea"/>
                  <a:sym typeface="+mn-lt"/>
                </a:rPr>
                <a:t>标题数字等都可以通过点击和重新输入进行更改，建议正文</a:t>
              </a:r>
              <a:r>
                <a:rPr lang="en-US" altLang="zh-CN" sz="1335" dirty="0">
                  <a:solidFill>
                    <a:schemeClr val="tx1">
                      <a:lumMod val="75000"/>
                      <a:lumOff val="25000"/>
                    </a:schemeClr>
                  </a:solidFill>
                  <a:cs typeface="+mn-ea"/>
                  <a:sym typeface="+mn-lt"/>
                </a:rPr>
                <a:t>10</a:t>
              </a:r>
              <a:r>
                <a:rPr lang="zh-CN" altLang="en-US" sz="1335" dirty="0">
                  <a:solidFill>
                    <a:schemeClr val="tx1">
                      <a:lumMod val="75000"/>
                      <a:lumOff val="25000"/>
                    </a:schemeClr>
                  </a:solidFill>
                  <a:cs typeface="+mn-ea"/>
                  <a:sym typeface="+mn-lt"/>
                </a:rPr>
                <a:t>号字，</a:t>
              </a:r>
              <a:r>
                <a:rPr lang="en-US" altLang="zh-CN" sz="1335" dirty="0">
                  <a:solidFill>
                    <a:schemeClr val="tx1">
                      <a:lumMod val="75000"/>
                      <a:lumOff val="25000"/>
                    </a:schemeClr>
                  </a:solidFill>
                  <a:cs typeface="+mn-ea"/>
                  <a:sym typeface="+mn-lt"/>
                </a:rPr>
                <a:t>1.3</a:t>
              </a:r>
              <a:r>
                <a:rPr lang="zh-CN" altLang="en-US" sz="1335" dirty="0">
                  <a:solidFill>
                    <a:schemeClr val="tx1">
                      <a:lumMod val="75000"/>
                      <a:lumOff val="25000"/>
                    </a:schemeClr>
                  </a:solidFill>
                  <a:cs typeface="+mn-ea"/>
                  <a:sym typeface="+mn-lt"/>
                </a:rPr>
                <a:t>倍字间距。</a:t>
              </a:r>
              <a:endParaRPr lang="zh-CN" altLang="en-US" sz="1335" dirty="0">
                <a:solidFill>
                  <a:schemeClr val="tx1">
                    <a:lumMod val="75000"/>
                    <a:lumOff val="25000"/>
                  </a:schemeClr>
                </a:solidFill>
                <a:cs typeface="+mn-ea"/>
                <a:sym typeface="+mn-lt"/>
              </a:endParaRPr>
            </a:p>
          </p:txBody>
        </p:sp>
        <p:sp>
          <p:nvSpPr>
            <p:cNvPr id="55" name="矩形 54"/>
            <p:cNvSpPr/>
            <p:nvPr/>
          </p:nvSpPr>
          <p:spPr>
            <a:xfrm>
              <a:off x="247498" y="2041376"/>
              <a:ext cx="1571584" cy="325762"/>
            </a:xfrm>
            <a:prstGeom prst="rect">
              <a:avLst/>
            </a:prstGeom>
          </p:spPr>
          <p:txBody>
            <a:bodyPr wrap="none">
              <a:spAutoFit/>
            </a:bodyPr>
            <a:lstStyle/>
            <a:p>
              <a:pPr defTabSz="1218565">
                <a:lnSpc>
                  <a:spcPct val="130000"/>
                </a:lnSpc>
                <a:defRPr/>
              </a:pPr>
              <a:r>
                <a:rPr lang="zh-CN" altLang="en-US" sz="1865" b="1" kern="0" dirty="0">
                  <a:solidFill>
                    <a:schemeClr val="tx1">
                      <a:lumMod val="75000"/>
                      <a:lumOff val="25000"/>
                    </a:schemeClr>
                  </a:solidFill>
                  <a:cs typeface="+mn-ea"/>
                  <a:sym typeface="+mn-lt"/>
                </a:rPr>
                <a:t>点击此处添加标题</a:t>
              </a:r>
              <a:endParaRPr lang="en-US" altLang="zh-CN" sz="1865" b="1" kern="0" dirty="0">
                <a:solidFill>
                  <a:schemeClr val="tx1">
                    <a:lumMod val="75000"/>
                    <a:lumOff val="25000"/>
                  </a:schemeClr>
                </a:solidFill>
                <a:cs typeface="+mn-ea"/>
                <a:sym typeface="+mn-lt"/>
              </a:endParaRPr>
            </a:p>
          </p:txBody>
        </p:sp>
      </p:grpSp>
      <p:grpSp>
        <p:nvGrpSpPr>
          <p:cNvPr id="56" name="组 19"/>
          <p:cNvGrpSpPr/>
          <p:nvPr/>
        </p:nvGrpSpPr>
        <p:grpSpPr>
          <a:xfrm>
            <a:off x="6962904" y="5445225"/>
            <a:ext cx="4042755" cy="985434"/>
            <a:chOff x="247498" y="2041376"/>
            <a:chExt cx="3032066" cy="739075"/>
          </a:xfrm>
        </p:grpSpPr>
        <p:sp>
          <p:nvSpPr>
            <p:cNvPr id="57" name="文本框 56"/>
            <p:cNvSpPr txBox="1"/>
            <p:nvPr/>
          </p:nvSpPr>
          <p:spPr>
            <a:xfrm>
              <a:off x="247498" y="2331049"/>
              <a:ext cx="3032066" cy="44940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lnSpc>
                  <a:spcPct val="130000"/>
                </a:lnSpc>
                <a:defRPr/>
              </a:pPr>
              <a:r>
                <a:rPr lang="zh-CN" altLang="en-US" sz="1335" dirty="0">
                  <a:solidFill>
                    <a:schemeClr val="tx1">
                      <a:lumMod val="75000"/>
                      <a:lumOff val="25000"/>
                    </a:schemeClr>
                  </a:solidFill>
                  <a:cs typeface="+mn-ea"/>
                  <a:sym typeface="+mn-lt"/>
                </a:rPr>
                <a:t>标题数字等都可以通过点击和重新输入进行更改，建议正文</a:t>
              </a:r>
              <a:r>
                <a:rPr lang="en-US" altLang="zh-CN" sz="1335" dirty="0">
                  <a:solidFill>
                    <a:schemeClr val="tx1">
                      <a:lumMod val="75000"/>
                      <a:lumOff val="25000"/>
                    </a:schemeClr>
                  </a:solidFill>
                  <a:cs typeface="+mn-ea"/>
                  <a:sym typeface="+mn-lt"/>
                </a:rPr>
                <a:t>10</a:t>
              </a:r>
              <a:r>
                <a:rPr lang="zh-CN" altLang="en-US" sz="1335" dirty="0">
                  <a:solidFill>
                    <a:schemeClr val="tx1">
                      <a:lumMod val="75000"/>
                      <a:lumOff val="25000"/>
                    </a:schemeClr>
                  </a:solidFill>
                  <a:cs typeface="+mn-ea"/>
                  <a:sym typeface="+mn-lt"/>
                </a:rPr>
                <a:t>号字，</a:t>
              </a:r>
              <a:r>
                <a:rPr lang="en-US" altLang="zh-CN" sz="1335" dirty="0">
                  <a:solidFill>
                    <a:schemeClr val="tx1">
                      <a:lumMod val="75000"/>
                      <a:lumOff val="25000"/>
                    </a:schemeClr>
                  </a:solidFill>
                  <a:cs typeface="+mn-ea"/>
                  <a:sym typeface="+mn-lt"/>
                </a:rPr>
                <a:t>1.3</a:t>
              </a:r>
              <a:r>
                <a:rPr lang="zh-CN" altLang="en-US" sz="1335" dirty="0">
                  <a:solidFill>
                    <a:schemeClr val="tx1">
                      <a:lumMod val="75000"/>
                      <a:lumOff val="25000"/>
                    </a:schemeClr>
                  </a:solidFill>
                  <a:cs typeface="+mn-ea"/>
                  <a:sym typeface="+mn-lt"/>
                </a:rPr>
                <a:t>倍字间距。</a:t>
              </a:r>
              <a:endParaRPr lang="zh-CN" altLang="en-US" sz="1335" dirty="0">
                <a:solidFill>
                  <a:schemeClr val="tx1">
                    <a:lumMod val="75000"/>
                    <a:lumOff val="25000"/>
                  </a:schemeClr>
                </a:solidFill>
                <a:cs typeface="+mn-ea"/>
                <a:sym typeface="+mn-lt"/>
              </a:endParaRPr>
            </a:p>
          </p:txBody>
        </p:sp>
        <p:sp>
          <p:nvSpPr>
            <p:cNvPr id="58" name="矩形 57"/>
            <p:cNvSpPr/>
            <p:nvPr/>
          </p:nvSpPr>
          <p:spPr>
            <a:xfrm>
              <a:off x="247498" y="2041376"/>
              <a:ext cx="1571584" cy="325762"/>
            </a:xfrm>
            <a:prstGeom prst="rect">
              <a:avLst/>
            </a:prstGeom>
          </p:spPr>
          <p:txBody>
            <a:bodyPr wrap="none">
              <a:spAutoFit/>
            </a:bodyPr>
            <a:lstStyle/>
            <a:p>
              <a:pPr defTabSz="1218565">
                <a:lnSpc>
                  <a:spcPct val="130000"/>
                </a:lnSpc>
                <a:defRPr/>
              </a:pPr>
              <a:r>
                <a:rPr lang="zh-CN" altLang="en-US" sz="1865" b="1" kern="0" dirty="0">
                  <a:solidFill>
                    <a:schemeClr val="tx1">
                      <a:lumMod val="75000"/>
                      <a:lumOff val="25000"/>
                    </a:schemeClr>
                  </a:solidFill>
                  <a:cs typeface="+mn-ea"/>
                  <a:sym typeface="+mn-lt"/>
                </a:rPr>
                <a:t>点击此处添加标题</a:t>
              </a:r>
              <a:endParaRPr lang="en-US" altLang="zh-CN" sz="1865" b="1" kern="0" dirty="0">
                <a:solidFill>
                  <a:schemeClr val="tx1">
                    <a:lumMod val="75000"/>
                    <a:lumOff val="25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barn(inVertical)">
                                      <p:cBhvr>
                                        <p:cTn id="7" dur="500"/>
                                        <p:tgtEl>
                                          <p:spTgt spid="38"/>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additive="base">
                                        <p:cTn id="11" dur="500" fill="hold"/>
                                        <p:tgtEl>
                                          <p:spTgt spid="42"/>
                                        </p:tgtEl>
                                        <p:attrNameLst>
                                          <p:attrName>ppt_x</p:attrName>
                                        </p:attrNameLst>
                                      </p:cBhvr>
                                      <p:tavLst>
                                        <p:tav tm="0">
                                          <p:val>
                                            <p:strVal val="0-#ppt_w/2"/>
                                          </p:val>
                                        </p:tav>
                                        <p:tav tm="100000">
                                          <p:val>
                                            <p:strVal val="#ppt_x"/>
                                          </p:val>
                                        </p:tav>
                                      </p:tavLst>
                                    </p:anim>
                                    <p:anim calcmode="lin" valueType="num">
                                      <p:cBhvr additive="base">
                                        <p:cTn id="12" dur="500" fill="hold"/>
                                        <p:tgtEl>
                                          <p:spTgt spid="4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41"/>
                                        </p:tgtEl>
                                        <p:attrNameLst>
                                          <p:attrName>style.visibility</p:attrName>
                                        </p:attrNameLst>
                                      </p:cBhvr>
                                      <p:to>
                                        <p:strVal val="visible"/>
                                      </p:to>
                                    </p:set>
                                    <p:anim calcmode="lin" valueType="num">
                                      <p:cBhvr additive="base">
                                        <p:cTn id="15" dur="500" fill="hold"/>
                                        <p:tgtEl>
                                          <p:spTgt spid="41"/>
                                        </p:tgtEl>
                                        <p:attrNameLst>
                                          <p:attrName>ppt_x</p:attrName>
                                        </p:attrNameLst>
                                      </p:cBhvr>
                                      <p:tavLst>
                                        <p:tav tm="0">
                                          <p:val>
                                            <p:strVal val="0-#ppt_w/2"/>
                                          </p:val>
                                        </p:tav>
                                        <p:tav tm="100000">
                                          <p:val>
                                            <p:strVal val="#ppt_x"/>
                                          </p:val>
                                        </p:tav>
                                      </p:tavLst>
                                    </p:anim>
                                    <p:anim calcmode="lin" valueType="num">
                                      <p:cBhvr additive="base">
                                        <p:cTn id="16" dur="500" fill="hold"/>
                                        <p:tgtEl>
                                          <p:spTgt spid="41"/>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200"/>
                                  </p:stCondLst>
                                  <p:childTnLst>
                                    <p:set>
                                      <p:cBhvr>
                                        <p:cTn id="18" dur="1" fill="hold">
                                          <p:stCondLst>
                                            <p:cond delay="0"/>
                                          </p:stCondLst>
                                        </p:cTn>
                                        <p:tgtEl>
                                          <p:spTgt spid="40"/>
                                        </p:tgtEl>
                                        <p:attrNameLst>
                                          <p:attrName>style.visibility</p:attrName>
                                        </p:attrNameLst>
                                      </p:cBhvr>
                                      <p:to>
                                        <p:strVal val="visible"/>
                                      </p:to>
                                    </p:set>
                                    <p:anim calcmode="lin" valueType="num">
                                      <p:cBhvr additive="base">
                                        <p:cTn id="19" dur="500" fill="hold"/>
                                        <p:tgtEl>
                                          <p:spTgt spid="40"/>
                                        </p:tgtEl>
                                        <p:attrNameLst>
                                          <p:attrName>ppt_x</p:attrName>
                                        </p:attrNameLst>
                                      </p:cBhvr>
                                      <p:tavLst>
                                        <p:tav tm="0">
                                          <p:val>
                                            <p:strVal val="0-#ppt_w/2"/>
                                          </p:val>
                                        </p:tav>
                                        <p:tav tm="100000">
                                          <p:val>
                                            <p:strVal val="#ppt_x"/>
                                          </p:val>
                                        </p:tav>
                                      </p:tavLst>
                                    </p:anim>
                                    <p:anim calcmode="lin" valueType="num">
                                      <p:cBhvr additive="base">
                                        <p:cTn id="20" dur="500" fill="hold"/>
                                        <p:tgtEl>
                                          <p:spTgt spid="4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300"/>
                                  </p:stCondLst>
                                  <p:childTnLst>
                                    <p:set>
                                      <p:cBhvr>
                                        <p:cTn id="22" dur="1" fill="hold">
                                          <p:stCondLst>
                                            <p:cond delay="0"/>
                                          </p:stCondLst>
                                        </p:cTn>
                                        <p:tgtEl>
                                          <p:spTgt spid="39"/>
                                        </p:tgtEl>
                                        <p:attrNameLst>
                                          <p:attrName>style.visibility</p:attrName>
                                        </p:attrNameLst>
                                      </p:cBhvr>
                                      <p:to>
                                        <p:strVal val="visible"/>
                                      </p:to>
                                    </p:set>
                                    <p:anim calcmode="lin" valueType="num">
                                      <p:cBhvr additive="base">
                                        <p:cTn id="23" dur="500" fill="hold"/>
                                        <p:tgtEl>
                                          <p:spTgt spid="39"/>
                                        </p:tgtEl>
                                        <p:attrNameLst>
                                          <p:attrName>ppt_x</p:attrName>
                                        </p:attrNameLst>
                                      </p:cBhvr>
                                      <p:tavLst>
                                        <p:tav tm="0">
                                          <p:val>
                                            <p:strVal val="0-#ppt_w/2"/>
                                          </p:val>
                                        </p:tav>
                                        <p:tav tm="100000">
                                          <p:val>
                                            <p:strVal val="#ppt_x"/>
                                          </p:val>
                                        </p:tav>
                                      </p:tavLst>
                                    </p:anim>
                                    <p:anim calcmode="lin" valueType="num">
                                      <p:cBhvr additive="base">
                                        <p:cTn id="24" dur="500" fill="hold"/>
                                        <p:tgtEl>
                                          <p:spTgt spid="39"/>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53" presetClass="entr" presetSubtype="16" fill="hold" grpId="0" nodeType="afterEffect">
                                  <p:stCondLst>
                                    <p:cond delay="0"/>
                                  </p:stCondLst>
                                  <p:childTnLst>
                                    <p:set>
                                      <p:cBhvr>
                                        <p:cTn id="27" dur="1" fill="hold">
                                          <p:stCondLst>
                                            <p:cond delay="0"/>
                                          </p:stCondLst>
                                        </p:cTn>
                                        <p:tgtEl>
                                          <p:spTgt spid="43"/>
                                        </p:tgtEl>
                                        <p:attrNameLst>
                                          <p:attrName>style.visibility</p:attrName>
                                        </p:attrNameLst>
                                      </p:cBhvr>
                                      <p:to>
                                        <p:strVal val="visible"/>
                                      </p:to>
                                    </p:set>
                                    <p:anim calcmode="lin" valueType="num">
                                      <p:cBhvr>
                                        <p:cTn id="28" dur="500" fill="hold"/>
                                        <p:tgtEl>
                                          <p:spTgt spid="43"/>
                                        </p:tgtEl>
                                        <p:attrNameLst>
                                          <p:attrName>ppt_w</p:attrName>
                                        </p:attrNameLst>
                                      </p:cBhvr>
                                      <p:tavLst>
                                        <p:tav tm="0">
                                          <p:val>
                                            <p:fltVal val="0"/>
                                          </p:val>
                                        </p:tav>
                                        <p:tav tm="100000">
                                          <p:val>
                                            <p:strVal val="#ppt_w"/>
                                          </p:val>
                                        </p:tav>
                                      </p:tavLst>
                                    </p:anim>
                                    <p:anim calcmode="lin" valueType="num">
                                      <p:cBhvr>
                                        <p:cTn id="29" dur="500" fill="hold"/>
                                        <p:tgtEl>
                                          <p:spTgt spid="43"/>
                                        </p:tgtEl>
                                        <p:attrNameLst>
                                          <p:attrName>ppt_h</p:attrName>
                                        </p:attrNameLst>
                                      </p:cBhvr>
                                      <p:tavLst>
                                        <p:tav tm="0">
                                          <p:val>
                                            <p:fltVal val="0"/>
                                          </p:val>
                                        </p:tav>
                                        <p:tav tm="100000">
                                          <p:val>
                                            <p:strVal val="#ppt_h"/>
                                          </p:val>
                                        </p:tav>
                                      </p:tavLst>
                                    </p:anim>
                                    <p:animEffect transition="in" filter="fade">
                                      <p:cBhvr>
                                        <p:cTn id="30" dur="500"/>
                                        <p:tgtEl>
                                          <p:spTgt spid="43"/>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44"/>
                                        </p:tgtEl>
                                        <p:attrNameLst>
                                          <p:attrName>style.visibility</p:attrName>
                                        </p:attrNameLst>
                                      </p:cBhvr>
                                      <p:to>
                                        <p:strVal val="visible"/>
                                      </p:to>
                                    </p:set>
                                    <p:anim calcmode="lin" valueType="num">
                                      <p:cBhvr>
                                        <p:cTn id="33" dur="500" fill="hold"/>
                                        <p:tgtEl>
                                          <p:spTgt spid="44"/>
                                        </p:tgtEl>
                                        <p:attrNameLst>
                                          <p:attrName>ppt_w</p:attrName>
                                        </p:attrNameLst>
                                      </p:cBhvr>
                                      <p:tavLst>
                                        <p:tav tm="0">
                                          <p:val>
                                            <p:fltVal val="0"/>
                                          </p:val>
                                        </p:tav>
                                        <p:tav tm="100000">
                                          <p:val>
                                            <p:strVal val="#ppt_w"/>
                                          </p:val>
                                        </p:tav>
                                      </p:tavLst>
                                    </p:anim>
                                    <p:anim calcmode="lin" valueType="num">
                                      <p:cBhvr>
                                        <p:cTn id="34" dur="500" fill="hold"/>
                                        <p:tgtEl>
                                          <p:spTgt spid="44"/>
                                        </p:tgtEl>
                                        <p:attrNameLst>
                                          <p:attrName>ppt_h</p:attrName>
                                        </p:attrNameLst>
                                      </p:cBhvr>
                                      <p:tavLst>
                                        <p:tav tm="0">
                                          <p:val>
                                            <p:fltVal val="0"/>
                                          </p:val>
                                        </p:tav>
                                        <p:tav tm="100000">
                                          <p:val>
                                            <p:strVal val="#ppt_h"/>
                                          </p:val>
                                        </p:tav>
                                      </p:tavLst>
                                    </p:anim>
                                    <p:animEffect transition="in" filter="fade">
                                      <p:cBhvr>
                                        <p:cTn id="35" dur="500"/>
                                        <p:tgtEl>
                                          <p:spTgt spid="44"/>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45"/>
                                        </p:tgtEl>
                                        <p:attrNameLst>
                                          <p:attrName>style.visibility</p:attrName>
                                        </p:attrNameLst>
                                      </p:cBhvr>
                                      <p:to>
                                        <p:strVal val="visible"/>
                                      </p:to>
                                    </p:set>
                                    <p:anim calcmode="lin" valueType="num">
                                      <p:cBhvr>
                                        <p:cTn id="38" dur="500" fill="hold"/>
                                        <p:tgtEl>
                                          <p:spTgt spid="45"/>
                                        </p:tgtEl>
                                        <p:attrNameLst>
                                          <p:attrName>ppt_w</p:attrName>
                                        </p:attrNameLst>
                                      </p:cBhvr>
                                      <p:tavLst>
                                        <p:tav tm="0">
                                          <p:val>
                                            <p:fltVal val="0"/>
                                          </p:val>
                                        </p:tav>
                                        <p:tav tm="100000">
                                          <p:val>
                                            <p:strVal val="#ppt_w"/>
                                          </p:val>
                                        </p:tav>
                                      </p:tavLst>
                                    </p:anim>
                                    <p:anim calcmode="lin" valueType="num">
                                      <p:cBhvr>
                                        <p:cTn id="39" dur="500" fill="hold"/>
                                        <p:tgtEl>
                                          <p:spTgt spid="45"/>
                                        </p:tgtEl>
                                        <p:attrNameLst>
                                          <p:attrName>ppt_h</p:attrName>
                                        </p:attrNameLst>
                                      </p:cBhvr>
                                      <p:tavLst>
                                        <p:tav tm="0">
                                          <p:val>
                                            <p:fltVal val="0"/>
                                          </p:val>
                                        </p:tav>
                                        <p:tav tm="100000">
                                          <p:val>
                                            <p:strVal val="#ppt_h"/>
                                          </p:val>
                                        </p:tav>
                                      </p:tavLst>
                                    </p:anim>
                                    <p:animEffect transition="in" filter="fade">
                                      <p:cBhvr>
                                        <p:cTn id="40" dur="500"/>
                                        <p:tgtEl>
                                          <p:spTgt spid="45"/>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46"/>
                                        </p:tgtEl>
                                        <p:attrNameLst>
                                          <p:attrName>style.visibility</p:attrName>
                                        </p:attrNameLst>
                                      </p:cBhvr>
                                      <p:to>
                                        <p:strVal val="visible"/>
                                      </p:to>
                                    </p:set>
                                    <p:anim calcmode="lin" valueType="num">
                                      <p:cBhvr>
                                        <p:cTn id="43" dur="500" fill="hold"/>
                                        <p:tgtEl>
                                          <p:spTgt spid="46"/>
                                        </p:tgtEl>
                                        <p:attrNameLst>
                                          <p:attrName>ppt_w</p:attrName>
                                        </p:attrNameLst>
                                      </p:cBhvr>
                                      <p:tavLst>
                                        <p:tav tm="0">
                                          <p:val>
                                            <p:fltVal val="0"/>
                                          </p:val>
                                        </p:tav>
                                        <p:tav tm="100000">
                                          <p:val>
                                            <p:strVal val="#ppt_w"/>
                                          </p:val>
                                        </p:tav>
                                      </p:tavLst>
                                    </p:anim>
                                    <p:anim calcmode="lin" valueType="num">
                                      <p:cBhvr>
                                        <p:cTn id="44" dur="500" fill="hold"/>
                                        <p:tgtEl>
                                          <p:spTgt spid="46"/>
                                        </p:tgtEl>
                                        <p:attrNameLst>
                                          <p:attrName>ppt_h</p:attrName>
                                        </p:attrNameLst>
                                      </p:cBhvr>
                                      <p:tavLst>
                                        <p:tav tm="0">
                                          <p:val>
                                            <p:fltVal val="0"/>
                                          </p:val>
                                        </p:tav>
                                        <p:tav tm="100000">
                                          <p:val>
                                            <p:strVal val="#ppt_h"/>
                                          </p:val>
                                        </p:tav>
                                      </p:tavLst>
                                    </p:anim>
                                    <p:animEffect transition="in" filter="fade">
                                      <p:cBhvr>
                                        <p:cTn id="45" dur="500"/>
                                        <p:tgtEl>
                                          <p:spTgt spid="46"/>
                                        </p:tgtEl>
                                      </p:cBhvr>
                                    </p:animEffect>
                                  </p:childTnLst>
                                </p:cTn>
                              </p:par>
                            </p:childTnLst>
                          </p:cTn>
                        </p:par>
                        <p:par>
                          <p:cTn id="46" fill="hold">
                            <p:stCondLst>
                              <p:cond delay="1500"/>
                            </p:stCondLst>
                            <p:childTnLst>
                              <p:par>
                                <p:cTn id="47" presetID="42" presetClass="entr" presetSubtype="0" fill="hold" nodeType="afterEffect">
                                  <p:stCondLst>
                                    <p:cond delay="0"/>
                                  </p:stCondLst>
                                  <p:childTnLst>
                                    <p:set>
                                      <p:cBhvr>
                                        <p:cTn id="48" dur="1" fill="hold">
                                          <p:stCondLst>
                                            <p:cond delay="0"/>
                                          </p:stCondLst>
                                        </p:cTn>
                                        <p:tgtEl>
                                          <p:spTgt spid="47"/>
                                        </p:tgtEl>
                                        <p:attrNameLst>
                                          <p:attrName>style.visibility</p:attrName>
                                        </p:attrNameLst>
                                      </p:cBhvr>
                                      <p:to>
                                        <p:strVal val="visible"/>
                                      </p:to>
                                    </p:set>
                                    <p:animEffect transition="in" filter="fade">
                                      <p:cBhvr>
                                        <p:cTn id="49" dur="1000"/>
                                        <p:tgtEl>
                                          <p:spTgt spid="47"/>
                                        </p:tgtEl>
                                      </p:cBhvr>
                                    </p:animEffect>
                                    <p:anim calcmode="lin" valueType="num">
                                      <p:cBhvr>
                                        <p:cTn id="50" dur="1000" fill="hold"/>
                                        <p:tgtEl>
                                          <p:spTgt spid="47"/>
                                        </p:tgtEl>
                                        <p:attrNameLst>
                                          <p:attrName>ppt_x</p:attrName>
                                        </p:attrNameLst>
                                      </p:cBhvr>
                                      <p:tavLst>
                                        <p:tav tm="0">
                                          <p:val>
                                            <p:strVal val="#ppt_x"/>
                                          </p:val>
                                        </p:tav>
                                        <p:tav tm="100000">
                                          <p:val>
                                            <p:strVal val="#ppt_x"/>
                                          </p:val>
                                        </p:tav>
                                      </p:tavLst>
                                    </p:anim>
                                    <p:anim calcmode="lin" valueType="num">
                                      <p:cBhvr>
                                        <p:cTn id="51" dur="1000" fill="hold"/>
                                        <p:tgtEl>
                                          <p:spTgt spid="47"/>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fade">
                                      <p:cBhvr>
                                        <p:cTn id="54" dur="1000"/>
                                        <p:tgtEl>
                                          <p:spTgt spid="50"/>
                                        </p:tgtEl>
                                      </p:cBhvr>
                                    </p:animEffect>
                                    <p:anim calcmode="lin" valueType="num">
                                      <p:cBhvr>
                                        <p:cTn id="55" dur="1000" fill="hold"/>
                                        <p:tgtEl>
                                          <p:spTgt spid="50"/>
                                        </p:tgtEl>
                                        <p:attrNameLst>
                                          <p:attrName>ppt_x</p:attrName>
                                        </p:attrNameLst>
                                      </p:cBhvr>
                                      <p:tavLst>
                                        <p:tav tm="0">
                                          <p:val>
                                            <p:strVal val="#ppt_x"/>
                                          </p:val>
                                        </p:tav>
                                        <p:tav tm="100000">
                                          <p:val>
                                            <p:strVal val="#ppt_x"/>
                                          </p:val>
                                        </p:tav>
                                      </p:tavLst>
                                    </p:anim>
                                    <p:anim calcmode="lin" valueType="num">
                                      <p:cBhvr>
                                        <p:cTn id="56" dur="1000" fill="hold"/>
                                        <p:tgtEl>
                                          <p:spTgt spid="50"/>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53"/>
                                        </p:tgtEl>
                                        <p:attrNameLst>
                                          <p:attrName>style.visibility</p:attrName>
                                        </p:attrNameLst>
                                      </p:cBhvr>
                                      <p:to>
                                        <p:strVal val="visible"/>
                                      </p:to>
                                    </p:set>
                                    <p:animEffect transition="in" filter="fade">
                                      <p:cBhvr>
                                        <p:cTn id="59" dur="1000"/>
                                        <p:tgtEl>
                                          <p:spTgt spid="53"/>
                                        </p:tgtEl>
                                      </p:cBhvr>
                                    </p:animEffect>
                                    <p:anim calcmode="lin" valueType="num">
                                      <p:cBhvr>
                                        <p:cTn id="60" dur="1000" fill="hold"/>
                                        <p:tgtEl>
                                          <p:spTgt spid="53"/>
                                        </p:tgtEl>
                                        <p:attrNameLst>
                                          <p:attrName>ppt_x</p:attrName>
                                        </p:attrNameLst>
                                      </p:cBhvr>
                                      <p:tavLst>
                                        <p:tav tm="0">
                                          <p:val>
                                            <p:strVal val="#ppt_x"/>
                                          </p:val>
                                        </p:tav>
                                        <p:tav tm="100000">
                                          <p:val>
                                            <p:strVal val="#ppt_x"/>
                                          </p:val>
                                        </p:tav>
                                      </p:tavLst>
                                    </p:anim>
                                    <p:anim calcmode="lin" valueType="num">
                                      <p:cBhvr>
                                        <p:cTn id="61" dur="1000" fill="hold"/>
                                        <p:tgtEl>
                                          <p:spTgt spid="53"/>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56"/>
                                        </p:tgtEl>
                                        <p:attrNameLst>
                                          <p:attrName>style.visibility</p:attrName>
                                        </p:attrNameLst>
                                      </p:cBhvr>
                                      <p:to>
                                        <p:strVal val="visible"/>
                                      </p:to>
                                    </p:set>
                                    <p:animEffect transition="in" filter="fade">
                                      <p:cBhvr>
                                        <p:cTn id="64" dur="1000"/>
                                        <p:tgtEl>
                                          <p:spTgt spid="56"/>
                                        </p:tgtEl>
                                      </p:cBhvr>
                                    </p:animEffect>
                                    <p:anim calcmode="lin" valueType="num">
                                      <p:cBhvr>
                                        <p:cTn id="65" dur="1000" fill="hold"/>
                                        <p:tgtEl>
                                          <p:spTgt spid="56"/>
                                        </p:tgtEl>
                                        <p:attrNameLst>
                                          <p:attrName>ppt_x</p:attrName>
                                        </p:attrNameLst>
                                      </p:cBhvr>
                                      <p:tavLst>
                                        <p:tav tm="0">
                                          <p:val>
                                            <p:strVal val="#ppt_x"/>
                                          </p:val>
                                        </p:tav>
                                        <p:tav tm="100000">
                                          <p:val>
                                            <p:strVal val="#ppt_x"/>
                                          </p:val>
                                        </p:tav>
                                      </p:tavLst>
                                    </p:anim>
                                    <p:anim calcmode="lin" valueType="num">
                                      <p:cBhvr>
                                        <p:cTn id="66"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animBg="1"/>
      <p:bldP spid="40" grpId="0" animBg="1"/>
      <p:bldP spid="41" grpId="0" animBg="1"/>
      <p:bldP spid="42" grpId="0" animBg="1"/>
      <p:bldP spid="43" grpId="0" animBg="1"/>
      <p:bldP spid="44" grpId="0" animBg="1"/>
      <p:bldP spid="45" grpId="0" animBg="1"/>
      <p:bldP spid="4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
          <p:cNvSpPr txBox="1"/>
          <p:nvPr/>
        </p:nvSpPr>
        <p:spPr>
          <a:xfrm>
            <a:off x="1233107" y="332656"/>
            <a:ext cx="8320614" cy="584775"/>
          </a:xfrm>
          <a:prstGeom prst="rect">
            <a:avLst/>
          </a:prstGeom>
          <a:noFill/>
          <a:ln>
            <a:noFill/>
            <a:prstDash val="sysDash"/>
          </a:ln>
        </p:spPr>
        <p:txBody>
          <a:bodyPr wrap="square" rtlCol="0">
            <a:spAutoFit/>
          </a:bodyPr>
          <a:lstStyle>
            <a:defPPr>
              <a:defRPr lang="zh-CN"/>
            </a:defPPr>
            <a:lvl1pPr>
              <a:lnSpc>
                <a:spcPct val="100000"/>
              </a:lnSpc>
              <a:defRPr sz="3200" b="1">
                <a:gradFill flip="none" rotWithShape="1">
                  <a:gsLst>
                    <a:gs pos="53000">
                      <a:srgbClr val="FFF046"/>
                    </a:gs>
                    <a:gs pos="90242">
                      <a:srgbClr val="FFF74E"/>
                    </a:gs>
                    <a:gs pos="1463">
                      <a:srgbClr val="EECA96"/>
                    </a:gs>
                    <a:gs pos="13000">
                      <a:srgbClr val="FFEF4C"/>
                    </a:gs>
                    <a:gs pos="100000">
                      <a:srgbClr val="FFFF89"/>
                    </a:gs>
                  </a:gsLst>
                  <a:lin ang="5400000" scaled="1"/>
                  <a:tileRect/>
                </a:gradFill>
                <a:effectLst>
                  <a:outerShdw blurRad="533400" dist="38100" dir="8100000" algn="tr" rotWithShape="0">
                    <a:schemeClr val="accent1">
                      <a:alpha val="40000"/>
                    </a:schemeClr>
                  </a:outerShdw>
                </a:effectLst>
                <a:cs typeface="+mn-ea"/>
              </a:defRPr>
            </a:lvl1pPr>
          </a:lstStyle>
          <a:p>
            <a:r>
              <a:rPr lang="zh-CN" altLang="en-US" dirty="0">
                <a:sym typeface="+mn-lt"/>
              </a:rPr>
              <a:t>添加修改相关页面标题文字</a:t>
            </a:r>
            <a:endParaRPr lang="zh-CN" altLang="zh-CN" dirty="0">
              <a:sym typeface="+mn-lt"/>
            </a:endParaRPr>
          </a:p>
        </p:txBody>
      </p:sp>
      <p:grpSp>
        <p:nvGrpSpPr>
          <p:cNvPr id="26" name="组合 25"/>
          <p:cNvGrpSpPr/>
          <p:nvPr/>
        </p:nvGrpSpPr>
        <p:grpSpPr>
          <a:xfrm>
            <a:off x="684166" y="1928896"/>
            <a:ext cx="3487784" cy="2377441"/>
            <a:chOff x="684166" y="2109649"/>
            <a:chExt cx="3487784" cy="2377441"/>
          </a:xfrm>
        </p:grpSpPr>
        <p:sp>
          <p:nvSpPr>
            <p:cNvPr id="27" name="矩形 26"/>
            <p:cNvSpPr/>
            <p:nvPr/>
          </p:nvSpPr>
          <p:spPr>
            <a:xfrm>
              <a:off x="684166" y="2109649"/>
              <a:ext cx="3487784" cy="2325189"/>
            </a:xfrm>
            <a:prstGeom prst="rect">
              <a:avLst/>
            </a:prstGeom>
            <a:blipFill>
              <a:blip r:embed="rId1"/>
              <a:stretch>
                <a:fillRect/>
              </a:stretch>
            </a:blipFill>
            <a:ln w="12700" cap="flat" cmpd="sng" algn="ctr">
              <a:noFill/>
              <a:prstDash val="solid"/>
              <a:miter lim="800000"/>
            </a:ln>
            <a:effectLst/>
          </p:spPr>
          <p:txBody>
            <a:bodyPr rtlCol="0" anchor="ctr"/>
            <a:lstStyle/>
            <a:p>
              <a:pPr marL="0" marR="0" lvl="0" indent="0" algn="ctr" defTabSz="913765" eaLnBrk="1" fontAlgn="auto" latinLnBrk="0" hangingPunct="1">
                <a:lnSpc>
                  <a:spcPct val="13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28" name="Rectangle 7"/>
            <p:cNvSpPr/>
            <p:nvPr/>
          </p:nvSpPr>
          <p:spPr>
            <a:xfrm>
              <a:off x="1069521" y="4376056"/>
              <a:ext cx="2717074" cy="111034"/>
            </a:xfrm>
            <a:prstGeom prst="rect">
              <a:avLst/>
            </a:prstGeom>
            <a:solidFill>
              <a:srgbClr val="C00000"/>
            </a:solidFill>
            <a:ln w="12700" cap="flat" cmpd="sng" algn="ctr">
              <a:noFill/>
              <a:prstDash val="solid"/>
              <a:miter lim="800000"/>
            </a:ln>
            <a:effectLst/>
          </p:spPr>
          <p:txBody>
            <a:bodyPr rtlCol="0" anchor="ctr"/>
            <a:lstStyle/>
            <a:p>
              <a:pPr marL="0" marR="0" lvl="0" indent="0" algn="ctr" defTabSz="913765" eaLnBrk="1" fontAlgn="auto" latinLnBrk="0" hangingPunct="1">
                <a:lnSpc>
                  <a:spcPct val="130000"/>
                </a:lnSpc>
                <a:spcBef>
                  <a:spcPts val="0"/>
                </a:spcBef>
                <a:spcAft>
                  <a:spcPts val="0"/>
                </a:spcAft>
                <a:buClrTx/>
                <a:buSzTx/>
                <a:buFontTx/>
                <a:buNone/>
                <a:defRPr/>
              </a:pPr>
              <a:endParaRPr kumimoji="0" 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grpSp>
      <p:sp>
        <p:nvSpPr>
          <p:cNvPr id="51" name="矩形 3"/>
          <p:cNvSpPr/>
          <p:nvPr/>
        </p:nvSpPr>
        <p:spPr>
          <a:xfrm>
            <a:off x="1003481" y="4850663"/>
            <a:ext cx="2849154" cy="1192634"/>
          </a:xfrm>
          <a:prstGeom prst="rect">
            <a:avLst/>
          </a:prstGeom>
        </p:spPr>
        <p:txBody>
          <a:bodyPr wrap="square">
            <a:spAutoFit/>
          </a:bodyPr>
          <a:lstStyle/>
          <a:p>
            <a:pPr algn="ctr" defTabSz="913765" eaLnBrk="1" fontAlgn="auto" hangingPunct="1">
              <a:lnSpc>
                <a:spcPct val="130000"/>
              </a:lnSpc>
              <a:spcBef>
                <a:spcPts val="0"/>
              </a:spcBef>
              <a:spcAft>
                <a:spcPts val="0"/>
              </a:spcAft>
            </a:pPr>
            <a:r>
              <a:rPr lang="zh-CN" altLang="en-US" sz="1100" dirty="0">
                <a:solidFill>
                  <a:srgbClr val="000000">
                    <a:lumMod val="75000"/>
                    <a:lumOff val="25000"/>
                  </a:srgbClr>
                </a:solidFill>
                <a:latin typeface="微软雅黑" pitchFamily="34" charset="-122"/>
                <a:ea typeface="微软雅黑" pitchFamily="34" charset="-122"/>
              </a:rPr>
              <a:t>标题数字等都可以通过点击和重新输入进行更改，顶部“开始”面板中可以对字体、字号、颜色、行距等进行修改。建议正文</a:t>
            </a:r>
            <a:r>
              <a:rPr lang="en-US" altLang="zh-CN" sz="1100" dirty="0">
                <a:solidFill>
                  <a:srgbClr val="000000">
                    <a:lumMod val="75000"/>
                    <a:lumOff val="25000"/>
                  </a:srgbClr>
                </a:solidFill>
                <a:latin typeface="微软雅黑" pitchFamily="34" charset="-122"/>
                <a:ea typeface="微软雅黑" pitchFamily="34" charset="-122"/>
              </a:rPr>
              <a:t>8-14</a:t>
            </a:r>
            <a:r>
              <a:rPr lang="zh-CN" altLang="en-US" sz="1100" dirty="0">
                <a:solidFill>
                  <a:srgbClr val="000000">
                    <a:lumMod val="75000"/>
                    <a:lumOff val="25000"/>
                  </a:srgbClr>
                </a:solidFill>
                <a:latin typeface="微软雅黑" pitchFamily="34" charset="-122"/>
                <a:ea typeface="微软雅黑" pitchFamily="34" charset="-122"/>
              </a:rPr>
              <a:t>号字，</a:t>
            </a:r>
            <a:r>
              <a:rPr lang="en-US" altLang="zh-CN" sz="1100" dirty="0">
                <a:solidFill>
                  <a:srgbClr val="000000">
                    <a:lumMod val="75000"/>
                    <a:lumOff val="25000"/>
                  </a:srgbClr>
                </a:solidFill>
                <a:latin typeface="微软雅黑" pitchFamily="34" charset="-122"/>
                <a:ea typeface="微软雅黑" pitchFamily="34" charset="-122"/>
              </a:rPr>
              <a:t>1.3</a:t>
            </a:r>
            <a:r>
              <a:rPr lang="zh-CN" altLang="en-US" sz="1100" dirty="0">
                <a:solidFill>
                  <a:srgbClr val="000000">
                    <a:lumMod val="75000"/>
                    <a:lumOff val="25000"/>
                  </a:srgbClr>
                </a:solidFill>
                <a:latin typeface="微软雅黑" pitchFamily="34" charset="-122"/>
                <a:ea typeface="微软雅黑" pitchFamily="34" charset="-122"/>
              </a:rPr>
              <a:t>倍字间距。标题数字等都可以通过点击和重新输入进行更改，</a:t>
            </a:r>
            <a:endParaRPr lang="zh-CN" altLang="en-US" sz="1100" dirty="0">
              <a:solidFill>
                <a:srgbClr val="000000">
                  <a:lumMod val="75000"/>
                  <a:lumOff val="25000"/>
                </a:srgbClr>
              </a:solidFill>
              <a:latin typeface="微软雅黑" pitchFamily="34" charset="-122"/>
              <a:ea typeface="微软雅黑" pitchFamily="34" charset="-122"/>
            </a:endParaRPr>
          </a:p>
        </p:txBody>
      </p:sp>
      <p:sp>
        <p:nvSpPr>
          <p:cNvPr id="52" name="矩形 4"/>
          <p:cNvSpPr/>
          <p:nvPr/>
        </p:nvSpPr>
        <p:spPr>
          <a:xfrm>
            <a:off x="1104619" y="4333597"/>
            <a:ext cx="2646878" cy="524952"/>
          </a:xfrm>
          <a:prstGeom prst="rect">
            <a:avLst/>
          </a:prstGeom>
        </p:spPr>
        <p:txBody>
          <a:bodyPr wrap="none">
            <a:spAutoFit/>
          </a:bodyPr>
          <a:lstStyle/>
          <a:p>
            <a:pPr algn="ctr" defTabSz="1218565" eaLnBrk="1" fontAlgn="auto" hangingPunct="1">
              <a:lnSpc>
                <a:spcPct val="130000"/>
              </a:lnSpc>
              <a:spcBef>
                <a:spcPts val="0"/>
              </a:spcBef>
              <a:spcAft>
                <a:spcPts val="0"/>
              </a:spcAft>
              <a:defRPr/>
            </a:pPr>
            <a:r>
              <a:rPr lang="zh-CN" altLang="en-US" sz="2400" b="1" kern="0" dirty="0">
                <a:solidFill>
                  <a:srgbClr val="C00000"/>
                </a:solidFill>
                <a:latin typeface="Segoe UI"/>
                <a:ea typeface="微软雅黑" pitchFamily="34" charset="-122"/>
              </a:rPr>
              <a:t>点击此处添加标题</a:t>
            </a:r>
            <a:endParaRPr lang="en-US" altLang="zh-CN" sz="2400" b="1" kern="0" dirty="0">
              <a:solidFill>
                <a:srgbClr val="C00000"/>
              </a:solidFill>
              <a:latin typeface="Segoe UI"/>
              <a:ea typeface="微软雅黑" pitchFamily="34" charset="-122"/>
            </a:endParaRPr>
          </a:p>
        </p:txBody>
      </p:sp>
      <p:sp>
        <p:nvSpPr>
          <p:cNvPr id="53" name="矩形 3"/>
          <p:cNvSpPr/>
          <p:nvPr/>
        </p:nvSpPr>
        <p:spPr>
          <a:xfrm>
            <a:off x="4671423" y="4850663"/>
            <a:ext cx="2849154" cy="1192634"/>
          </a:xfrm>
          <a:prstGeom prst="rect">
            <a:avLst/>
          </a:prstGeom>
        </p:spPr>
        <p:txBody>
          <a:bodyPr wrap="square">
            <a:spAutoFit/>
          </a:bodyPr>
          <a:lstStyle/>
          <a:p>
            <a:pPr algn="ctr" defTabSz="913765" eaLnBrk="1" fontAlgn="auto" hangingPunct="1">
              <a:lnSpc>
                <a:spcPct val="130000"/>
              </a:lnSpc>
              <a:spcBef>
                <a:spcPts val="0"/>
              </a:spcBef>
              <a:spcAft>
                <a:spcPts val="0"/>
              </a:spcAft>
            </a:pPr>
            <a:r>
              <a:rPr lang="zh-CN" altLang="en-US" sz="1100" dirty="0">
                <a:solidFill>
                  <a:srgbClr val="000000">
                    <a:lumMod val="75000"/>
                    <a:lumOff val="25000"/>
                  </a:srgbClr>
                </a:solidFill>
                <a:latin typeface="微软雅黑" pitchFamily="34" charset="-122"/>
                <a:ea typeface="微软雅黑" pitchFamily="34" charset="-122"/>
              </a:rPr>
              <a:t>标题数字等都可以通过点击和重新输入进行更改，顶部“开始”面板中可以对字体、字号、颜色、行距等进行修改。建议正文</a:t>
            </a:r>
            <a:r>
              <a:rPr lang="en-US" altLang="zh-CN" sz="1100" dirty="0">
                <a:solidFill>
                  <a:srgbClr val="000000">
                    <a:lumMod val="75000"/>
                    <a:lumOff val="25000"/>
                  </a:srgbClr>
                </a:solidFill>
                <a:latin typeface="微软雅黑" pitchFamily="34" charset="-122"/>
                <a:ea typeface="微软雅黑" pitchFamily="34" charset="-122"/>
              </a:rPr>
              <a:t>8-14</a:t>
            </a:r>
            <a:r>
              <a:rPr lang="zh-CN" altLang="en-US" sz="1100" dirty="0">
                <a:solidFill>
                  <a:srgbClr val="000000">
                    <a:lumMod val="75000"/>
                    <a:lumOff val="25000"/>
                  </a:srgbClr>
                </a:solidFill>
                <a:latin typeface="微软雅黑" pitchFamily="34" charset="-122"/>
                <a:ea typeface="微软雅黑" pitchFamily="34" charset="-122"/>
              </a:rPr>
              <a:t>号字，</a:t>
            </a:r>
            <a:r>
              <a:rPr lang="en-US" altLang="zh-CN" sz="1100" dirty="0">
                <a:solidFill>
                  <a:srgbClr val="000000">
                    <a:lumMod val="75000"/>
                    <a:lumOff val="25000"/>
                  </a:srgbClr>
                </a:solidFill>
                <a:latin typeface="微软雅黑" pitchFamily="34" charset="-122"/>
                <a:ea typeface="微软雅黑" pitchFamily="34" charset="-122"/>
              </a:rPr>
              <a:t>1.3</a:t>
            </a:r>
            <a:r>
              <a:rPr lang="zh-CN" altLang="en-US" sz="1100" dirty="0">
                <a:solidFill>
                  <a:srgbClr val="000000">
                    <a:lumMod val="75000"/>
                    <a:lumOff val="25000"/>
                  </a:srgbClr>
                </a:solidFill>
                <a:latin typeface="微软雅黑" pitchFamily="34" charset="-122"/>
                <a:ea typeface="微软雅黑" pitchFamily="34" charset="-122"/>
              </a:rPr>
              <a:t>倍字间距。标题数字等都可以通过点击和重新输入进行更改，</a:t>
            </a:r>
            <a:endParaRPr lang="zh-CN" altLang="en-US" sz="1100" dirty="0">
              <a:solidFill>
                <a:srgbClr val="000000">
                  <a:lumMod val="75000"/>
                  <a:lumOff val="25000"/>
                </a:srgbClr>
              </a:solidFill>
              <a:latin typeface="微软雅黑" pitchFamily="34" charset="-122"/>
              <a:ea typeface="微软雅黑" pitchFamily="34" charset="-122"/>
            </a:endParaRPr>
          </a:p>
        </p:txBody>
      </p:sp>
      <p:sp>
        <p:nvSpPr>
          <p:cNvPr id="54" name="矩形 4"/>
          <p:cNvSpPr/>
          <p:nvPr/>
        </p:nvSpPr>
        <p:spPr>
          <a:xfrm>
            <a:off x="4772561" y="4333597"/>
            <a:ext cx="2646878" cy="524952"/>
          </a:xfrm>
          <a:prstGeom prst="rect">
            <a:avLst/>
          </a:prstGeom>
        </p:spPr>
        <p:txBody>
          <a:bodyPr wrap="none">
            <a:spAutoFit/>
          </a:bodyPr>
          <a:lstStyle/>
          <a:p>
            <a:pPr algn="ctr" defTabSz="1218565" eaLnBrk="1" fontAlgn="auto" hangingPunct="1">
              <a:lnSpc>
                <a:spcPct val="130000"/>
              </a:lnSpc>
              <a:spcBef>
                <a:spcPts val="0"/>
              </a:spcBef>
              <a:spcAft>
                <a:spcPts val="0"/>
              </a:spcAft>
              <a:defRPr/>
            </a:pPr>
            <a:r>
              <a:rPr lang="zh-CN" altLang="en-US" sz="2400" b="1" kern="0" dirty="0">
                <a:solidFill>
                  <a:srgbClr val="C00000"/>
                </a:solidFill>
                <a:latin typeface="Segoe UI"/>
                <a:ea typeface="微软雅黑" pitchFamily="34" charset="-122"/>
              </a:rPr>
              <a:t>点击此处添加标题</a:t>
            </a:r>
            <a:endParaRPr lang="en-US" altLang="zh-CN" sz="2400" b="1" kern="0" dirty="0">
              <a:solidFill>
                <a:srgbClr val="C00000"/>
              </a:solidFill>
              <a:latin typeface="Segoe UI"/>
              <a:ea typeface="微软雅黑" pitchFamily="34" charset="-122"/>
            </a:endParaRPr>
          </a:p>
        </p:txBody>
      </p:sp>
      <p:sp>
        <p:nvSpPr>
          <p:cNvPr id="55" name="矩形 3"/>
          <p:cNvSpPr/>
          <p:nvPr/>
        </p:nvSpPr>
        <p:spPr>
          <a:xfrm>
            <a:off x="8339365" y="4850663"/>
            <a:ext cx="2849154" cy="1192634"/>
          </a:xfrm>
          <a:prstGeom prst="rect">
            <a:avLst/>
          </a:prstGeom>
        </p:spPr>
        <p:txBody>
          <a:bodyPr wrap="square">
            <a:spAutoFit/>
          </a:bodyPr>
          <a:lstStyle/>
          <a:p>
            <a:pPr algn="ctr" defTabSz="913765" eaLnBrk="1" fontAlgn="auto" hangingPunct="1">
              <a:lnSpc>
                <a:spcPct val="130000"/>
              </a:lnSpc>
              <a:spcBef>
                <a:spcPts val="0"/>
              </a:spcBef>
              <a:spcAft>
                <a:spcPts val="0"/>
              </a:spcAft>
            </a:pPr>
            <a:r>
              <a:rPr lang="zh-CN" altLang="en-US" sz="1100" dirty="0">
                <a:solidFill>
                  <a:srgbClr val="000000">
                    <a:lumMod val="75000"/>
                    <a:lumOff val="25000"/>
                  </a:srgbClr>
                </a:solidFill>
                <a:latin typeface="微软雅黑" pitchFamily="34" charset="-122"/>
                <a:ea typeface="微软雅黑" pitchFamily="34" charset="-122"/>
              </a:rPr>
              <a:t>标题数字等都可以通过点击和重新输入进行更改，顶部“开始”面板中可以对字体、字号、颜色、行距等进行修改。建议正文</a:t>
            </a:r>
            <a:r>
              <a:rPr lang="en-US" altLang="zh-CN" sz="1100" dirty="0">
                <a:solidFill>
                  <a:srgbClr val="000000">
                    <a:lumMod val="75000"/>
                    <a:lumOff val="25000"/>
                  </a:srgbClr>
                </a:solidFill>
                <a:latin typeface="微软雅黑" pitchFamily="34" charset="-122"/>
                <a:ea typeface="微软雅黑" pitchFamily="34" charset="-122"/>
              </a:rPr>
              <a:t>8-14</a:t>
            </a:r>
            <a:r>
              <a:rPr lang="zh-CN" altLang="en-US" sz="1100" dirty="0">
                <a:solidFill>
                  <a:srgbClr val="000000">
                    <a:lumMod val="75000"/>
                    <a:lumOff val="25000"/>
                  </a:srgbClr>
                </a:solidFill>
                <a:latin typeface="微软雅黑" pitchFamily="34" charset="-122"/>
                <a:ea typeface="微软雅黑" pitchFamily="34" charset="-122"/>
              </a:rPr>
              <a:t>号字，</a:t>
            </a:r>
            <a:r>
              <a:rPr lang="en-US" altLang="zh-CN" sz="1100" dirty="0">
                <a:solidFill>
                  <a:srgbClr val="000000">
                    <a:lumMod val="75000"/>
                    <a:lumOff val="25000"/>
                  </a:srgbClr>
                </a:solidFill>
                <a:latin typeface="微软雅黑" pitchFamily="34" charset="-122"/>
                <a:ea typeface="微软雅黑" pitchFamily="34" charset="-122"/>
              </a:rPr>
              <a:t>1.3</a:t>
            </a:r>
            <a:r>
              <a:rPr lang="zh-CN" altLang="en-US" sz="1100" dirty="0">
                <a:solidFill>
                  <a:srgbClr val="000000">
                    <a:lumMod val="75000"/>
                    <a:lumOff val="25000"/>
                  </a:srgbClr>
                </a:solidFill>
                <a:latin typeface="微软雅黑" pitchFamily="34" charset="-122"/>
                <a:ea typeface="微软雅黑" pitchFamily="34" charset="-122"/>
              </a:rPr>
              <a:t>倍字间距。标题数字等都可以通过点击和重新输入进行更改，</a:t>
            </a:r>
            <a:endParaRPr lang="zh-CN" altLang="en-US" sz="1100" dirty="0">
              <a:solidFill>
                <a:srgbClr val="000000">
                  <a:lumMod val="75000"/>
                  <a:lumOff val="25000"/>
                </a:srgbClr>
              </a:solidFill>
              <a:latin typeface="微软雅黑" pitchFamily="34" charset="-122"/>
              <a:ea typeface="微软雅黑" pitchFamily="34" charset="-122"/>
            </a:endParaRPr>
          </a:p>
        </p:txBody>
      </p:sp>
      <p:sp>
        <p:nvSpPr>
          <p:cNvPr id="56" name="矩形 4"/>
          <p:cNvSpPr/>
          <p:nvPr/>
        </p:nvSpPr>
        <p:spPr>
          <a:xfrm>
            <a:off x="8440503" y="4333597"/>
            <a:ext cx="2646878" cy="524952"/>
          </a:xfrm>
          <a:prstGeom prst="rect">
            <a:avLst/>
          </a:prstGeom>
        </p:spPr>
        <p:txBody>
          <a:bodyPr wrap="none">
            <a:spAutoFit/>
          </a:bodyPr>
          <a:lstStyle/>
          <a:p>
            <a:pPr algn="ctr" defTabSz="1218565" eaLnBrk="1" fontAlgn="auto" hangingPunct="1">
              <a:lnSpc>
                <a:spcPct val="130000"/>
              </a:lnSpc>
              <a:spcBef>
                <a:spcPts val="0"/>
              </a:spcBef>
              <a:spcAft>
                <a:spcPts val="0"/>
              </a:spcAft>
              <a:defRPr/>
            </a:pPr>
            <a:r>
              <a:rPr lang="zh-CN" altLang="en-US" sz="2400" b="1" kern="0" dirty="0">
                <a:solidFill>
                  <a:srgbClr val="C00000"/>
                </a:solidFill>
                <a:latin typeface="Segoe UI"/>
                <a:ea typeface="微软雅黑" pitchFamily="34" charset="-122"/>
              </a:rPr>
              <a:t>点击此处添加标题</a:t>
            </a:r>
            <a:endParaRPr lang="en-US" altLang="zh-CN" sz="2400" b="1" kern="0" dirty="0">
              <a:solidFill>
                <a:srgbClr val="C00000"/>
              </a:solidFill>
              <a:latin typeface="Segoe UI"/>
              <a:ea typeface="微软雅黑" pitchFamily="34" charset="-122"/>
            </a:endParaRPr>
          </a:p>
        </p:txBody>
      </p:sp>
      <p:grpSp>
        <p:nvGrpSpPr>
          <p:cNvPr id="57" name="组合 56"/>
          <p:cNvGrpSpPr/>
          <p:nvPr/>
        </p:nvGrpSpPr>
        <p:grpSpPr>
          <a:xfrm>
            <a:off x="4307427" y="1928896"/>
            <a:ext cx="3487784" cy="2377441"/>
            <a:chOff x="684166" y="2109649"/>
            <a:chExt cx="3487784" cy="2377441"/>
          </a:xfrm>
        </p:grpSpPr>
        <p:sp>
          <p:nvSpPr>
            <p:cNvPr id="58" name="矩形 57"/>
            <p:cNvSpPr/>
            <p:nvPr/>
          </p:nvSpPr>
          <p:spPr>
            <a:xfrm>
              <a:off x="684166" y="2109649"/>
              <a:ext cx="3487784" cy="2325189"/>
            </a:xfrm>
            <a:prstGeom prst="rect">
              <a:avLst/>
            </a:prstGeom>
            <a:blipFill>
              <a:blip r:embed="rId2"/>
              <a:stretch>
                <a:fillRect/>
              </a:stretch>
            </a:blipFill>
            <a:ln w="12700" cap="flat" cmpd="sng" algn="ctr">
              <a:noFill/>
              <a:prstDash val="solid"/>
              <a:miter lim="800000"/>
            </a:ln>
            <a:effectLst/>
          </p:spPr>
          <p:txBody>
            <a:bodyPr rtlCol="0" anchor="ctr"/>
            <a:lstStyle/>
            <a:p>
              <a:pPr marL="0" marR="0" lvl="0" indent="0" algn="ctr" defTabSz="913765" eaLnBrk="1" fontAlgn="auto" latinLnBrk="0" hangingPunct="1">
                <a:lnSpc>
                  <a:spcPct val="13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59" name="Rectangle 7"/>
            <p:cNvSpPr/>
            <p:nvPr/>
          </p:nvSpPr>
          <p:spPr>
            <a:xfrm>
              <a:off x="1069521" y="4376056"/>
              <a:ext cx="2717074" cy="111034"/>
            </a:xfrm>
            <a:prstGeom prst="rect">
              <a:avLst/>
            </a:prstGeom>
            <a:solidFill>
              <a:srgbClr val="C00000"/>
            </a:solidFill>
            <a:ln w="12700" cap="flat" cmpd="sng" algn="ctr">
              <a:noFill/>
              <a:prstDash val="solid"/>
              <a:miter lim="800000"/>
            </a:ln>
            <a:effectLst/>
          </p:spPr>
          <p:txBody>
            <a:bodyPr rtlCol="0" anchor="ctr"/>
            <a:lstStyle/>
            <a:p>
              <a:pPr marL="0" marR="0" lvl="0" indent="0" algn="ctr" defTabSz="913765" eaLnBrk="1" fontAlgn="auto" latinLnBrk="0" hangingPunct="1">
                <a:lnSpc>
                  <a:spcPct val="130000"/>
                </a:lnSpc>
                <a:spcBef>
                  <a:spcPts val="0"/>
                </a:spcBef>
                <a:spcAft>
                  <a:spcPts val="0"/>
                </a:spcAft>
                <a:buClrTx/>
                <a:buSzTx/>
                <a:buFontTx/>
                <a:buNone/>
                <a:defRPr/>
              </a:pPr>
              <a:endParaRPr kumimoji="0" 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grpSp>
      <p:grpSp>
        <p:nvGrpSpPr>
          <p:cNvPr id="60" name="组合 59"/>
          <p:cNvGrpSpPr/>
          <p:nvPr/>
        </p:nvGrpSpPr>
        <p:grpSpPr>
          <a:xfrm>
            <a:off x="7930688" y="1928896"/>
            <a:ext cx="3487784" cy="2377441"/>
            <a:chOff x="684166" y="2109649"/>
            <a:chExt cx="3487784" cy="2377441"/>
          </a:xfrm>
        </p:grpSpPr>
        <p:sp>
          <p:nvSpPr>
            <p:cNvPr id="61" name="矩形 60"/>
            <p:cNvSpPr/>
            <p:nvPr/>
          </p:nvSpPr>
          <p:spPr>
            <a:xfrm>
              <a:off x="684166" y="2109649"/>
              <a:ext cx="3487784" cy="2325189"/>
            </a:xfrm>
            <a:prstGeom prst="rect">
              <a:avLst/>
            </a:prstGeom>
            <a:blipFill>
              <a:blip r:embed="rId3"/>
              <a:stretch>
                <a:fillRect/>
              </a:stretch>
            </a:blipFill>
            <a:ln w="12700" cap="flat" cmpd="sng" algn="ctr">
              <a:noFill/>
              <a:prstDash val="solid"/>
              <a:miter lim="800000"/>
            </a:ln>
            <a:effectLst/>
          </p:spPr>
          <p:txBody>
            <a:bodyPr rtlCol="0" anchor="ctr"/>
            <a:lstStyle/>
            <a:p>
              <a:pPr marL="0" marR="0" lvl="0" indent="0" algn="ctr" defTabSz="913765" eaLnBrk="1" fontAlgn="auto" latinLnBrk="0" hangingPunct="1">
                <a:lnSpc>
                  <a:spcPct val="13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62" name="Rectangle 7"/>
            <p:cNvSpPr/>
            <p:nvPr/>
          </p:nvSpPr>
          <p:spPr>
            <a:xfrm>
              <a:off x="1069521" y="4376056"/>
              <a:ext cx="2717074" cy="111034"/>
            </a:xfrm>
            <a:prstGeom prst="rect">
              <a:avLst/>
            </a:prstGeom>
            <a:solidFill>
              <a:srgbClr val="C00000"/>
            </a:solidFill>
            <a:ln w="12700" cap="flat" cmpd="sng" algn="ctr">
              <a:noFill/>
              <a:prstDash val="solid"/>
              <a:miter lim="800000"/>
            </a:ln>
            <a:effectLst/>
          </p:spPr>
          <p:txBody>
            <a:bodyPr rtlCol="0" anchor="ctr"/>
            <a:lstStyle/>
            <a:p>
              <a:pPr marL="0" marR="0" lvl="0" indent="0" algn="ctr" defTabSz="913765" eaLnBrk="1" fontAlgn="auto" latinLnBrk="0" hangingPunct="1">
                <a:lnSpc>
                  <a:spcPct val="130000"/>
                </a:lnSpc>
                <a:spcBef>
                  <a:spcPts val="0"/>
                </a:spcBef>
                <a:spcAft>
                  <a:spcPts val="0"/>
                </a:spcAft>
                <a:buClrTx/>
                <a:buSzTx/>
                <a:buFontTx/>
                <a:buNone/>
                <a:defRPr/>
              </a:pPr>
              <a:endParaRPr kumimoji="0" 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arn(inVertical)">
                                      <p:cBhvr>
                                        <p:cTn id="7" dur="500"/>
                                        <p:tgtEl>
                                          <p:spTgt spid="29"/>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60"/>
                                        </p:tgtEl>
                                        <p:attrNameLst>
                                          <p:attrName>style.visibility</p:attrName>
                                        </p:attrNameLst>
                                      </p:cBhvr>
                                      <p:to>
                                        <p:strVal val="visible"/>
                                      </p:to>
                                    </p:set>
                                    <p:anim calcmode="lin" valueType="num">
                                      <p:cBhvr>
                                        <p:cTn id="11" dur="500" fill="hold"/>
                                        <p:tgtEl>
                                          <p:spTgt spid="60"/>
                                        </p:tgtEl>
                                        <p:attrNameLst>
                                          <p:attrName>ppt_w</p:attrName>
                                        </p:attrNameLst>
                                      </p:cBhvr>
                                      <p:tavLst>
                                        <p:tav tm="0">
                                          <p:val>
                                            <p:fltVal val="0"/>
                                          </p:val>
                                        </p:tav>
                                        <p:tav tm="100000">
                                          <p:val>
                                            <p:strVal val="#ppt_w"/>
                                          </p:val>
                                        </p:tav>
                                      </p:tavLst>
                                    </p:anim>
                                    <p:anim calcmode="lin" valueType="num">
                                      <p:cBhvr>
                                        <p:cTn id="12" dur="500" fill="hold"/>
                                        <p:tgtEl>
                                          <p:spTgt spid="60"/>
                                        </p:tgtEl>
                                        <p:attrNameLst>
                                          <p:attrName>ppt_h</p:attrName>
                                        </p:attrNameLst>
                                      </p:cBhvr>
                                      <p:tavLst>
                                        <p:tav tm="0">
                                          <p:val>
                                            <p:fltVal val="0"/>
                                          </p:val>
                                        </p:tav>
                                        <p:tav tm="100000">
                                          <p:val>
                                            <p:strVal val="#ppt_h"/>
                                          </p:val>
                                        </p:tav>
                                      </p:tavLst>
                                    </p:anim>
                                    <p:animEffect transition="in" filter="fade">
                                      <p:cBhvr>
                                        <p:cTn id="13" dur="500"/>
                                        <p:tgtEl>
                                          <p:spTgt spid="60"/>
                                        </p:tgtEl>
                                      </p:cBhvr>
                                    </p:animEffect>
                                  </p:childTnLst>
                                </p:cTn>
                              </p:par>
                              <p:par>
                                <p:cTn id="14" presetID="53" presetClass="entr" presetSubtype="16" fill="hold" nodeType="withEffect">
                                  <p:stCondLst>
                                    <p:cond delay="100"/>
                                  </p:stCondLst>
                                  <p:childTnLst>
                                    <p:set>
                                      <p:cBhvr>
                                        <p:cTn id="15" dur="1" fill="hold">
                                          <p:stCondLst>
                                            <p:cond delay="0"/>
                                          </p:stCondLst>
                                        </p:cTn>
                                        <p:tgtEl>
                                          <p:spTgt spid="57"/>
                                        </p:tgtEl>
                                        <p:attrNameLst>
                                          <p:attrName>style.visibility</p:attrName>
                                        </p:attrNameLst>
                                      </p:cBhvr>
                                      <p:to>
                                        <p:strVal val="visible"/>
                                      </p:to>
                                    </p:set>
                                    <p:anim calcmode="lin" valueType="num">
                                      <p:cBhvr>
                                        <p:cTn id="16" dur="500" fill="hold"/>
                                        <p:tgtEl>
                                          <p:spTgt spid="57"/>
                                        </p:tgtEl>
                                        <p:attrNameLst>
                                          <p:attrName>ppt_w</p:attrName>
                                        </p:attrNameLst>
                                      </p:cBhvr>
                                      <p:tavLst>
                                        <p:tav tm="0">
                                          <p:val>
                                            <p:fltVal val="0"/>
                                          </p:val>
                                        </p:tav>
                                        <p:tav tm="100000">
                                          <p:val>
                                            <p:strVal val="#ppt_w"/>
                                          </p:val>
                                        </p:tav>
                                      </p:tavLst>
                                    </p:anim>
                                    <p:anim calcmode="lin" valueType="num">
                                      <p:cBhvr>
                                        <p:cTn id="17" dur="500" fill="hold"/>
                                        <p:tgtEl>
                                          <p:spTgt spid="57"/>
                                        </p:tgtEl>
                                        <p:attrNameLst>
                                          <p:attrName>ppt_h</p:attrName>
                                        </p:attrNameLst>
                                      </p:cBhvr>
                                      <p:tavLst>
                                        <p:tav tm="0">
                                          <p:val>
                                            <p:fltVal val="0"/>
                                          </p:val>
                                        </p:tav>
                                        <p:tav tm="100000">
                                          <p:val>
                                            <p:strVal val="#ppt_h"/>
                                          </p:val>
                                        </p:tav>
                                      </p:tavLst>
                                    </p:anim>
                                    <p:animEffect transition="in" filter="fade">
                                      <p:cBhvr>
                                        <p:cTn id="18" dur="500"/>
                                        <p:tgtEl>
                                          <p:spTgt spid="57"/>
                                        </p:tgtEl>
                                      </p:cBhvr>
                                    </p:animEffect>
                                  </p:childTnLst>
                                </p:cTn>
                              </p:par>
                              <p:par>
                                <p:cTn id="19" presetID="53" presetClass="entr" presetSubtype="16" fill="hold" nodeType="withEffect">
                                  <p:stCondLst>
                                    <p:cond delay="200"/>
                                  </p:stCondLst>
                                  <p:childTnLst>
                                    <p:set>
                                      <p:cBhvr>
                                        <p:cTn id="20" dur="1" fill="hold">
                                          <p:stCondLst>
                                            <p:cond delay="0"/>
                                          </p:stCondLst>
                                        </p:cTn>
                                        <p:tgtEl>
                                          <p:spTgt spid="26"/>
                                        </p:tgtEl>
                                        <p:attrNameLst>
                                          <p:attrName>style.visibility</p:attrName>
                                        </p:attrNameLst>
                                      </p:cBhvr>
                                      <p:to>
                                        <p:strVal val="visible"/>
                                      </p:to>
                                    </p:set>
                                    <p:anim calcmode="lin" valueType="num">
                                      <p:cBhvr>
                                        <p:cTn id="21" dur="500" fill="hold"/>
                                        <p:tgtEl>
                                          <p:spTgt spid="26"/>
                                        </p:tgtEl>
                                        <p:attrNameLst>
                                          <p:attrName>ppt_w</p:attrName>
                                        </p:attrNameLst>
                                      </p:cBhvr>
                                      <p:tavLst>
                                        <p:tav tm="0">
                                          <p:val>
                                            <p:fltVal val="0"/>
                                          </p:val>
                                        </p:tav>
                                        <p:tav tm="100000">
                                          <p:val>
                                            <p:strVal val="#ppt_w"/>
                                          </p:val>
                                        </p:tav>
                                      </p:tavLst>
                                    </p:anim>
                                    <p:anim calcmode="lin" valueType="num">
                                      <p:cBhvr>
                                        <p:cTn id="22" dur="500" fill="hold"/>
                                        <p:tgtEl>
                                          <p:spTgt spid="26"/>
                                        </p:tgtEl>
                                        <p:attrNameLst>
                                          <p:attrName>ppt_h</p:attrName>
                                        </p:attrNameLst>
                                      </p:cBhvr>
                                      <p:tavLst>
                                        <p:tav tm="0">
                                          <p:val>
                                            <p:fltVal val="0"/>
                                          </p:val>
                                        </p:tav>
                                        <p:tav tm="100000">
                                          <p:val>
                                            <p:strVal val="#ppt_h"/>
                                          </p:val>
                                        </p:tav>
                                      </p:tavLst>
                                    </p:anim>
                                    <p:animEffect transition="in" filter="fade">
                                      <p:cBhvr>
                                        <p:cTn id="23" dur="500"/>
                                        <p:tgtEl>
                                          <p:spTgt spid="26"/>
                                        </p:tgtEl>
                                      </p:cBhvr>
                                    </p:animEffect>
                                  </p:childTnLst>
                                </p:cTn>
                              </p:par>
                            </p:childTnLst>
                          </p:cTn>
                        </p:par>
                        <p:par>
                          <p:cTn id="24" fill="hold">
                            <p:stCondLst>
                              <p:cond delay="1000"/>
                            </p:stCondLst>
                            <p:childTnLst>
                              <p:par>
                                <p:cTn id="25" presetID="2" presetClass="entr" presetSubtype="2" fill="hold" grpId="0" nodeType="afterEffect">
                                  <p:stCondLst>
                                    <p:cond delay="0"/>
                                  </p:stCondLst>
                                  <p:childTnLst>
                                    <p:set>
                                      <p:cBhvr>
                                        <p:cTn id="26" dur="1" fill="hold">
                                          <p:stCondLst>
                                            <p:cond delay="0"/>
                                          </p:stCondLst>
                                        </p:cTn>
                                        <p:tgtEl>
                                          <p:spTgt spid="52"/>
                                        </p:tgtEl>
                                        <p:attrNameLst>
                                          <p:attrName>style.visibility</p:attrName>
                                        </p:attrNameLst>
                                      </p:cBhvr>
                                      <p:to>
                                        <p:strVal val="visible"/>
                                      </p:to>
                                    </p:set>
                                    <p:anim calcmode="lin" valueType="num">
                                      <p:cBhvr additive="base">
                                        <p:cTn id="27" dur="500" fill="hold"/>
                                        <p:tgtEl>
                                          <p:spTgt spid="52"/>
                                        </p:tgtEl>
                                        <p:attrNameLst>
                                          <p:attrName>ppt_x</p:attrName>
                                        </p:attrNameLst>
                                      </p:cBhvr>
                                      <p:tavLst>
                                        <p:tav tm="0">
                                          <p:val>
                                            <p:strVal val="1+#ppt_w/2"/>
                                          </p:val>
                                        </p:tav>
                                        <p:tav tm="100000">
                                          <p:val>
                                            <p:strVal val="#ppt_x"/>
                                          </p:val>
                                        </p:tav>
                                      </p:tavLst>
                                    </p:anim>
                                    <p:anim calcmode="lin" valueType="num">
                                      <p:cBhvr additive="base">
                                        <p:cTn id="28" dur="500" fill="hold"/>
                                        <p:tgtEl>
                                          <p:spTgt spid="52"/>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54"/>
                                        </p:tgtEl>
                                        <p:attrNameLst>
                                          <p:attrName>style.visibility</p:attrName>
                                        </p:attrNameLst>
                                      </p:cBhvr>
                                      <p:to>
                                        <p:strVal val="visible"/>
                                      </p:to>
                                    </p:set>
                                    <p:anim calcmode="lin" valueType="num">
                                      <p:cBhvr additive="base">
                                        <p:cTn id="31" dur="500" fill="hold"/>
                                        <p:tgtEl>
                                          <p:spTgt spid="54"/>
                                        </p:tgtEl>
                                        <p:attrNameLst>
                                          <p:attrName>ppt_x</p:attrName>
                                        </p:attrNameLst>
                                      </p:cBhvr>
                                      <p:tavLst>
                                        <p:tav tm="0">
                                          <p:val>
                                            <p:strVal val="1+#ppt_w/2"/>
                                          </p:val>
                                        </p:tav>
                                        <p:tav tm="100000">
                                          <p:val>
                                            <p:strVal val="#ppt_x"/>
                                          </p:val>
                                        </p:tav>
                                      </p:tavLst>
                                    </p:anim>
                                    <p:anim calcmode="lin" valueType="num">
                                      <p:cBhvr additive="base">
                                        <p:cTn id="32" dur="500" fill="hold"/>
                                        <p:tgtEl>
                                          <p:spTgt spid="54"/>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56"/>
                                        </p:tgtEl>
                                        <p:attrNameLst>
                                          <p:attrName>style.visibility</p:attrName>
                                        </p:attrNameLst>
                                      </p:cBhvr>
                                      <p:to>
                                        <p:strVal val="visible"/>
                                      </p:to>
                                    </p:set>
                                    <p:anim calcmode="lin" valueType="num">
                                      <p:cBhvr additive="base">
                                        <p:cTn id="35" dur="500" fill="hold"/>
                                        <p:tgtEl>
                                          <p:spTgt spid="56"/>
                                        </p:tgtEl>
                                        <p:attrNameLst>
                                          <p:attrName>ppt_x</p:attrName>
                                        </p:attrNameLst>
                                      </p:cBhvr>
                                      <p:tavLst>
                                        <p:tav tm="0">
                                          <p:val>
                                            <p:strVal val="1+#ppt_w/2"/>
                                          </p:val>
                                        </p:tav>
                                        <p:tav tm="100000">
                                          <p:val>
                                            <p:strVal val="#ppt_x"/>
                                          </p:val>
                                        </p:tav>
                                      </p:tavLst>
                                    </p:anim>
                                    <p:anim calcmode="lin" valueType="num">
                                      <p:cBhvr additive="base">
                                        <p:cTn id="36" dur="500" fill="hold"/>
                                        <p:tgtEl>
                                          <p:spTgt spid="56"/>
                                        </p:tgtEl>
                                        <p:attrNameLst>
                                          <p:attrName>ppt_y</p:attrName>
                                        </p:attrNameLst>
                                      </p:cBhvr>
                                      <p:tavLst>
                                        <p:tav tm="0">
                                          <p:val>
                                            <p:strVal val="#ppt_y"/>
                                          </p:val>
                                        </p:tav>
                                        <p:tav tm="100000">
                                          <p:val>
                                            <p:strVal val="#ppt_y"/>
                                          </p:val>
                                        </p:tav>
                                      </p:tavLst>
                                    </p:anim>
                                  </p:childTnLst>
                                </p:cTn>
                              </p:par>
                            </p:childTnLst>
                          </p:cTn>
                        </p:par>
                        <p:par>
                          <p:cTn id="37" fill="hold">
                            <p:stCondLst>
                              <p:cond delay="1500"/>
                            </p:stCondLst>
                            <p:childTnLst>
                              <p:par>
                                <p:cTn id="38" presetID="10" presetClass="entr" presetSubtype="0" fill="hold" grpId="0" nodeType="afterEffect">
                                  <p:stCondLst>
                                    <p:cond delay="0"/>
                                  </p:stCondLst>
                                  <p:childTnLst>
                                    <p:set>
                                      <p:cBhvr>
                                        <p:cTn id="39" dur="1" fill="hold">
                                          <p:stCondLst>
                                            <p:cond delay="0"/>
                                          </p:stCondLst>
                                        </p:cTn>
                                        <p:tgtEl>
                                          <p:spTgt spid="51"/>
                                        </p:tgtEl>
                                        <p:attrNameLst>
                                          <p:attrName>style.visibility</p:attrName>
                                        </p:attrNameLst>
                                      </p:cBhvr>
                                      <p:to>
                                        <p:strVal val="visible"/>
                                      </p:to>
                                    </p:set>
                                    <p:animEffect transition="in" filter="fade">
                                      <p:cBhvr>
                                        <p:cTn id="40" dur="500"/>
                                        <p:tgtEl>
                                          <p:spTgt spid="5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fade">
                                      <p:cBhvr>
                                        <p:cTn id="43" dur="500"/>
                                        <p:tgtEl>
                                          <p:spTgt spid="5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55"/>
                                        </p:tgtEl>
                                        <p:attrNameLst>
                                          <p:attrName>style.visibility</p:attrName>
                                        </p:attrNameLst>
                                      </p:cBhvr>
                                      <p:to>
                                        <p:strVal val="visible"/>
                                      </p:to>
                                    </p:set>
                                    <p:animEffect transition="in" filter="fade">
                                      <p:cBhvr>
                                        <p:cTn id="46"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51" grpId="0"/>
      <p:bldP spid="52" grpId="0"/>
      <p:bldP spid="53" grpId="0"/>
      <p:bldP spid="54" grpId="0"/>
      <p:bldP spid="55" grpId="0"/>
      <p:bldP spid="5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2"/>
          <p:cNvSpPr txBox="1"/>
          <p:nvPr/>
        </p:nvSpPr>
        <p:spPr>
          <a:xfrm>
            <a:off x="1233107" y="332656"/>
            <a:ext cx="8320614" cy="584775"/>
          </a:xfrm>
          <a:prstGeom prst="rect">
            <a:avLst/>
          </a:prstGeom>
          <a:noFill/>
          <a:ln>
            <a:noFill/>
            <a:prstDash val="sysDash"/>
          </a:ln>
        </p:spPr>
        <p:txBody>
          <a:bodyPr wrap="square" rtlCol="0">
            <a:spAutoFit/>
          </a:bodyPr>
          <a:lstStyle>
            <a:defPPr>
              <a:defRPr lang="zh-CN"/>
            </a:defPPr>
            <a:lvl1pPr>
              <a:lnSpc>
                <a:spcPct val="100000"/>
              </a:lnSpc>
              <a:defRPr sz="3200" b="1">
                <a:gradFill flip="none" rotWithShape="1">
                  <a:gsLst>
                    <a:gs pos="53000">
                      <a:srgbClr val="FFF046"/>
                    </a:gs>
                    <a:gs pos="90242">
                      <a:srgbClr val="FFF74E"/>
                    </a:gs>
                    <a:gs pos="1463">
                      <a:srgbClr val="EECA96"/>
                    </a:gs>
                    <a:gs pos="13000">
                      <a:srgbClr val="FFEF4C"/>
                    </a:gs>
                    <a:gs pos="100000">
                      <a:srgbClr val="FFFF89"/>
                    </a:gs>
                  </a:gsLst>
                  <a:lin ang="5400000" scaled="1"/>
                  <a:tileRect/>
                </a:gradFill>
                <a:effectLst>
                  <a:outerShdw blurRad="533400" dist="38100" dir="8100000" algn="tr" rotWithShape="0">
                    <a:schemeClr val="accent1">
                      <a:alpha val="40000"/>
                    </a:schemeClr>
                  </a:outerShdw>
                </a:effectLst>
                <a:cs typeface="+mn-ea"/>
              </a:defRPr>
            </a:lvl1pPr>
          </a:lstStyle>
          <a:p>
            <a:r>
              <a:rPr lang="zh-CN" altLang="en-US" dirty="0">
                <a:sym typeface="+mn-lt"/>
              </a:rPr>
              <a:t>添加修改相关页面标题文字</a:t>
            </a:r>
            <a:endParaRPr lang="zh-CN" altLang="zh-CN" dirty="0">
              <a:sym typeface="+mn-lt"/>
            </a:endParaRPr>
          </a:p>
        </p:txBody>
      </p:sp>
      <p:sp>
        <p:nvSpPr>
          <p:cNvPr id="3" name="Rectangle 24"/>
          <p:cNvSpPr>
            <a:spLocks noChangeArrowheads="1"/>
          </p:cNvSpPr>
          <p:nvPr/>
        </p:nvSpPr>
        <p:spPr bwMode="auto">
          <a:xfrm>
            <a:off x="812800" y="2132856"/>
            <a:ext cx="2133600" cy="3454400"/>
          </a:xfrm>
          <a:prstGeom prst="rect">
            <a:avLst/>
          </a:prstGeom>
          <a:solidFill>
            <a:srgbClr val="C00000"/>
          </a:solidFill>
          <a:ln>
            <a:noFill/>
          </a:ln>
        </p:spPr>
        <p:txBody>
          <a:bodyPr vert="horz" wrap="square" lIns="121920" tIns="60960" rIns="121920" bIns="60960" numCol="1" anchor="t" anchorCtr="0" compatLnSpc="1"/>
          <a:lstStyle/>
          <a:p>
            <a:endParaRPr lang="en-US" sz="3200"/>
          </a:p>
        </p:txBody>
      </p:sp>
      <p:sp>
        <p:nvSpPr>
          <p:cNvPr id="4" name="Freeform 25"/>
          <p:cNvSpPr/>
          <p:nvPr/>
        </p:nvSpPr>
        <p:spPr bwMode="auto">
          <a:xfrm>
            <a:off x="812800" y="2132856"/>
            <a:ext cx="955325" cy="1117600"/>
          </a:xfrm>
          <a:custGeom>
            <a:avLst/>
            <a:gdLst>
              <a:gd name="T0" fmla="*/ 64 w 64"/>
              <a:gd name="T1" fmla="*/ 21 h 75"/>
              <a:gd name="T2" fmla="*/ 59 w 64"/>
              <a:gd name="T3" fmla="*/ 0 h 75"/>
              <a:gd name="T4" fmla="*/ 0 w 64"/>
              <a:gd name="T5" fmla="*/ 0 h 75"/>
              <a:gd name="T6" fmla="*/ 0 w 64"/>
              <a:gd name="T7" fmla="*/ 74 h 75"/>
              <a:gd name="T8" fmla="*/ 10 w 64"/>
              <a:gd name="T9" fmla="*/ 75 h 75"/>
              <a:gd name="T10" fmla="*/ 64 w 64"/>
              <a:gd name="T11" fmla="*/ 21 h 75"/>
            </a:gdLst>
            <a:ahLst/>
            <a:cxnLst>
              <a:cxn ang="0">
                <a:pos x="T0" y="T1"/>
              </a:cxn>
              <a:cxn ang="0">
                <a:pos x="T2" y="T3"/>
              </a:cxn>
              <a:cxn ang="0">
                <a:pos x="T4" y="T5"/>
              </a:cxn>
              <a:cxn ang="0">
                <a:pos x="T6" y="T7"/>
              </a:cxn>
              <a:cxn ang="0">
                <a:pos x="T8" y="T9"/>
              </a:cxn>
              <a:cxn ang="0">
                <a:pos x="T10" y="T11"/>
              </a:cxn>
            </a:cxnLst>
            <a:rect l="0" t="0" r="r" b="b"/>
            <a:pathLst>
              <a:path w="64" h="75">
                <a:moveTo>
                  <a:pt x="64" y="21"/>
                </a:moveTo>
                <a:cubicBezTo>
                  <a:pt x="64" y="14"/>
                  <a:pt x="62" y="7"/>
                  <a:pt x="59" y="0"/>
                </a:cubicBezTo>
                <a:cubicBezTo>
                  <a:pt x="0" y="0"/>
                  <a:pt x="0" y="0"/>
                  <a:pt x="0" y="0"/>
                </a:cubicBezTo>
                <a:cubicBezTo>
                  <a:pt x="0" y="74"/>
                  <a:pt x="0" y="74"/>
                  <a:pt x="0" y="74"/>
                </a:cubicBezTo>
                <a:cubicBezTo>
                  <a:pt x="3" y="75"/>
                  <a:pt x="7" y="75"/>
                  <a:pt x="10" y="75"/>
                </a:cubicBezTo>
                <a:cubicBezTo>
                  <a:pt x="40" y="75"/>
                  <a:pt x="64" y="51"/>
                  <a:pt x="64" y="21"/>
                </a:cubicBezTo>
                <a:close/>
              </a:path>
            </a:pathLst>
          </a:custGeom>
          <a:solidFill>
            <a:schemeClr val="tx1">
              <a:lumMod val="65000"/>
              <a:lumOff val="35000"/>
            </a:schemeClr>
          </a:solidFill>
          <a:ln>
            <a:noFill/>
          </a:ln>
        </p:spPr>
        <p:txBody>
          <a:bodyPr vert="horz" wrap="square" lIns="121920" tIns="60960" rIns="121920" bIns="60960" numCol="1" anchor="t" anchorCtr="0" compatLnSpc="1"/>
          <a:lstStyle/>
          <a:p>
            <a:endParaRPr lang="en-US" sz="3200"/>
          </a:p>
        </p:txBody>
      </p:sp>
      <p:sp>
        <p:nvSpPr>
          <p:cNvPr id="5" name="Rectangle 24"/>
          <p:cNvSpPr>
            <a:spLocks noChangeArrowheads="1"/>
          </p:cNvSpPr>
          <p:nvPr/>
        </p:nvSpPr>
        <p:spPr bwMode="auto">
          <a:xfrm>
            <a:off x="3597833" y="2132856"/>
            <a:ext cx="2133600" cy="3454400"/>
          </a:xfrm>
          <a:prstGeom prst="rect">
            <a:avLst/>
          </a:prstGeom>
          <a:solidFill>
            <a:srgbClr val="595959"/>
          </a:solidFill>
          <a:ln>
            <a:noFill/>
          </a:ln>
        </p:spPr>
        <p:txBody>
          <a:bodyPr vert="horz" wrap="square" lIns="121920" tIns="60960" rIns="121920" bIns="60960" numCol="1" anchor="t" anchorCtr="0" compatLnSpc="1"/>
          <a:lstStyle/>
          <a:p>
            <a:endParaRPr lang="en-US" sz="3200"/>
          </a:p>
        </p:txBody>
      </p:sp>
      <p:sp>
        <p:nvSpPr>
          <p:cNvPr id="6" name="Freeform 25"/>
          <p:cNvSpPr/>
          <p:nvPr/>
        </p:nvSpPr>
        <p:spPr bwMode="auto">
          <a:xfrm>
            <a:off x="3597834" y="2132856"/>
            <a:ext cx="955325" cy="1117600"/>
          </a:xfrm>
          <a:custGeom>
            <a:avLst/>
            <a:gdLst>
              <a:gd name="T0" fmla="*/ 64 w 64"/>
              <a:gd name="T1" fmla="*/ 21 h 75"/>
              <a:gd name="T2" fmla="*/ 59 w 64"/>
              <a:gd name="T3" fmla="*/ 0 h 75"/>
              <a:gd name="T4" fmla="*/ 0 w 64"/>
              <a:gd name="T5" fmla="*/ 0 h 75"/>
              <a:gd name="T6" fmla="*/ 0 w 64"/>
              <a:gd name="T7" fmla="*/ 74 h 75"/>
              <a:gd name="T8" fmla="*/ 10 w 64"/>
              <a:gd name="T9" fmla="*/ 75 h 75"/>
              <a:gd name="T10" fmla="*/ 64 w 64"/>
              <a:gd name="T11" fmla="*/ 21 h 75"/>
            </a:gdLst>
            <a:ahLst/>
            <a:cxnLst>
              <a:cxn ang="0">
                <a:pos x="T0" y="T1"/>
              </a:cxn>
              <a:cxn ang="0">
                <a:pos x="T2" y="T3"/>
              </a:cxn>
              <a:cxn ang="0">
                <a:pos x="T4" y="T5"/>
              </a:cxn>
              <a:cxn ang="0">
                <a:pos x="T6" y="T7"/>
              </a:cxn>
              <a:cxn ang="0">
                <a:pos x="T8" y="T9"/>
              </a:cxn>
              <a:cxn ang="0">
                <a:pos x="T10" y="T11"/>
              </a:cxn>
            </a:cxnLst>
            <a:rect l="0" t="0" r="r" b="b"/>
            <a:pathLst>
              <a:path w="64" h="75">
                <a:moveTo>
                  <a:pt x="64" y="21"/>
                </a:moveTo>
                <a:cubicBezTo>
                  <a:pt x="64" y="14"/>
                  <a:pt x="62" y="7"/>
                  <a:pt x="59" y="0"/>
                </a:cubicBezTo>
                <a:cubicBezTo>
                  <a:pt x="0" y="0"/>
                  <a:pt x="0" y="0"/>
                  <a:pt x="0" y="0"/>
                </a:cubicBezTo>
                <a:cubicBezTo>
                  <a:pt x="0" y="74"/>
                  <a:pt x="0" y="74"/>
                  <a:pt x="0" y="74"/>
                </a:cubicBezTo>
                <a:cubicBezTo>
                  <a:pt x="3" y="75"/>
                  <a:pt x="7" y="75"/>
                  <a:pt x="10" y="75"/>
                </a:cubicBezTo>
                <a:cubicBezTo>
                  <a:pt x="40" y="75"/>
                  <a:pt x="64" y="51"/>
                  <a:pt x="64" y="21"/>
                </a:cubicBezTo>
                <a:close/>
              </a:path>
            </a:pathLst>
          </a:custGeom>
          <a:solidFill>
            <a:srgbClr val="C00000"/>
          </a:solidFill>
          <a:ln>
            <a:noFill/>
          </a:ln>
        </p:spPr>
        <p:txBody>
          <a:bodyPr vert="horz" wrap="square" lIns="121920" tIns="60960" rIns="121920" bIns="60960" numCol="1" anchor="t" anchorCtr="0" compatLnSpc="1"/>
          <a:lstStyle/>
          <a:p>
            <a:endParaRPr lang="en-US" sz="3200"/>
          </a:p>
        </p:txBody>
      </p:sp>
      <p:sp>
        <p:nvSpPr>
          <p:cNvPr id="7" name="Rectangle 24"/>
          <p:cNvSpPr>
            <a:spLocks noChangeArrowheads="1"/>
          </p:cNvSpPr>
          <p:nvPr/>
        </p:nvSpPr>
        <p:spPr bwMode="auto">
          <a:xfrm>
            <a:off x="6382867" y="2132856"/>
            <a:ext cx="2133600" cy="3454400"/>
          </a:xfrm>
          <a:prstGeom prst="rect">
            <a:avLst/>
          </a:prstGeom>
          <a:solidFill>
            <a:srgbClr val="C00000"/>
          </a:solidFill>
          <a:ln>
            <a:noFill/>
          </a:ln>
        </p:spPr>
        <p:txBody>
          <a:bodyPr vert="horz" wrap="square" lIns="121920" tIns="60960" rIns="121920" bIns="60960" numCol="1" anchor="t" anchorCtr="0" compatLnSpc="1"/>
          <a:lstStyle/>
          <a:p>
            <a:endParaRPr lang="en-US" sz="3200"/>
          </a:p>
        </p:txBody>
      </p:sp>
      <p:sp>
        <p:nvSpPr>
          <p:cNvPr id="8" name="Freeform 25"/>
          <p:cNvSpPr/>
          <p:nvPr/>
        </p:nvSpPr>
        <p:spPr bwMode="auto">
          <a:xfrm>
            <a:off x="6382867" y="2132856"/>
            <a:ext cx="955325" cy="1117600"/>
          </a:xfrm>
          <a:custGeom>
            <a:avLst/>
            <a:gdLst>
              <a:gd name="T0" fmla="*/ 64 w 64"/>
              <a:gd name="T1" fmla="*/ 21 h 75"/>
              <a:gd name="T2" fmla="*/ 59 w 64"/>
              <a:gd name="T3" fmla="*/ 0 h 75"/>
              <a:gd name="T4" fmla="*/ 0 w 64"/>
              <a:gd name="T5" fmla="*/ 0 h 75"/>
              <a:gd name="T6" fmla="*/ 0 w 64"/>
              <a:gd name="T7" fmla="*/ 74 h 75"/>
              <a:gd name="T8" fmla="*/ 10 w 64"/>
              <a:gd name="T9" fmla="*/ 75 h 75"/>
              <a:gd name="T10" fmla="*/ 64 w 64"/>
              <a:gd name="T11" fmla="*/ 21 h 75"/>
            </a:gdLst>
            <a:ahLst/>
            <a:cxnLst>
              <a:cxn ang="0">
                <a:pos x="T0" y="T1"/>
              </a:cxn>
              <a:cxn ang="0">
                <a:pos x="T2" y="T3"/>
              </a:cxn>
              <a:cxn ang="0">
                <a:pos x="T4" y="T5"/>
              </a:cxn>
              <a:cxn ang="0">
                <a:pos x="T6" y="T7"/>
              </a:cxn>
              <a:cxn ang="0">
                <a:pos x="T8" y="T9"/>
              </a:cxn>
              <a:cxn ang="0">
                <a:pos x="T10" y="T11"/>
              </a:cxn>
            </a:cxnLst>
            <a:rect l="0" t="0" r="r" b="b"/>
            <a:pathLst>
              <a:path w="64" h="75">
                <a:moveTo>
                  <a:pt x="64" y="21"/>
                </a:moveTo>
                <a:cubicBezTo>
                  <a:pt x="64" y="14"/>
                  <a:pt x="62" y="7"/>
                  <a:pt x="59" y="0"/>
                </a:cubicBezTo>
                <a:cubicBezTo>
                  <a:pt x="0" y="0"/>
                  <a:pt x="0" y="0"/>
                  <a:pt x="0" y="0"/>
                </a:cubicBezTo>
                <a:cubicBezTo>
                  <a:pt x="0" y="74"/>
                  <a:pt x="0" y="74"/>
                  <a:pt x="0" y="74"/>
                </a:cubicBezTo>
                <a:cubicBezTo>
                  <a:pt x="3" y="75"/>
                  <a:pt x="7" y="75"/>
                  <a:pt x="10" y="75"/>
                </a:cubicBezTo>
                <a:cubicBezTo>
                  <a:pt x="40" y="75"/>
                  <a:pt x="64" y="51"/>
                  <a:pt x="64" y="21"/>
                </a:cubicBezTo>
                <a:close/>
              </a:path>
            </a:pathLst>
          </a:custGeom>
          <a:solidFill>
            <a:schemeClr val="tx1">
              <a:lumMod val="65000"/>
              <a:lumOff val="35000"/>
            </a:schemeClr>
          </a:solidFill>
          <a:ln>
            <a:noFill/>
          </a:ln>
        </p:spPr>
        <p:txBody>
          <a:bodyPr vert="horz" wrap="square" lIns="121920" tIns="60960" rIns="121920" bIns="60960" numCol="1" anchor="t" anchorCtr="0" compatLnSpc="1"/>
          <a:lstStyle/>
          <a:p>
            <a:endParaRPr lang="en-US" sz="3200"/>
          </a:p>
        </p:txBody>
      </p:sp>
      <p:sp>
        <p:nvSpPr>
          <p:cNvPr id="9" name="Rectangle 24"/>
          <p:cNvSpPr>
            <a:spLocks noChangeArrowheads="1"/>
          </p:cNvSpPr>
          <p:nvPr/>
        </p:nvSpPr>
        <p:spPr bwMode="auto">
          <a:xfrm>
            <a:off x="9167900" y="2132856"/>
            <a:ext cx="2133600" cy="3454400"/>
          </a:xfrm>
          <a:prstGeom prst="rect">
            <a:avLst/>
          </a:prstGeom>
          <a:solidFill>
            <a:srgbClr val="595959"/>
          </a:solidFill>
          <a:ln>
            <a:noFill/>
          </a:ln>
        </p:spPr>
        <p:txBody>
          <a:bodyPr vert="horz" wrap="square" lIns="121920" tIns="60960" rIns="121920" bIns="60960" numCol="1" anchor="t" anchorCtr="0" compatLnSpc="1"/>
          <a:lstStyle/>
          <a:p>
            <a:endParaRPr lang="en-US" sz="3200"/>
          </a:p>
        </p:txBody>
      </p:sp>
      <p:sp>
        <p:nvSpPr>
          <p:cNvPr id="10" name="Freeform 25"/>
          <p:cNvSpPr/>
          <p:nvPr/>
        </p:nvSpPr>
        <p:spPr bwMode="auto">
          <a:xfrm>
            <a:off x="9167900" y="2132856"/>
            <a:ext cx="955325" cy="1117600"/>
          </a:xfrm>
          <a:custGeom>
            <a:avLst/>
            <a:gdLst>
              <a:gd name="T0" fmla="*/ 64 w 64"/>
              <a:gd name="T1" fmla="*/ 21 h 75"/>
              <a:gd name="T2" fmla="*/ 59 w 64"/>
              <a:gd name="T3" fmla="*/ 0 h 75"/>
              <a:gd name="T4" fmla="*/ 0 w 64"/>
              <a:gd name="T5" fmla="*/ 0 h 75"/>
              <a:gd name="T6" fmla="*/ 0 w 64"/>
              <a:gd name="T7" fmla="*/ 74 h 75"/>
              <a:gd name="T8" fmla="*/ 10 w 64"/>
              <a:gd name="T9" fmla="*/ 75 h 75"/>
              <a:gd name="T10" fmla="*/ 64 w 64"/>
              <a:gd name="T11" fmla="*/ 21 h 75"/>
            </a:gdLst>
            <a:ahLst/>
            <a:cxnLst>
              <a:cxn ang="0">
                <a:pos x="T0" y="T1"/>
              </a:cxn>
              <a:cxn ang="0">
                <a:pos x="T2" y="T3"/>
              </a:cxn>
              <a:cxn ang="0">
                <a:pos x="T4" y="T5"/>
              </a:cxn>
              <a:cxn ang="0">
                <a:pos x="T6" y="T7"/>
              </a:cxn>
              <a:cxn ang="0">
                <a:pos x="T8" y="T9"/>
              </a:cxn>
              <a:cxn ang="0">
                <a:pos x="T10" y="T11"/>
              </a:cxn>
            </a:cxnLst>
            <a:rect l="0" t="0" r="r" b="b"/>
            <a:pathLst>
              <a:path w="64" h="75">
                <a:moveTo>
                  <a:pt x="64" y="21"/>
                </a:moveTo>
                <a:cubicBezTo>
                  <a:pt x="64" y="14"/>
                  <a:pt x="62" y="7"/>
                  <a:pt x="59" y="0"/>
                </a:cubicBezTo>
                <a:cubicBezTo>
                  <a:pt x="0" y="0"/>
                  <a:pt x="0" y="0"/>
                  <a:pt x="0" y="0"/>
                </a:cubicBezTo>
                <a:cubicBezTo>
                  <a:pt x="0" y="74"/>
                  <a:pt x="0" y="74"/>
                  <a:pt x="0" y="74"/>
                </a:cubicBezTo>
                <a:cubicBezTo>
                  <a:pt x="3" y="75"/>
                  <a:pt x="7" y="75"/>
                  <a:pt x="10" y="75"/>
                </a:cubicBezTo>
                <a:cubicBezTo>
                  <a:pt x="40" y="75"/>
                  <a:pt x="64" y="51"/>
                  <a:pt x="64" y="21"/>
                </a:cubicBezTo>
                <a:close/>
              </a:path>
            </a:pathLst>
          </a:custGeom>
          <a:solidFill>
            <a:srgbClr val="C00000"/>
          </a:solidFill>
          <a:ln>
            <a:noFill/>
          </a:ln>
        </p:spPr>
        <p:txBody>
          <a:bodyPr vert="horz" wrap="square" lIns="121920" tIns="60960" rIns="121920" bIns="60960" numCol="1" anchor="t" anchorCtr="0" compatLnSpc="1"/>
          <a:lstStyle/>
          <a:p>
            <a:endParaRPr lang="en-US" sz="3200"/>
          </a:p>
        </p:txBody>
      </p:sp>
      <p:sp>
        <p:nvSpPr>
          <p:cNvPr id="11" name="TextBox 18"/>
          <p:cNvSpPr txBox="1"/>
          <p:nvPr/>
        </p:nvSpPr>
        <p:spPr>
          <a:xfrm>
            <a:off x="1016001" y="2336056"/>
            <a:ext cx="791361" cy="502766"/>
          </a:xfrm>
          <a:prstGeom prst="rect">
            <a:avLst/>
          </a:prstGeom>
          <a:noFill/>
        </p:spPr>
        <p:txBody>
          <a:bodyPr wrap="square" rtlCol="0">
            <a:spAutoFit/>
          </a:bodyPr>
          <a:lstStyle/>
          <a:p>
            <a:r>
              <a:rPr lang="en-US" sz="2665">
                <a:solidFill>
                  <a:schemeClr val="bg1"/>
                </a:solidFill>
                <a:latin typeface="+mj-lt"/>
              </a:rPr>
              <a:t>01’</a:t>
            </a:r>
            <a:endParaRPr lang="en-US" sz="2665">
              <a:solidFill>
                <a:schemeClr val="bg1"/>
              </a:solidFill>
              <a:latin typeface="+mj-lt"/>
            </a:endParaRPr>
          </a:p>
        </p:txBody>
      </p:sp>
      <p:sp>
        <p:nvSpPr>
          <p:cNvPr id="12" name="TextBox 19"/>
          <p:cNvSpPr txBox="1"/>
          <p:nvPr/>
        </p:nvSpPr>
        <p:spPr>
          <a:xfrm>
            <a:off x="3779508" y="2336056"/>
            <a:ext cx="791361" cy="502766"/>
          </a:xfrm>
          <a:prstGeom prst="rect">
            <a:avLst/>
          </a:prstGeom>
          <a:noFill/>
        </p:spPr>
        <p:txBody>
          <a:bodyPr wrap="square" rtlCol="0">
            <a:spAutoFit/>
          </a:bodyPr>
          <a:lstStyle/>
          <a:p>
            <a:r>
              <a:rPr lang="en-US" sz="2665">
                <a:solidFill>
                  <a:schemeClr val="bg1"/>
                </a:solidFill>
                <a:latin typeface="+mj-lt"/>
              </a:rPr>
              <a:t>02’</a:t>
            </a:r>
            <a:endParaRPr lang="en-US" sz="2665">
              <a:solidFill>
                <a:schemeClr val="bg1"/>
              </a:solidFill>
              <a:latin typeface="+mj-lt"/>
            </a:endParaRPr>
          </a:p>
        </p:txBody>
      </p:sp>
      <p:sp>
        <p:nvSpPr>
          <p:cNvPr id="13" name="TextBox 20"/>
          <p:cNvSpPr txBox="1"/>
          <p:nvPr/>
        </p:nvSpPr>
        <p:spPr>
          <a:xfrm>
            <a:off x="6543014" y="2336056"/>
            <a:ext cx="791361" cy="502766"/>
          </a:xfrm>
          <a:prstGeom prst="rect">
            <a:avLst/>
          </a:prstGeom>
          <a:noFill/>
        </p:spPr>
        <p:txBody>
          <a:bodyPr wrap="square" rtlCol="0">
            <a:spAutoFit/>
          </a:bodyPr>
          <a:lstStyle/>
          <a:p>
            <a:r>
              <a:rPr lang="en-US" sz="2665">
                <a:solidFill>
                  <a:schemeClr val="bg1"/>
                </a:solidFill>
                <a:latin typeface="+mj-lt"/>
              </a:rPr>
              <a:t>03’</a:t>
            </a:r>
            <a:endParaRPr lang="en-US" sz="2665">
              <a:solidFill>
                <a:schemeClr val="bg1"/>
              </a:solidFill>
              <a:latin typeface="+mj-lt"/>
            </a:endParaRPr>
          </a:p>
        </p:txBody>
      </p:sp>
      <p:sp>
        <p:nvSpPr>
          <p:cNvPr id="14" name="TextBox 21"/>
          <p:cNvSpPr txBox="1"/>
          <p:nvPr/>
        </p:nvSpPr>
        <p:spPr>
          <a:xfrm>
            <a:off x="9306521" y="2336056"/>
            <a:ext cx="791361" cy="502766"/>
          </a:xfrm>
          <a:prstGeom prst="rect">
            <a:avLst/>
          </a:prstGeom>
          <a:noFill/>
        </p:spPr>
        <p:txBody>
          <a:bodyPr wrap="square" rtlCol="0">
            <a:spAutoFit/>
          </a:bodyPr>
          <a:lstStyle/>
          <a:p>
            <a:r>
              <a:rPr lang="en-US" sz="2665">
                <a:solidFill>
                  <a:schemeClr val="bg1"/>
                </a:solidFill>
                <a:latin typeface="+mj-lt"/>
              </a:rPr>
              <a:t>04’</a:t>
            </a:r>
            <a:endParaRPr lang="en-US" sz="2665">
              <a:solidFill>
                <a:schemeClr val="bg1"/>
              </a:solidFill>
              <a:latin typeface="+mj-lt"/>
            </a:endParaRPr>
          </a:p>
        </p:txBody>
      </p:sp>
      <p:sp>
        <p:nvSpPr>
          <p:cNvPr id="15" name="TextBox 22"/>
          <p:cNvSpPr txBox="1"/>
          <p:nvPr/>
        </p:nvSpPr>
        <p:spPr>
          <a:xfrm>
            <a:off x="1056067" y="4180413"/>
            <a:ext cx="1647066" cy="369332"/>
          </a:xfrm>
          <a:prstGeom prst="rect">
            <a:avLst/>
          </a:prstGeom>
          <a:noFill/>
        </p:spPr>
        <p:txBody>
          <a:bodyPr wrap="square" rtlCol="0">
            <a:spAutoFit/>
          </a:bodyPr>
          <a:lstStyle/>
          <a:p>
            <a:pPr algn="ctr"/>
            <a:r>
              <a:rPr lang="en-US">
                <a:solidFill>
                  <a:schemeClr val="bg1"/>
                </a:solidFill>
                <a:latin typeface="+mj-lt"/>
              </a:rPr>
              <a:t>TEXT HERE</a:t>
            </a:r>
            <a:endParaRPr lang="en-US">
              <a:solidFill>
                <a:schemeClr val="bg1"/>
              </a:solidFill>
              <a:latin typeface="+mj-lt"/>
            </a:endParaRPr>
          </a:p>
        </p:txBody>
      </p:sp>
      <p:grpSp>
        <p:nvGrpSpPr>
          <p:cNvPr id="16" name="Group 23"/>
          <p:cNvGrpSpPr/>
          <p:nvPr/>
        </p:nvGrpSpPr>
        <p:grpSpPr>
          <a:xfrm>
            <a:off x="1821544" y="3311323"/>
            <a:ext cx="678587" cy="700964"/>
            <a:chOff x="8188325" y="3233738"/>
            <a:chExt cx="506413" cy="500062"/>
          </a:xfrm>
          <a:solidFill>
            <a:schemeClr val="bg1"/>
          </a:solidFill>
        </p:grpSpPr>
        <p:sp>
          <p:nvSpPr>
            <p:cNvPr id="17" name="Freeform 24"/>
            <p:cNvSpPr/>
            <p:nvPr/>
          </p:nvSpPr>
          <p:spPr bwMode="auto">
            <a:xfrm>
              <a:off x="8262938" y="3346450"/>
              <a:ext cx="19050" cy="198437"/>
            </a:xfrm>
            <a:custGeom>
              <a:avLst/>
              <a:gdLst>
                <a:gd name="T0" fmla="*/ 5 w 5"/>
                <a:gd name="T1" fmla="*/ 51 h 53"/>
                <a:gd name="T2" fmla="*/ 3 w 5"/>
                <a:gd name="T3" fmla="*/ 53 h 53"/>
                <a:gd name="T4" fmla="*/ 3 w 5"/>
                <a:gd name="T5" fmla="*/ 53 h 53"/>
                <a:gd name="T6" fmla="*/ 1 w 5"/>
                <a:gd name="T7" fmla="*/ 51 h 53"/>
                <a:gd name="T8" fmla="*/ 0 w 5"/>
                <a:gd name="T9" fmla="*/ 2 h 53"/>
                <a:gd name="T10" fmla="*/ 3 w 5"/>
                <a:gd name="T11" fmla="*/ 0 h 53"/>
                <a:gd name="T12" fmla="*/ 3 w 5"/>
                <a:gd name="T13" fmla="*/ 0 h 53"/>
                <a:gd name="T14" fmla="*/ 5 w 5"/>
                <a:gd name="T15" fmla="*/ 2 h 53"/>
                <a:gd name="T16" fmla="*/ 5 w 5"/>
                <a:gd name="T17" fmla="*/ 5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3">
                  <a:moveTo>
                    <a:pt x="5" y="51"/>
                  </a:moveTo>
                  <a:cubicBezTo>
                    <a:pt x="5" y="52"/>
                    <a:pt x="4" y="53"/>
                    <a:pt x="3" y="53"/>
                  </a:cubicBezTo>
                  <a:cubicBezTo>
                    <a:pt x="3" y="53"/>
                    <a:pt x="3" y="53"/>
                    <a:pt x="3" y="53"/>
                  </a:cubicBezTo>
                  <a:cubicBezTo>
                    <a:pt x="1" y="53"/>
                    <a:pt x="1" y="52"/>
                    <a:pt x="1" y="51"/>
                  </a:cubicBezTo>
                  <a:cubicBezTo>
                    <a:pt x="0" y="2"/>
                    <a:pt x="0" y="2"/>
                    <a:pt x="0" y="2"/>
                  </a:cubicBezTo>
                  <a:cubicBezTo>
                    <a:pt x="0" y="1"/>
                    <a:pt x="1" y="0"/>
                    <a:pt x="3" y="0"/>
                  </a:cubicBezTo>
                  <a:cubicBezTo>
                    <a:pt x="3" y="0"/>
                    <a:pt x="3" y="0"/>
                    <a:pt x="3" y="0"/>
                  </a:cubicBezTo>
                  <a:cubicBezTo>
                    <a:pt x="4" y="0"/>
                    <a:pt x="5" y="1"/>
                    <a:pt x="5" y="2"/>
                  </a:cubicBezTo>
                  <a:lnTo>
                    <a:pt x="5" y="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8" name="Freeform 25"/>
            <p:cNvSpPr/>
            <p:nvPr/>
          </p:nvSpPr>
          <p:spPr bwMode="auto">
            <a:xfrm>
              <a:off x="8267700" y="3530600"/>
              <a:ext cx="269875" cy="14287"/>
            </a:xfrm>
            <a:custGeom>
              <a:avLst/>
              <a:gdLst>
                <a:gd name="T0" fmla="*/ 69 w 72"/>
                <a:gd name="T1" fmla="*/ 0 h 4"/>
                <a:gd name="T2" fmla="*/ 72 w 72"/>
                <a:gd name="T3" fmla="*/ 2 h 4"/>
                <a:gd name="T4" fmla="*/ 72 w 72"/>
                <a:gd name="T5" fmla="*/ 2 h 4"/>
                <a:gd name="T6" fmla="*/ 69 w 72"/>
                <a:gd name="T7" fmla="*/ 4 h 4"/>
                <a:gd name="T8" fmla="*/ 2 w 72"/>
                <a:gd name="T9" fmla="*/ 4 h 4"/>
                <a:gd name="T10" fmla="*/ 0 w 72"/>
                <a:gd name="T11" fmla="*/ 2 h 4"/>
                <a:gd name="T12" fmla="*/ 0 w 72"/>
                <a:gd name="T13" fmla="*/ 2 h 4"/>
                <a:gd name="T14" fmla="*/ 2 w 72"/>
                <a:gd name="T15" fmla="*/ 0 h 4"/>
                <a:gd name="T16" fmla="*/ 69 w 72"/>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4">
                  <a:moveTo>
                    <a:pt x="69" y="0"/>
                  </a:moveTo>
                  <a:cubicBezTo>
                    <a:pt x="70" y="0"/>
                    <a:pt x="72" y="1"/>
                    <a:pt x="72" y="2"/>
                  </a:cubicBezTo>
                  <a:cubicBezTo>
                    <a:pt x="72" y="2"/>
                    <a:pt x="72" y="2"/>
                    <a:pt x="72" y="2"/>
                  </a:cubicBezTo>
                  <a:cubicBezTo>
                    <a:pt x="72" y="3"/>
                    <a:pt x="70" y="4"/>
                    <a:pt x="69" y="4"/>
                  </a:cubicBezTo>
                  <a:cubicBezTo>
                    <a:pt x="2" y="4"/>
                    <a:pt x="2" y="4"/>
                    <a:pt x="2" y="4"/>
                  </a:cubicBezTo>
                  <a:cubicBezTo>
                    <a:pt x="0" y="4"/>
                    <a:pt x="0" y="3"/>
                    <a:pt x="0" y="2"/>
                  </a:cubicBezTo>
                  <a:cubicBezTo>
                    <a:pt x="0" y="2"/>
                    <a:pt x="0" y="2"/>
                    <a:pt x="0" y="2"/>
                  </a:cubicBezTo>
                  <a:cubicBezTo>
                    <a:pt x="0" y="1"/>
                    <a:pt x="0" y="0"/>
                    <a:pt x="2" y="0"/>
                  </a:cubicBezTo>
                  <a:lnTo>
                    <a:pt x="6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9" name="Freeform 26"/>
            <p:cNvSpPr/>
            <p:nvPr/>
          </p:nvSpPr>
          <p:spPr bwMode="auto">
            <a:xfrm>
              <a:off x="8416925" y="3451225"/>
              <a:ext cx="34925" cy="93662"/>
            </a:xfrm>
            <a:custGeom>
              <a:avLst/>
              <a:gdLst>
                <a:gd name="T0" fmla="*/ 7 w 9"/>
                <a:gd name="T1" fmla="*/ 0 h 25"/>
                <a:gd name="T2" fmla="*/ 3 w 9"/>
                <a:gd name="T3" fmla="*/ 0 h 25"/>
                <a:gd name="T4" fmla="*/ 0 w 9"/>
                <a:gd name="T5" fmla="*/ 2 h 25"/>
                <a:gd name="T6" fmla="*/ 0 w 9"/>
                <a:gd name="T7" fmla="*/ 25 h 25"/>
                <a:gd name="T8" fmla="*/ 9 w 9"/>
                <a:gd name="T9" fmla="*/ 25 h 25"/>
                <a:gd name="T10" fmla="*/ 9 w 9"/>
                <a:gd name="T11" fmla="*/ 2 h 25"/>
                <a:gd name="T12" fmla="*/ 7 w 9"/>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9" h="25">
                  <a:moveTo>
                    <a:pt x="7" y="0"/>
                  </a:moveTo>
                  <a:cubicBezTo>
                    <a:pt x="3" y="0"/>
                    <a:pt x="3" y="0"/>
                    <a:pt x="3" y="0"/>
                  </a:cubicBezTo>
                  <a:cubicBezTo>
                    <a:pt x="1" y="0"/>
                    <a:pt x="0" y="1"/>
                    <a:pt x="0" y="2"/>
                  </a:cubicBezTo>
                  <a:cubicBezTo>
                    <a:pt x="0" y="25"/>
                    <a:pt x="0" y="25"/>
                    <a:pt x="0" y="25"/>
                  </a:cubicBezTo>
                  <a:cubicBezTo>
                    <a:pt x="9" y="25"/>
                    <a:pt x="9" y="25"/>
                    <a:pt x="9" y="25"/>
                  </a:cubicBezTo>
                  <a:cubicBezTo>
                    <a:pt x="9" y="2"/>
                    <a:pt x="9" y="2"/>
                    <a:pt x="9" y="2"/>
                  </a:cubicBezTo>
                  <a:cubicBezTo>
                    <a:pt x="9" y="1"/>
                    <a:pt x="8"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0" name="Freeform 27"/>
            <p:cNvSpPr/>
            <p:nvPr/>
          </p:nvSpPr>
          <p:spPr bwMode="auto">
            <a:xfrm>
              <a:off x="8361363" y="3425825"/>
              <a:ext cx="33338" cy="119062"/>
            </a:xfrm>
            <a:custGeom>
              <a:avLst/>
              <a:gdLst>
                <a:gd name="T0" fmla="*/ 7 w 9"/>
                <a:gd name="T1" fmla="*/ 0 h 32"/>
                <a:gd name="T2" fmla="*/ 3 w 9"/>
                <a:gd name="T3" fmla="*/ 0 h 32"/>
                <a:gd name="T4" fmla="*/ 0 w 9"/>
                <a:gd name="T5" fmla="*/ 2 h 32"/>
                <a:gd name="T6" fmla="*/ 0 w 9"/>
                <a:gd name="T7" fmla="*/ 32 h 32"/>
                <a:gd name="T8" fmla="*/ 9 w 9"/>
                <a:gd name="T9" fmla="*/ 32 h 32"/>
                <a:gd name="T10" fmla="*/ 9 w 9"/>
                <a:gd name="T11" fmla="*/ 2 h 32"/>
                <a:gd name="T12" fmla="*/ 7 w 9"/>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9" h="32">
                  <a:moveTo>
                    <a:pt x="7" y="0"/>
                  </a:moveTo>
                  <a:cubicBezTo>
                    <a:pt x="3" y="0"/>
                    <a:pt x="3" y="0"/>
                    <a:pt x="3" y="0"/>
                  </a:cubicBezTo>
                  <a:cubicBezTo>
                    <a:pt x="1" y="0"/>
                    <a:pt x="0" y="1"/>
                    <a:pt x="0" y="2"/>
                  </a:cubicBezTo>
                  <a:cubicBezTo>
                    <a:pt x="0" y="32"/>
                    <a:pt x="0" y="32"/>
                    <a:pt x="0" y="32"/>
                  </a:cubicBezTo>
                  <a:cubicBezTo>
                    <a:pt x="9" y="32"/>
                    <a:pt x="9" y="32"/>
                    <a:pt x="9" y="32"/>
                  </a:cubicBezTo>
                  <a:cubicBezTo>
                    <a:pt x="9" y="2"/>
                    <a:pt x="9" y="2"/>
                    <a:pt x="9" y="2"/>
                  </a:cubicBezTo>
                  <a:cubicBezTo>
                    <a:pt x="9" y="1"/>
                    <a:pt x="8"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1" name="Freeform 28"/>
            <p:cNvSpPr/>
            <p:nvPr/>
          </p:nvSpPr>
          <p:spPr bwMode="auto">
            <a:xfrm>
              <a:off x="8474075" y="3403600"/>
              <a:ext cx="33338" cy="141287"/>
            </a:xfrm>
            <a:custGeom>
              <a:avLst/>
              <a:gdLst>
                <a:gd name="T0" fmla="*/ 7 w 9"/>
                <a:gd name="T1" fmla="*/ 0 h 38"/>
                <a:gd name="T2" fmla="*/ 3 w 9"/>
                <a:gd name="T3" fmla="*/ 0 h 38"/>
                <a:gd name="T4" fmla="*/ 0 w 9"/>
                <a:gd name="T5" fmla="*/ 3 h 38"/>
                <a:gd name="T6" fmla="*/ 0 w 9"/>
                <a:gd name="T7" fmla="*/ 38 h 38"/>
                <a:gd name="T8" fmla="*/ 9 w 9"/>
                <a:gd name="T9" fmla="*/ 38 h 38"/>
                <a:gd name="T10" fmla="*/ 9 w 9"/>
                <a:gd name="T11" fmla="*/ 3 h 38"/>
                <a:gd name="T12" fmla="*/ 7 w 9"/>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9" h="38">
                  <a:moveTo>
                    <a:pt x="7" y="0"/>
                  </a:moveTo>
                  <a:cubicBezTo>
                    <a:pt x="3" y="0"/>
                    <a:pt x="3" y="0"/>
                    <a:pt x="3" y="0"/>
                  </a:cubicBezTo>
                  <a:cubicBezTo>
                    <a:pt x="1" y="0"/>
                    <a:pt x="0" y="1"/>
                    <a:pt x="0" y="3"/>
                  </a:cubicBezTo>
                  <a:cubicBezTo>
                    <a:pt x="0" y="38"/>
                    <a:pt x="0" y="38"/>
                    <a:pt x="0" y="38"/>
                  </a:cubicBezTo>
                  <a:cubicBezTo>
                    <a:pt x="9" y="38"/>
                    <a:pt x="9" y="38"/>
                    <a:pt x="9" y="38"/>
                  </a:cubicBezTo>
                  <a:cubicBezTo>
                    <a:pt x="9" y="3"/>
                    <a:pt x="9" y="3"/>
                    <a:pt x="9" y="3"/>
                  </a:cubicBezTo>
                  <a:cubicBezTo>
                    <a:pt x="9" y="1"/>
                    <a:pt x="8"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2" name="Freeform 29"/>
            <p:cNvSpPr/>
            <p:nvPr/>
          </p:nvSpPr>
          <p:spPr bwMode="auto">
            <a:xfrm>
              <a:off x="8304213" y="3481388"/>
              <a:ext cx="34925" cy="63500"/>
            </a:xfrm>
            <a:custGeom>
              <a:avLst/>
              <a:gdLst>
                <a:gd name="T0" fmla="*/ 7 w 9"/>
                <a:gd name="T1" fmla="*/ 0 h 17"/>
                <a:gd name="T2" fmla="*/ 3 w 9"/>
                <a:gd name="T3" fmla="*/ 0 h 17"/>
                <a:gd name="T4" fmla="*/ 0 w 9"/>
                <a:gd name="T5" fmla="*/ 2 h 17"/>
                <a:gd name="T6" fmla="*/ 0 w 9"/>
                <a:gd name="T7" fmla="*/ 17 h 17"/>
                <a:gd name="T8" fmla="*/ 9 w 9"/>
                <a:gd name="T9" fmla="*/ 17 h 17"/>
                <a:gd name="T10" fmla="*/ 9 w 9"/>
                <a:gd name="T11" fmla="*/ 2 h 17"/>
                <a:gd name="T12" fmla="*/ 7 w 9"/>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9" h="17">
                  <a:moveTo>
                    <a:pt x="7" y="0"/>
                  </a:moveTo>
                  <a:cubicBezTo>
                    <a:pt x="3" y="0"/>
                    <a:pt x="3" y="0"/>
                    <a:pt x="3" y="0"/>
                  </a:cubicBezTo>
                  <a:cubicBezTo>
                    <a:pt x="1" y="0"/>
                    <a:pt x="0" y="1"/>
                    <a:pt x="0" y="2"/>
                  </a:cubicBezTo>
                  <a:cubicBezTo>
                    <a:pt x="0" y="17"/>
                    <a:pt x="0" y="17"/>
                    <a:pt x="0" y="17"/>
                  </a:cubicBezTo>
                  <a:cubicBezTo>
                    <a:pt x="9" y="17"/>
                    <a:pt x="9" y="17"/>
                    <a:pt x="9" y="17"/>
                  </a:cubicBezTo>
                  <a:cubicBezTo>
                    <a:pt x="9" y="2"/>
                    <a:pt x="9" y="2"/>
                    <a:pt x="9" y="2"/>
                  </a:cubicBezTo>
                  <a:cubicBezTo>
                    <a:pt x="9" y="1"/>
                    <a:pt x="8"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3" name="Freeform 30"/>
            <p:cNvSpPr/>
            <p:nvPr/>
          </p:nvSpPr>
          <p:spPr bwMode="auto">
            <a:xfrm>
              <a:off x="8308975" y="3376613"/>
              <a:ext cx="66675" cy="74612"/>
            </a:xfrm>
            <a:custGeom>
              <a:avLst/>
              <a:gdLst>
                <a:gd name="T0" fmla="*/ 42 w 42"/>
                <a:gd name="T1" fmla="*/ 7 h 47"/>
                <a:gd name="T2" fmla="*/ 7 w 42"/>
                <a:gd name="T3" fmla="*/ 47 h 47"/>
                <a:gd name="T4" fmla="*/ 0 w 42"/>
                <a:gd name="T5" fmla="*/ 40 h 47"/>
                <a:gd name="T6" fmla="*/ 35 w 42"/>
                <a:gd name="T7" fmla="*/ 0 h 47"/>
                <a:gd name="T8" fmla="*/ 42 w 42"/>
                <a:gd name="T9" fmla="*/ 7 h 47"/>
              </a:gdLst>
              <a:ahLst/>
              <a:cxnLst>
                <a:cxn ang="0">
                  <a:pos x="T0" y="T1"/>
                </a:cxn>
                <a:cxn ang="0">
                  <a:pos x="T2" y="T3"/>
                </a:cxn>
                <a:cxn ang="0">
                  <a:pos x="T4" y="T5"/>
                </a:cxn>
                <a:cxn ang="0">
                  <a:pos x="T6" y="T7"/>
                </a:cxn>
                <a:cxn ang="0">
                  <a:pos x="T8" y="T9"/>
                </a:cxn>
              </a:cxnLst>
              <a:rect l="0" t="0" r="r" b="b"/>
              <a:pathLst>
                <a:path w="42" h="47">
                  <a:moveTo>
                    <a:pt x="42" y="7"/>
                  </a:moveTo>
                  <a:lnTo>
                    <a:pt x="7" y="47"/>
                  </a:lnTo>
                  <a:lnTo>
                    <a:pt x="0" y="40"/>
                  </a:lnTo>
                  <a:lnTo>
                    <a:pt x="35" y="0"/>
                  </a:lnTo>
                  <a:lnTo>
                    <a:pt x="42"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4" name="Freeform 31"/>
            <p:cNvSpPr/>
            <p:nvPr/>
          </p:nvSpPr>
          <p:spPr bwMode="auto">
            <a:xfrm>
              <a:off x="8364538" y="3362325"/>
              <a:ext cx="82550" cy="77787"/>
            </a:xfrm>
            <a:custGeom>
              <a:avLst/>
              <a:gdLst>
                <a:gd name="T0" fmla="*/ 45 w 52"/>
                <a:gd name="T1" fmla="*/ 49 h 49"/>
                <a:gd name="T2" fmla="*/ 0 w 52"/>
                <a:gd name="T3" fmla="*/ 9 h 49"/>
                <a:gd name="T4" fmla="*/ 7 w 52"/>
                <a:gd name="T5" fmla="*/ 0 h 49"/>
                <a:gd name="T6" fmla="*/ 52 w 52"/>
                <a:gd name="T7" fmla="*/ 40 h 49"/>
                <a:gd name="T8" fmla="*/ 45 w 52"/>
                <a:gd name="T9" fmla="*/ 49 h 49"/>
              </a:gdLst>
              <a:ahLst/>
              <a:cxnLst>
                <a:cxn ang="0">
                  <a:pos x="T0" y="T1"/>
                </a:cxn>
                <a:cxn ang="0">
                  <a:pos x="T2" y="T3"/>
                </a:cxn>
                <a:cxn ang="0">
                  <a:pos x="T4" y="T5"/>
                </a:cxn>
                <a:cxn ang="0">
                  <a:pos x="T6" y="T7"/>
                </a:cxn>
                <a:cxn ang="0">
                  <a:pos x="T8" y="T9"/>
                </a:cxn>
              </a:cxnLst>
              <a:rect l="0" t="0" r="r" b="b"/>
              <a:pathLst>
                <a:path w="52" h="49">
                  <a:moveTo>
                    <a:pt x="45" y="49"/>
                  </a:moveTo>
                  <a:lnTo>
                    <a:pt x="0" y="9"/>
                  </a:lnTo>
                  <a:lnTo>
                    <a:pt x="7" y="0"/>
                  </a:lnTo>
                  <a:lnTo>
                    <a:pt x="52" y="40"/>
                  </a:lnTo>
                  <a:lnTo>
                    <a:pt x="45"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5" name="Freeform 32"/>
            <p:cNvSpPr/>
            <p:nvPr/>
          </p:nvSpPr>
          <p:spPr bwMode="auto">
            <a:xfrm>
              <a:off x="8424863" y="3357563"/>
              <a:ext cx="74613" cy="82550"/>
            </a:xfrm>
            <a:custGeom>
              <a:avLst/>
              <a:gdLst>
                <a:gd name="T0" fmla="*/ 47 w 47"/>
                <a:gd name="T1" fmla="*/ 7 h 52"/>
                <a:gd name="T2" fmla="*/ 7 w 47"/>
                <a:gd name="T3" fmla="*/ 52 h 52"/>
                <a:gd name="T4" fmla="*/ 0 w 47"/>
                <a:gd name="T5" fmla="*/ 45 h 52"/>
                <a:gd name="T6" fmla="*/ 38 w 47"/>
                <a:gd name="T7" fmla="*/ 0 h 52"/>
                <a:gd name="T8" fmla="*/ 47 w 47"/>
                <a:gd name="T9" fmla="*/ 7 h 52"/>
              </a:gdLst>
              <a:ahLst/>
              <a:cxnLst>
                <a:cxn ang="0">
                  <a:pos x="T0" y="T1"/>
                </a:cxn>
                <a:cxn ang="0">
                  <a:pos x="T2" y="T3"/>
                </a:cxn>
                <a:cxn ang="0">
                  <a:pos x="T4" y="T5"/>
                </a:cxn>
                <a:cxn ang="0">
                  <a:pos x="T6" y="T7"/>
                </a:cxn>
                <a:cxn ang="0">
                  <a:pos x="T8" y="T9"/>
                </a:cxn>
              </a:cxnLst>
              <a:rect l="0" t="0" r="r" b="b"/>
              <a:pathLst>
                <a:path w="47" h="52">
                  <a:moveTo>
                    <a:pt x="47" y="7"/>
                  </a:moveTo>
                  <a:lnTo>
                    <a:pt x="7" y="52"/>
                  </a:lnTo>
                  <a:lnTo>
                    <a:pt x="0" y="45"/>
                  </a:lnTo>
                  <a:lnTo>
                    <a:pt x="38" y="0"/>
                  </a:lnTo>
                  <a:lnTo>
                    <a:pt x="47"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6" name="Freeform 33"/>
            <p:cNvSpPr/>
            <p:nvPr/>
          </p:nvSpPr>
          <p:spPr bwMode="auto">
            <a:xfrm>
              <a:off x="8466138" y="3346450"/>
              <a:ext cx="41275" cy="41275"/>
            </a:xfrm>
            <a:custGeom>
              <a:avLst/>
              <a:gdLst>
                <a:gd name="T0" fmla="*/ 10 w 11"/>
                <a:gd name="T1" fmla="*/ 0 h 11"/>
                <a:gd name="T2" fmla="*/ 11 w 11"/>
                <a:gd name="T3" fmla="*/ 2 h 11"/>
                <a:gd name="T4" fmla="*/ 10 w 11"/>
                <a:gd name="T5" fmla="*/ 4 h 11"/>
                <a:gd name="T6" fmla="*/ 9 w 11"/>
                <a:gd name="T7" fmla="*/ 8 h 11"/>
                <a:gd name="T8" fmla="*/ 9 w 11"/>
                <a:gd name="T9" fmla="*/ 10 h 11"/>
                <a:gd name="T10" fmla="*/ 7 w 11"/>
                <a:gd name="T11" fmla="*/ 11 h 11"/>
                <a:gd name="T12" fmla="*/ 5 w 11"/>
                <a:gd name="T13" fmla="*/ 9 h 11"/>
                <a:gd name="T14" fmla="*/ 3 w 11"/>
                <a:gd name="T15" fmla="*/ 7 h 11"/>
                <a:gd name="T16" fmla="*/ 0 w 11"/>
                <a:gd name="T17" fmla="*/ 5 h 11"/>
                <a:gd name="T18" fmla="*/ 1 w 11"/>
                <a:gd name="T19" fmla="*/ 3 h 11"/>
                <a:gd name="T20" fmla="*/ 3 w 11"/>
                <a:gd name="T21" fmla="*/ 2 h 11"/>
                <a:gd name="T22" fmla="*/ 7 w 11"/>
                <a:gd name="T23" fmla="*/ 1 h 11"/>
                <a:gd name="T24" fmla="*/ 10 w 11"/>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1">
                  <a:moveTo>
                    <a:pt x="10" y="0"/>
                  </a:moveTo>
                  <a:cubicBezTo>
                    <a:pt x="10" y="0"/>
                    <a:pt x="11" y="1"/>
                    <a:pt x="11" y="2"/>
                  </a:cubicBezTo>
                  <a:cubicBezTo>
                    <a:pt x="10" y="4"/>
                    <a:pt x="10" y="4"/>
                    <a:pt x="10" y="4"/>
                  </a:cubicBezTo>
                  <a:cubicBezTo>
                    <a:pt x="10" y="5"/>
                    <a:pt x="10" y="7"/>
                    <a:pt x="9" y="8"/>
                  </a:cubicBezTo>
                  <a:cubicBezTo>
                    <a:pt x="9" y="10"/>
                    <a:pt x="9" y="10"/>
                    <a:pt x="9" y="10"/>
                  </a:cubicBezTo>
                  <a:cubicBezTo>
                    <a:pt x="9" y="11"/>
                    <a:pt x="8" y="11"/>
                    <a:pt x="7" y="11"/>
                  </a:cubicBezTo>
                  <a:cubicBezTo>
                    <a:pt x="5" y="9"/>
                    <a:pt x="5" y="9"/>
                    <a:pt x="5" y="9"/>
                  </a:cubicBezTo>
                  <a:cubicBezTo>
                    <a:pt x="4" y="8"/>
                    <a:pt x="3" y="7"/>
                    <a:pt x="3" y="7"/>
                  </a:cubicBezTo>
                  <a:cubicBezTo>
                    <a:pt x="0" y="5"/>
                    <a:pt x="0" y="5"/>
                    <a:pt x="0" y="5"/>
                  </a:cubicBezTo>
                  <a:cubicBezTo>
                    <a:pt x="0" y="4"/>
                    <a:pt x="0" y="4"/>
                    <a:pt x="1" y="3"/>
                  </a:cubicBezTo>
                  <a:cubicBezTo>
                    <a:pt x="3" y="2"/>
                    <a:pt x="3" y="2"/>
                    <a:pt x="3" y="2"/>
                  </a:cubicBezTo>
                  <a:cubicBezTo>
                    <a:pt x="4" y="2"/>
                    <a:pt x="6" y="2"/>
                    <a:pt x="7" y="1"/>
                  </a:cubicBez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7" name="Freeform 34"/>
            <p:cNvSpPr>
              <a:spLocks noEditPoints="1"/>
            </p:cNvSpPr>
            <p:nvPr/>
          </p:nvSpPr>
          <p:spPr bwMode="auto">
            <a:xfrm>
              <a:off x="8188325" y="3233738"/>
              <a:ext cx="506413" cy="500062"/>
            </a:xfrm>
            <a:custGeom>
              <a:avLst/>
              <a:gdLst>
                <a:gd name="T0" fmla="*/ 128 w 135"/>
                <a:gd name="T1" fmla="*/ 128 h 133"/>
                <a:gd name="T2" fmla="*/ 116 w 135"/>
                <a:gd name="T3" fmla="*/ 133 h 133"/>
                <a:gd name="T4" fmla="*/ 103 w 135"/>
                <a:gd name="T5" fmla="*/ 128 h 133"/>
                <a:gd name="T6" fmla="*/ 82 w 135"/>
                <a:gd name="T7" fmla="*/ 107 h 133"/>
                <a:gd name="T8" fmla="*/ 56 w 135"/>
                <a:gd name="T9" fmla="*/ 113 h 133"/>
                <a:gd name="T10" fmla="*/ 0 w 135"/>
                <a:gd name="T11" fmla="*/ 56 h 133"/>
                <a:gd name="T12" fmla="*/ 56 w 135"/>
                <a:gd name="T13" fmla="*/ 0 h 133"/>
                <a:gd name="T14" fmla="*/ 113 w 135"/>
                <a:gd name="T15" fmla="*/ 56 h 133"/>
                <a:gd name="T16" fmla="*/ 107 w 135"/>
                <a:gd name="T17" fmla="*/ 82 h 133"/>
                <a:gd name="T18" fmla="*/ 128 w 135"/>
                <a:gd name="T19" fmla="*/ 103 h 133"/>
                <a:gd name="T20" fmla="*/ 128 w 135"/>
                <a:gd name="T21" fmla="*/ 128 h 133"/>
                <a:gd name="T22" fmla="*/ 56 w 135"/>
                <a:gd name="T23" fmla="*/ 106 h 133"/>
                <a:gd name="T24" fmla="*/ 106 w 135"/>
                <a:gd name="T25" fmla="*/ 56 h 133"/>
                <a:gd name="T26" fmla="*/ 56 w 135"/>
                <a:gd name="T27" fmla="*/ 7 h 133"/>
                <a:gd name="T28" fmla="*/ 7 w 135"/>
                <a:gd name="T29" fmla="*/ 56 h 133"/>
                <a:gd name="T30" fmla="*/ 56 w 135"/>
                <a:gd name="T31" fmla="*/ 10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5" h="133">
                  <a:moveTo>
                    <a:pt x="128" y="128"/>
                  </a:moveTo>
                  <a:cubicBezTo>
                    <a:pt x="125" y="131"/>
                    <a:pt x="120" y="133"/>
                    <a:pt x="116" y="133"/>
                  </a:cubicBezTo>
                  <a:cubicBezTo>
                    <a:pt x="111" y="133"/>
                    <a:pt x="107" y="131"/>
                    <a:pt x="103" y="128"/>
                  </a:cubicBezTo>
                  <a:cubicBezTo>
                    <a:pt x="82" y="107"/>
                    <a:pt x="82" y="107"/>
                    <a:pt x="82" y="107"/>
                  </a:cubicBezTo>
                  <a:cubicBezTo>
                    <a:pt x="75" y="111"/>
                    <a:pt x="66" y="113"/>
                    <a:pt x="56" y="113"/>
                  </a:cubicBezTo>
                  <a:cubicBezTo>
                    <a:pt x="25" y="113"/>
                    <a:pt x="0" y="88"/>
                    <a:pt x="0" y="56"/>
                  </a:cubicBezTo>
                  <a:cubicBezTo>
                    <a:pt x="0" y="25"/>
                    <a:pt x="25" y="0"/>
                    <a:pt x="56" y="0"/>
                  </a:cubicBezTo>
                  <a:cubicBezTo>
                    <a:pt x="88" y="0"/>
                    <a:pt x="113" y="25"/>
                    <a:pt x="113" y="56"/>
                  </a:cubicBezTo>
                  <a:cubicBezTo>
                    <a:pt x="113" y="66"/>
                    <a:pt x="111" y="75"/>
                    <a:pt x="107" y="82"/>
                  </a:cubicBezTo>
                  <a:cubicBezTo>
                    <a:pt x="128" y="103"/>
                    <a:pt x="128" y="103"/>
                    <a:pt x="128" y="103"/>
                  </a:cubicBezTo>
                  <a:cubicBezTo>
                    <a:pt x="135" y="110"/>
                    <a:pt x="135" y="121"/>
                    <a:pt x="128" y="128"/>
                  </a:cubicBezTo>
                  <a:close/>
                  <a:moveTo>
                    <a:pt x="56" y="106"/>
                  </a:moveTo>
                  <a:cubicBezTo>
                    <a:pt x="84" y="106"/>
                    <a:pt x="106" y="84"/>
                    <a:pt x="106" y="56"/>
                  </a:cubicBezTo>
                  <a:cubicBezTo>
                    <a:pt x="106" y="29"/>
                    <a:pt x="84" y="7"/>
                    <a:pt x="56" y="7"/>
                  </a:cubicBezTo>
                  <a:cubicBezTo>
                    <a:pt x="29" y="7"/>
                    <a:pt x="7" y="29"/>
                    <a:pt x="7" y="56"/>
                  </a:cubicBezTo>
                  <a:cubicBezTo>
                    <a:pt x="7" y="84"/>
                    <a:pt x="29" y="106"/>
                    <a:pt x="56" y="1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grpSp>
        <p:nvGrpSpPr>
          <p:cNvPr id="28" name="Group 35"/>
          <p:cNvGrpSpPr/>
          <p:nvPr/>
        </p:nvGrpSpPr>
        <p:grpSpPr>
          <a:xfrm>
            <a:off x="7347130" y="3260354"/>
            <a:ext cx="767551" cy="802903"/>
            <a:chOff x="7640638" y="3014663"/>
            <a:chExt cx="434976" cy="434976"/>
          </a:xfrm>
          <a:solidFill>
            <a:schemeClr val="bg1"/>
          </a:solidFill>
        </p:grpSpPr>
        <p:sp>
          <p:nvSpPr>
            <p:cNvPr id="29" name="Freeform 36"/>
            <p:cNvSpPr/>
            <p:nvPr/>
          </p:nvSpPr>
          <p:spPr bwMode="auto">
            <a:xfrm>
              <a:off x="7651751" y="3014663"/>
              <a:ext cx="198438" cy="190500"/>
            </a:xfrm>
            <a:custGeom>
              <a:avLst/>
              <a:gdLst>
                <a:gd name="T0" fmla="*/ 42 w 53"/>
                <a:gd name="T1" fmla="*/ 0 h 51"/>
                <a:gd name="T2" fmla="*/ 41 w 53"/>
                <a:gd name="T3" fmla="*/ 0 h 51"/>
                <a:gd name="T4" fmla="*/ 38 w 53"/>
                <a:gd name="T5" fmla="*/ 2 h 51"/>
                <a:gd name="T6" fmla="*/ 38 w 53"/>
                <a:gd name="T7" fmla="*/ 6 h 51"/>
                <a:gd name="T8" fmla="*/ 13 w 53"/>
                <a:gd name="T9" fmla="*/ 22 h 51"/>
                <a:gd name="T10" fmla="*/ 0 w 53"/>
                <a:gd name="T11" fmla="*/ 50 h 51"/>
                <a:gd name="T12" fmla="*/ 0 w 53"/>
                <a:gd name="T13" fmla="*/ 51 h 51"/>
                <a:gd name="T14" fmla="*/ 1 w 53"/>
                <a:gd name="T15" fmla="*/ 51 h 51"/>
                <a:gd name="T16" fmla="*/ 8 w 53"/>
                <a:gd name="T17" fmla="*/ 51 h 51"/>
                <a:gd name="T18" fmla="*/ 9 w 53"/>
                <a:gd name="T19" fmla="*/ 50 h 51"/>
                <a:gd name="T20" fmla="*/ 38 w 53"/>
                <a:gd name="T21" fmla="*/ 15 h 51"/>
                <a:gd name="T22" fmla="*/ 38 w 53"/>
                <a:gd name="T23" fmla="*/ 18 h 51"/>
                <a:gd name="T24" fmla="*/ 41 w 53"/>
                <a:gd name="T25" fmla="*/ 21 h 51"/>
                <a:gd name="T26" fmla="*/ 42 w 53"/>
                <a:gd name="T27" fmla="*/ 20 h 51"/>
                <a:gd name="T28" fmla="*/ 52 w 53"/>
                <a:gd name="T29" fmla="*/ 12 h 51"/>
                <a:gd name="T30" fmla="*/ 53 w 53"/>
                <a:gd name="T31" fmla="*/ 10 h 51"/>
                <a:gd name="T32" fmla="*/ 52 w 53"/>
                <a:gd name="T33" fmla="*/ 8 h 51"/>
                <a:gd name="T34" fmla="*/ 42 w 53"/>
                <a:gd name="T35"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51">
                  <a:moveTo>
                    <a:pt x="42" y="0"/>
                  </a:moveTo>
                  <a:cubicBezTo>
                    <a:pt x="42" y="0"/>
                    <a:pt x="41" y="0"/>
                    <a:pt x="41" y="0"/>
                  </a:cubicBezTo>
                  <a:cubicBezTo>
                    <a:pt x="39" y="0"/>
                    <a:pt x="38" y="1"/>
                    <a:pt x="38" y="2"/>
                  </a:cubicBezTo>
                  <a:cubicBezTo>
                    <a:pt x="38" y="6"/>
                    <a:pt x="38" y="6"/>
                    <a:pt x="38" y="6"/>
                  </a:cubicBezTo>
                  <a:cubicBezTo>
                    <a:pt x="28" y="9"/>
                    <a:pt x="20" y="14"/>
                    <a:pt x="13" y="22"/>
                  </a:cubicBezTo>
                  <a:cubicBezTo>
                    <a:pt x="6" y="30"/>
                    <a:pt x="1" y="40"/>
                    <a:pt x="0" y="50"/>
                  </a:cubicBezTo>
                  <a:cubicBezTo>
                    <a:pt x="0" y="50"/>
                    <a:pt x="0" y="51"/>
                    <a:pt x="0" y="51"/>
                  </a:cubicBezTo>
                  <a:cubicBezTo>
                    <a:pt x="0" y="51"/>
                    <a:pt x="1" y="51"/>
                    <a:pt x="1" y="51"/>
                  </a:cubicBezTo>
                  <a:cubicBezTo>
                    <a:pt x="8" y="51"/>
                    <a:pt x="8" y="51"/>
                    <a:pt x="8" y="51"/>
                  </a:cubicBezTo>
                  <a:cubicBezTo>
                    <a:pt x="8" y="51"/>
                    <a:pt x="9" y="51"/>
                    <a:pt x="9" y="50"/>
                  </a:cubicBezTo>
                  <a:cubicBezTo>
                    <a:pt x="11" y="34"/>
                    <a:pt x="23" y="20"/>
                    <a:pt x="38" y="15"/>
                  </a:cubicBezTo>
                  <a:cubicBezTo>
                    <a:pt x="38" y="18"/>
                    <a:pt x="38" y="18"/>
                    <a:pt x="38" y="18"/>
                  </a:cubicBezTo>
                  <a:cubicBezTo>
                    <a:pt x="38" y="19"/>
                    <a:pt x="39" y="21"/>
                    <a:pt x="41" y="21"/>
                  </a:cubicBezTo>
                  <a:cubicBezTo>
                    <a:pt x="41" y="21"/>
                    <a:pt x="42" y="20"/>
                    <a:pt x="42" y="20"/>
                  </a:cubicBezTo>
                  <a:cubicBezTo>
                    <a:pt x="52" y="12"/>
                    <a:pt x="52" y="12"/>
                    <a:pt x="52" y="12"/>
                  </a:cubicBezTo>
                  <a:cubicBezTo>
                    <a:pt x="52" y="12"/>
                    <a:pt x="53" y="11"/>
                    <a:pt x="53" y="10"/>
                  </a:cubicBezTo>
                  <a:cubicBezTo>
                    <a:pt x="53" y="9"/>
                    <a:pt x="52" y="9"/>
                    <a:pt x="52" y="8"/>
                  </a:cubicBezTo>
                  <a:lnTo>
                    <a:pt x="4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0" name="Freeform 37"/>
            <p:cNvSpPr/>
            <p:nvPr/>
          </p:nvSpPr>
          <p:spPr bwMode="auto">
            <a:xfrm>
              <a:off x="7640638" y="3235326"/>
              <a:ext cx="190500" cy="198438"/>
            </a:xfrm>
            <a:custGeom>
              <a:avLst/>
              <a:gdLst>
                <a:gd name="T0" fmla="*/ 50 w 51"/>
                <a:gd name="T1" fmla="*/ 44 h 53"/>
                <a:gd name="T2" fmla="*/ 15 w 51"/>
                <a:gd name="T3" fmla="*/ 14 h 53"/>
                <a:gd name="T4" fmla="*/ 18 w 51"/>
                <a:gd name="T5" fmla="*/ 14 h 53"/>
                <a:gd name="T6" fmla="*/ 20 w 51"/>
                <a:gd name="T7" fmla="*/ 13 h 53"/>
                <a:gd name="T8" fmla="*/ 20 w 51"/>
                <a:gd name="T9" fmla="*/ 10 h 53"/>
                <a:gd name="T10" fmla="*/ 12 w 51"/>
                <a:gd name="T11" fmla="*/ 1 h 53"/>
                <a:gd name="T12" fmla="*/ 10 w 51"/>
                <a:gd name="T13" fmla="*/ 0 h 53"/>
                <a:gd name="T14" fmla="*/ 8 w 51"/>
                <a:gd name="T15" fmla="*/ 1 h 53"/>
                <a:gd name="T16" fmla="*/ 0 w 51"/>
                <a:gd name="T17" fmla="*/ 10 h 53"/>
                <a:gd name="T18" fmla="*/ 0 w 51"/>
                <a:gd name="T19" fmla="*/ 13 h 53"/>
                <a:gd name="T20" fmla="*/ 2 w 51"/>
                <a:gd name="T21" fmla="*/ 14 h 53"/>
                <a:gd name="T22" fmla="*/ 6 w 51"/>
                <a:gd name="T23" fmla="*/ 14 h 53"/>
                <a:gd name="T24" fmla="*/ 22 w 51"/>
                <a:gd name="T25" fmla="*/ 40 h 53"/>
                <a:gd name="T26" fmla="*/ 50 w 51"/>
                <a:gd name="T27" fmla="*/ 53 h 53"/>
                <a:gd name="T28" fmla="*/ 50 w 51"/>
                <a:gd name="T29" fmla="*/ 53 h 53"/>
                <a:gd name="T30" fmla="*/ 51 w 51"/>
                <a:gd name="T31" fmla="*/ 52 h 53"/>
                <a:gd name="T32" fmla="*/ 51 w 51"/>
                <a:gd name="T33" fmla="*/ 52 h 53"/>
                <a:gd name="T34" fmla="*/ 51 w 51"/>
                <a:gd name="T35" fmla="*/ 45 h 53"/>
                <a:gd name="T36" fmla="*/ 50 w 51"/>
                <a:gd name="T37" fmla="*/ 44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1" h="53">
                  <a:moveTo>
                    <a:pt x="50" y="44"/>
                  </a:moveTo>
                  <a:cubicBezTo>
                    <a:pt x="34" y="42"/>
                    <a:pt x="20" y="30"/>
                    <a:pt x="15" y="14"/>
                  </a:cubicBezTo>
                  <a:cubicBezTo>
                    <a:pt x="18" y="14"/>
                    <a:pt x="18" y="14"/>
                    <a:pt x="18" y="14"/>
                  </a:cubicBezTo>
                  <a:cubicBezTo>
                    <a:pt x="19" y="14"/>
                    <a:pt x="20" y="14"/>
                    <a:pt x="20" y="13"/>
                  </a:cubicBezTo>
                  <a:cubicBezTo>
                    <a:pt x="21" y="12"/>
                    <a:pt x="21" y="11"/>
                    <a:pt x="20" y="10"/>
                  </a:cubicBezTo>
                  <a:cubicBezTo>
                    <a:pt x="12" y="1"/>
                    <a:pt x="12" y="1"/>
                    <a:pt x="12" y="1"/>
                  </a:cubicBezTo>
                  <a:cubicBezTo>
                    <a:pt x="12" y="0"/>
                    <a:pt x="11" y="0"/>
                    <a:pt x="10" y="0"/>
                  </a:cubicBezTo>
                  <a:cubicBezTo>
                    <a:pt x="9" y="0"/>
                    <a:pt x="9" y="0"/>
                    <a:pt x="8" y="1"/>
                  </a:cubicBezTo>
                  <a:cubicBezTo>
                    <a:pt x="0" y="10"/>
                    <a:pt x="0" y="10"/>
                    <a:pt x="0" y="10"/>
                  </a:cubicBezTo>
                  <a:cubicBezTo>
                    <a:pt x="0" y="11"/>
                    <a:pt x="0" y="12"/>
                    <a:pt x="0" y="13"/>
                  </a:cubicBezTo>
                  <a:cubicBezTo>
                    <a:pt x="0" y="14"/>
                    <a:pt x="1" y="14"/>
                    <a:pt x="2" y="14"/>
                  </a:cubicBezTo>
                  <a:cubicBezTo>
                    <a:pt x="6" y="14"/>
                    <a:pt x="6" y="14"/>
                    <a:pt x="6" y="14"/>
                  </a:cubicBezTo>
                  <a:cubicBezTo>
                    <a:pt x="9" y="24"/>
                    <a:pt x="14" y="33"/>
                    <a:pt x="22" y="40"/>
                  </a:cubicBezTo>
                  <a:cubicBezTo>
                    <a:pt x="30" y="47"/>
                    <a:pt x="40" y="51"/>
                    <a:pt x="50" y="53"/>
                  </a:cubicBezTo>
                  <a:cubicBezTo>
                    <a:pt x="50" y="53"/>
                    <a:pt x="50" y="53"/>
                    <a:pt x="50" y="53"/>
                  </a:cubicBezTo>
                  <a:cubicBezTo>
                    <a:pt x="51" y="53"/>
                    <a:pt x="51" y="53"/>
                    <a:pt x="51" y="52"/>
                  </a:cubicBezTo>
                  <a:cubicBezTo>
                    <a:pt x="51" y="52"/>
                    <a:pt x="51" y="52"/>
                    <a:pt x="51" y="52"/>
                  </a:cubicBezTo>
                  <a:cubicBezTo>
                    <a:pt x="51" y="45"/>
                    <a:pt x="51" y="45"/>
                    <a:pt x="51" y="45"/>
                  </a:cubicBezTo>
                  <a:cubicBezTo>
                    <a:pt x="51" y="44"/>
                    <a:pt x="51" y="44"/>
                    <a:pt x="50"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1" name="Freeform 38"/>
            <p:cNvSpPr/>
            <p:nvPr/>
          </p:nvSpPr>
          <p:spPr bwMode="auto">
            <a:xfrm>
              <a:off x="7861301" y="3251201"/>
              <a:ext cx="203200" cy="198438"/>
            </a:xfrm>
            <a:custGeom>
              <a:avLst/>
              <a:gdLst>
                <a:gd name="T0" fmla="*/ 53 w 54"/>
                <a:gd name="T1" fmla="*/ 0 h 53"/>
                <a:gd name="T2" fmla="*/ 46 w 54"/>
                <a:gd name="T3" fmla="*/ 0 h 53"/>
                <a:gd name="T4" fmla="*/ 45 w 54"/>
                <a:gd name="T5" fmla="*/ 0 h 53"/>
                <a:gd name="T6" fmla="*/ 15 w 54"/>
                <a:gd name="T7" fmla="*/ 37 h 53"/>
                <a:gd name="T8" fmla="*/ 15 w 54"/>
                <a:gd name="T9" fmla="*/ 34 h 53"/>
                <a:gd name="T10" fmla="*/ 12 w 54"/>
                <a:gd name="T11" fmla="*/ 31 h 53"/>
                <a:gd name="T12" fmla="*/ 11 w 54"/>
                <a:gd name="T13" fmla="*/ 32 h 53"/>
                <a:gd name="T14" fmla="*/ 1 w 54"/>
                <a:gd name="T15" fmla="*/ 40 h 53"/>
                <a:gd name="T16" fmla="*/ 0 w 54"/>
                <a:gd name="T17" fmla="*/ 42 h 53"/>
                <a:gd name="T18" fmla="*/ 1 w 54"/>
                <a:gd name="T19" fmla="*/ 44 h 53"/>
                <a:gd name="T20" fmla="*/ 11 w 54"/>
                <a:gd name="T21" fmla="*/ 52 h 53"/>
                <a:gd name="T22" fmla="*/ 12 w 54"/>
                <a:gd name="T23" fmla="*/ 53 h 53"/>
                <a:gd name="T24" fmla="*/ 15 w 54"/>
                <a:gd name="T25" fmla="*/ 50 h 53"/>
                <a:gd name="T26" fmla="*/ 15 w 54"/>
                <a:gd name="T27" fmla="*/ 46 h 53"/>
                <a:gd name="T28" fmla="*/ 41 w 54"/>
                <a:gd name="T29" fmla="*/ 30 h 53"/>
                <a:gd name="T30" fmla="*/ 54 w 54"/>
                <a:gd name="T31" fmla="*/ 1 h 53"/>
                <a:gd name="T32" fmla="*/ 54 w 54"/>
                <a:gd name="T33" fmla="*/ 0 h 53"/>
                <a:gd name="T34" fmla="*/ 53 w 54"/>
                <a:gd name="T35"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4" h="53">
                  <a:moveTo>
                    <a:pt x="53" y="0"/>
                  </a:moveTo>
                  <a:cubicBezTo>
                    <a:pt x="46" y="0"/>
                    <a:pt x="46" y="0"/>
                    <a:pt x="46" y="0"/>
                  </a:cubicBezTo>
                  <a:cubicBezTo>
                    <a:pt x="46" y="0"/>
                    <a:pt x="45" y="0"/>
                    <a:pt x="45" y="0"/>
                  </a:cubicBezTo>
                  <a:cubicBezTo>
                    <a:pt x="43" y="17"/>
                    <a:pt x="31" y="32"/>
                    <a:pt x="15" y="37"/>
                  </a:cubicBezTo>
                  <a:cubicBezTo>
                    <a:pt x="15" y="34"/>
                    <a:pt x="15" y="34"/>
                    <a:pt x="15" y="34"/>
                  </a:cubicBezTo>
                  <a:cubicBezTo>
                    <a:pt x="15" y="32"/>
                    <a:pt x="14" y="31"/>
                    <a:pt x="12" y="31"/>
                  </a:cubicBezTo>
                  <a:cubicBezTo>
                    <a:pt x="12" y="31"/>
                    <a:pt x="11" y="31"/>
                    <a:pt x="11" y="32"/>
                  </a:cubicBezTo>
                  <a:cubicBezTo>
                    <a:pt x="1" y="40"/>
                    <a:pt x="1" y="40"/>
                    <a:pt x="1" y="40"/>
                  </a:cubicBezTo>
                  <a:cubicBezTo>
                    <a:pt x="0" y="40"/>
                    <a:pt x="0" y="41"/>
                    <a:pt x="0" y="42"/>
                  </a:cubicBezTo>
                  <a:cubicBezTo>
                    <a:pt x="0" y="43"/>
                    <a:pt x="0" y="43"/>
                    <a:pt x="1" y="44"/>
                  </a:cubicBezTo>
                  <a:cubicBezTo>
                    <a:pt x="11" y="52"/>
                    <a:pt x="11" y="52"/>
                    <a:pt x="11" y="52"/>
                  </a:cubicBezTo>
                  <a:cubicBezTo>
                    <a:pt x="11" y="52"/>
                    <a:pt x="12" y="53"/>
                    <a:pt x="12" y="53"/>
                  </a:cubicBezTo>
                  <a:cubicBezTo>
                    <a:pt x="14" y="53"/>
                    <a:pt x="15" y="51"/>
                    <a:pt x="15" y="50"/>
                  </a:cubicBezTo>
                  <a:cubicBezTo>
                    <a:pt x="15" y="46"/>
                    <a:pt x="15" y="46"/>
                    <a:pt x="15" y="46"/>
                  </a:cubicBezTo>
                  <a:cubicBezTo>
                    <a:pt x="25" y="43"/>
                    <a:pt x="34" y="38"/>
                    <a:pt x="41" y="30"/>
                  </a:cubicBezTo>
                  <a:cubicBezTo>
                    <a:pt x="48" y="21"/>
                    <a:pt x="53" y="11"/>
                    <a:pt x="54" y="1"/>
                  </a:cubicBezTo>
                  <a:cubicBezTo>
                    <a:pt x="54" y="0"/>
                    <a:pt x="54" y="0"/>
                    <a:pt x="54" y="0"/>
                  </a:cubicBezTo>
                  <a:cubicBezTo>
                    <a:pt x="54" y="0"/>
                    <a:pt x="54" y="0"/>
                    <a:pt x="5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2" name="Freeform 39"/>
            <p:cNvSpPr/>
            <p:nvPr/>
          </p:nvSpPr>
          <p:spPr bwMode="auto">
            <a:xfrm>
              <a:off x="7880351" y="3022601"/>
              <a:ext cx="195263" cy="198438"/>
            </a:xfrm>
            <a:custGeom>
              <a:avLst/>
              <a:gdLst>
                <a:gd name="T0" fmla="*/ 51 w 52"/>
                <a:gd name="T1" fmla="*/ 40 h 53"/>
                <a:gd name="T2" fmla="*/ 49 w 52"/>
                <a:gd name="T3" fmla="*/ 39 h 53"/>
                <a:gd name="T4" fmla="*/ 45 w 52"/>
                <a:gd name="T5" fmla="*/ 39 h 53"/>
                <a:gd name="T6" fmla="*/ 29 w 52"/>
                <a:gd name="T7" fmla="*/ 13 h 53"/>
                <a:gd name="T8" fmla="*/ 1 w 52"/>
                <a:gd name="T9" fmla="*/ 0 h 53"/>
                <a:gd name="T10" fmla="*/ 1 w 52"/>
                <a:gd name="T11" fmla="*/ 0 h 53"/>
                <a:gd name="T12" fmla="*/ 1 w 52"/>
                <a:gd name="T13" fmla="*/ 1 h 53"/>
                <a:gd name="T14" fmla="*/ 0 w 52"/>
                <a:gd name="T15" fmla="*/ 1 h 53"/>
                <a:gd name="T16" fmla="*/ 0 w 52"/>
                <a:gd name="T17" fmla="*/ 8 h 53"/>
                <a:gd name="T18" fmla="*/ 1 w 52"/>
                <a:gd name="T19" fmla="*/ 9 h 53"/>
                <a:gd name="T20" fmla="*/ 37 w 52"/>
                <a:gd name="T21" fmla="*/ 39 h 53"/>
                <a:gd name="T22" fmla="*/ 33 w 52"/>
                <a:gd name="T23" fmla="*/ 39 h 53"/>
                <a:gd name="T24" fmla="*/ 31 w 52"/>
                <a:gd name="T25" fmla="*/ 40 h 53"/>
                <a:gd name="T26" fmla="*/ 31 w 52"/>
                <a:gd name="T27" fmla="*/ 43 h 53"/>
                <a:gd name="T28" fmla="*/ 39 w 52"/>
                <a:gd name="T29" fmla="*/ 52 h 53"/>
                <a:gd name="T30" fmla="*/ 41 w 52"/>
                <a:gd name="T31" fmla="*/ 53 h 53"/>
                <a:gd name="T32" fmla="*/ 43 w 52"/>
                <a:gd name="T33" fmla="*/ 52 h 53"/>
                <a:gd name="T34" fmla="*/ 51 w 52"/>
                <a:gd name="T35" fmla="*/ 43 h 53"/>
                <a:gd name="T36" fmla="*/ 51 w 52"/>
                <a:gd name="T37" fmla="*/ 4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 h="53">
                  <a:moveTo>
                    <a:pt x="51" y="40"/>
                  </a:moveTo>
                  <a:cubicBezTo>
                    <a:pt x="51" y="39"/>
                    <a:pt x="50" y="39"/>
                    <a:pt x="49" y="39"/>
                  </a:cubicBezTo>
                  <a:cubicBezTo>
                    <a:pt x="45" y="39"/>
                    <a:pt x="45" y="39"/>
                    <a:pt x="45" y="39"/>
                  </a:cubicBezTo>
                  <a:cubicBezTo>
                    <a:pt x="42" y="29"/>
                    <a:pt x="37" y="20"/>
                    <a:pt x="29" y="13"/>
                  </a:cubicBezTo>
                  <a:cubicBezTo>
                    <a:pt x="21" y="6"/>
                    <a:pt x="12" y="2"/>
                    <a:pt x="1" y="0"/>
                  </a:cubicBezTo>
                  <a:cubicBezTo>
                    <a:pt x="1" y="0"/>
                    <a:pt x="1" y="0"/>
                    <a:pt x="1" y="0"/>
                  </a:cubicBezTo>
                  <a:cubicBezTo>
                    <a:pt x="1" y="0"/>
                    <a:pt x="1" y="0"/>
                    <a:pt x="1" y="1"/>
                  </a:cubicBezTo>
                  <a:cubicBezTo>
                    <a:pt x="0" y="1"/>
                    <a:pt x="0" y="1"/>
                    <a:pt x="0" y="1"/>
                  </a:cubicBezTo>
                  <a:cubicBezTo>
                    <a:pt x="0" y="8"/>
                    <a:pt x="0" y="8"/>
                    <a:pt x="0" y="8"/>
                  </a:cubicBezTo>
                  <a:cubicBezTo>
                    <a:pt x="0" y="9"/>
                    <a:pt x="1" y="9"/>
                    <a:pt x="1" y="9"/>
                  </a:cubicBezTo>
                  <a:cubicBezTo>
                    <a:pt x="18" y="11"/>
                    <a:pt x="31" y="23"/>
                    <a:pt x="37" y="39"/>
                  </a:cubicBezTo>
                  <a:cubicBezTo>
                    <a:pt x="33" y="39"/>
                    <a:pt x="33" y="39"/>
                    <a:pt x="33" y="39"/>
                  </a:cubicBezTo>
                  <a:cubicBezTo>
                    <a:pt x="32" y="39"/>
                    <a:pt x="31" y="39"/>
                    <a:pt x="31" y="40"/>
                  </a:cubicBezTo>
                  <a:cubicBezTo>
                    <a:pt x="31" y="41"/>
                    <a:pt x="31" y="42"/>
                    <a:pt x="31" y="43"/>
                  </a:cubicBezTo>
                  <a:cubicBezTo>
                    <a:pt x="39" y="52"/>
                    <a:pt x="39" y="52"/>
                    <a:pt x="39" y="52"/>
                  </a:cubicBezTo>
                  <a:cubicBezTo>
                    <a:pt x="40" y="53"/>
                    <a:pt x="40" y="53"/>
                    <a:pt x="41" y="53"/>
                  </a:cubicBezTo>
                  <a:cubicBezTo>
                    <a:pt x="42" y="53"/>
                    <a:pt x="43" y="53"/>
                    <a:pt x="43" y="52"/>
                  </a:cubicBezTo>
                  <a:cubicBezTo>
                    <a:pt x="51" y="43"/>
                    <a:pt x="51" y="43"/>
                    <a:pt x="51" y="43"/>
                  </a:cubicBezTo>
                  <a:cubicBezTo>
                    <a:pt x="52" y="42"/>
                    <a:pt x="52" y="41"/>
                    <a:pt x="51"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3" name="Freeform 40"/>
            <p:cNvSpPr>
              <a:spLocks noEditPoints="1"/>
            </p:cNvSpPr>
            <p:nvPr/>
          </p:nvSpPr>
          <p:spPr bwMode="auto">
            <a:xfrm>
              <a:off x="7723188" y="3092451"/>
              <a:ext cx="269875" cy="269875"/>
            </a:xfrm>
            <a:custGeom>
              <a:avLst/>
              <a:gdLst>
                <a:gd name="T0" fmla="*/ 36 w 72"/>
                <a:gd name="T1" fmla="*/ 72 h 72"/>
                <a:gd name="T2" fmla="*/ 61 w 72"/>
                <a:gd name="T3" fmla="*/ 21 h 72"/>
                <a:gd name="T4" fmla="*/ 66 w 72"/>
                <a:gd name="T5" fmla="*/ 34 h 72"/>
                <a:gd name="T6" fmla="*/ 52 w 72"/>
                <a:gd name="T7" fmla="*/ 34 h 72"/>
                <a:gd name="T8" fmla="*/ 51 w 72"/>
                <a:gd name="T9" fmla="*/ 23 h 72"/>
                <a:gd name="T10" fmla="*/ 61 w 72"/>
                <a:gd name="T11" fmla="*/ 21 h 72"/>
                <a:gd name="T12" fmla="*/ 57 w 72"/>
                <a:gd name="T13" fmla="*/ 15 h 72"/>
                <a:gd name="T14" fmla="*/ 57 w 72"/>
                <a:gd name="T15" fmla="*/ 17 h 72"/>
                <a:gd name="T16" fmla="*/ 50 w 72"/>
                <a:gd name="T17" fmla="*/ 18 h 72"/>
                <a:gd name="T18" fmla="*/ 50 w 72"/>
                <a:gd name="T19" fmla="*/ 10 h 72"/>
                <a:gd name="T20" fmla="*/ 24 w 72"/>
                <a:gd name="T21" fmla="*/ 34 h 72"/>
                <a:gd name="T22" fmla="*/ 25 w 72"/>
                <a:gd name="T23" fmla="*/ 23 h 72"/>
                <a:gd name="T24" fmla="*/ 46 w 72"/>
                <a:gd name="T25" fmla="*/ 23 h 72"/>
                <a:gd name="T26" fmla="*/ 48 w 72"/>
                <a:gd name="T27" fmla="*/ 33 h 72"/>
                <a:gd name="T28" fmla="*/ 48 w 72"/>
                <a:gd name="T29" fmla="*/ 38 h 72"/>
                <a:gd name="T30" fmla="*/ 47 w 72"/>
                <a:gd name="T31" fmla="*/ 48 h 72"/>
                <a:gd name="T32" fmla="*/ 26 w 72"/>
                <a:gd name="T33" fmla="*/ 48 h 72"/>
                <a:gd name="T34" fmla="*/ 24 w 72"/>
                <a:gd name="T35" fmla="*/ 39 h 72"/>
                <a:gd name="T36" fmla="*/ 47 w 72"/>
                <a:gd name="T37" fmla="*/ 38 h 72"/>
                <a:gd name="T38" fmla="*/ 28 w 72"/>
                <a:gd name="T39" fmla="*/ 13 h 72"/>
                <a:gd name="T40" fmla="*/ 32 w 72"/>
                <a:gd name="T41" fmla="*/ 7 h 72"/>
                <a:gd name="T42" fmla="*/ 41 w 72"/>
                <a:gd name="T43" fmla="*/ 7 h 72"/>
                <a:gd name="T44" fmla="*/ 46 w 72"/>
                <a:gd name="T45" fmla="*/ 18 h 72"/>
                <a:gd name="T46" fmla="*/ 36 w 72"/>
                <a:gd name="T47" fmla="*/ 20 h 72"/>
                <a:gd name="T48" fmla="*/ 27 w 72"/>
                <a:gd name="T49" fmla="*/ 18 h 72"/>
                <a:gd name="T50" fmla="*/ 23 w 72"/>
                <a:gd name="T51" fmla="*/ 10 h 72"/>
                <a:gd name="T52" fmla="*/ 22 w 72"/>
                <a:gd name="T53" fmla="*/ 18 h 72"/>
                <a:gd name="T54" fmla="*/ 16 w 72"/>
                <a:gd name="T55" fmla="*/ 17 h 72"/>
                <a:gd name="T56" fmla="*/ 7 w 72"/>
                <a:gd name="T57" fmla="*/ 33 h 72"/>
                <a:gd name="T58" fmla="*/ 12 w 72"/>
                <a:gd name="T59" fmla="*/ 21 h 72"/>
                <a:gd name="T60" fmla="*/ 21 w 72"/>
                <a:gd name="T61" fmla="*/ 24 h 72"/>
                <a:gd name="T62" fmla="*/ 19 w 72"/>
                <a:gd name="T63" fmla="*/ 34 h 72"/>
                <a:gd name="T64" fmla="*/ 7 w 72"/>
                <a:gd name="T65" fmla="*/ 33 h 72"/>
                <a:gd name="T66" fmla="*/ 7 w 72"/>
                <a:gd name="T67" fmla="*/ 39 h 72"/>
                <a:gd name="T68" fmla="*/ 19 w 72"/>
                <a:gd name="T69" fmla="*/ 38 h 72"/>
                <a:gd name="T70" fmla="*/ 21 w 72"/>
                <a:gd name="T71" fmla="*/ 48 h 72"/>
                <a:gd name="T72" fmla="*/ 12 w 72"/>
                <a:gd name="T73" fmla="*/ 51 h 72"/>
                <a:gd name="T74" fmla="*/ 15 w 72"/>
                <a:gd name="T75" fmla="*/ 57 h 72"/>
                <a:gd name="T76" fmla="*/ 14 w 72"/>
                <a:gd name="T77" fmla="*/ 55 h 72"/>
                <a:gd name="T78" fmla="*/ 22 w 72"/>
                <a:gd name="T79" fmla="*/ 53 h 72"/>
                <a:gd name="T80" fmla="*/ 26 w 72"/>
                <a:gd name="T81" fmla="*/ 63 h 72"/>
                <a:gd name="T82" fmla="*/ 44 w 72"/>
                <a:gd name="T83" fmla="*/ 59 h 72"/>
                <a:gd name="T84" fmla="*/ 40 w 72"/>
                <a:gd name="T85" fmla="*/ 65 h 72"/>
                <a:gd name="T86" fmla="*/ 32 w 72"/>
                <a:gd name="T87" fmla="*/ 65 h 72"/>
                <a:gd name="T88" fmla="*/ 27 w 72"/>
                <a:gd name="T89" fmla="*/ 54 h 72"/>
                <a:gd name="T90" fmla="*/ 36 w 72"/>
                <a:gd name="T91" fmla="*/ 52 h 72"/>
                <a:gd name="T92" fmla="*/ 46 w 72"/>
                <a:gd name="T93" fmla="*/ 54 h 72"/>
                <a:gd name="T94" fmla="*/ 50 w 72"/>
                <a:gd name="T95" fmla="*/ 62 h 72"/>
                <a:gd name="T96" fmla="*/ 50 w 72"/>
                <a:gd name="T97" fmla="*/ 54 h 72"/>
                <a:gd name="T98" fmla="*/ 57 w 72"/>
                <a:gd name="T99" fmla="*/ 54 h 72"/>
                <a:gd name="T100" fmla="*/ 65 w 72"/>
                <a:gd name="T101" fmla="*/ 39 h 72"/>
                <a:gd name="T102" fmla="*/ 60 w 72"/>
                <a:gd name="T103" fmla="*/ 51 h 72"/>
                <a:gd name="T104" fmla="*/ 52 w 72"/>
                <a:gd name="T105" fmla="*/ 48 h 72"/>
                <a:gd name="T106" fmla="*/ 53 w 72"/>
                <a:gd name="T107" fmla="*/ 38 h 72"/>
                <a:gd name="T108" fmla="*/ 65 w 72"/>
                <a:gd name="T109" fmla="*/ 3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2" h="72">
                  <a:moveTo>
                    <a:pt x="36" y="0"/>
                  </a:moveTo>
                  <a:cubicBezTo>
                    <a:pt x="17" y="0"/>
                    <a:pt x="0" y="16"/>
                    <a:pt x="0" y="36"/>
                  </a:cubicBezTo>
                  <a:cubicBezTo>
                    <a:pt x="0" y="56"/>
                    <a:pt x="17" y="72"/>
                    <a:pt x="36" y="72"/>
                  </a:cubicBezTo>
                  <a:cubicBezTo>
                    <a:pt x="56" y="72"/>
                    <a:pt x="72" y="56"/>
                    <a:pt x="72" y="36"/>
                  </a:cubicBezTo>
                  <a:cubicBezTo>
                    <a:pt x="72" y="16"/>
                    <a:pt x="56" y="0"/>
                    <a:pt x="36" y="0"/>
                  </a:cubicBezTo>
                  <a:close/>
                  <a:moveTo>
                    <a:pt x="61" y="21"/>
                  </a:moveTo>
                  <a:cubicBezTo>
                    <a:pt x="62" y="21"/>
                    <a:pt x="62" y="21"/>
                    <a:pt x="62" y="21"/>
                  </a:cubicBezTo>
                  <a:cubicBezTo>
                    <a:pt x="64" y="25"/>
                    <a:pt x="65" y="28"/>
                    <a:pt x="65" y="33"/>
                  </a:cubicBezTo>
                  <a:cubicBezTo>
                    <a:pt x="66" y="34"/>
                    <a:pt x="66" y="34"/>
                    <a:pt x="66" y="34"/>
                  </a:cubicBezTo>
                  <a:cubicBezTo>
                    <a:pt x="64" y="34"/>
                    <a:pt x="64" y="34"/>
                    <a:pt x="64" y="34"/>
                  </a:cubicBezTo>
                  <a:cubicBezTo>
                    <a:pt x="53" y="34"/>
                    <a:pt x="53" y="34"/>
                    <a:pt x="53" y="34"/>
                  </a:cubicBezTo>
                  <a:cubicBezTo>
                    <a:pt x="52" y="34"/>
                    <a:pt x="52" y="34"/>
                    <a:pt x="52" y="34"/>
                  </a:cubicBezTo>
                  <a:cubicBezTo>
                    <a:pt x="52" y="33"/>
                    <a:pt x="52" y="33"/>
                    <a:pt x="52" y="33"/>
                  </a:cubicBezTo>
                  <a:cubicBezTo>
                    <a:pt x="52" y="30"/>
                    <a:pt x="52" y="27"/>
                    <a:pt x="52" y="24"/>
                  </a:cubicBezTo>
                  <a:cubicBezTo>
                    <a:pt x="51" y="23"/>
                    <a:pt x="51" y="23"/>
                    <a:pt x="51" y="23"/>
                  </a:cubicBezTo>
                  <a:cubicBezTo>
                    <a:pt x="52" y="23"/>
                    <a:pt x="52" y="23"/>
                    <a:pt x="52" y="23"/>
                  </a:cubicBezTo>
                  <a:cubicBezTo>
                    <a:pt x="55" y="22"/>
                    <a:pt x="58" y="22"/>
                    <a:pt x="60" y="21"/>
                  </a:cubicBezTo>
                  <a:lnTo>
                    <a:pt x="61" y="21"/>
                  </a:lnTo>
                  <a:close/>
                  <a:moveTo>
                    <a:pt x="50" y="10"/>
                  </a:moveTo>
                  <a:cubicBezTo>
                    <a:pt x="52" y="11"/>
                    <a:pt x="55" y="13"/>
                    <a:pt x="57" y="15"/>
                  </a:cubicBezTo>
                  <a:cubicBezTo>
                    <a:pt x="57" y="15"/>
                    <a:pt x="57" y="15"/>
                    <a:pt x="57" y="15"/>
                  </a:cubicBezTo>
                  <a:cubicBezTo>
                    <a:pt x="57" y="15"/>
                    <a:pt x="57" y="15"/>
                    <a:pt x="57" y="16"/>
                  </a:cubicBezTo>
                  <a:cubicBezTo>
                    <a:pt x="59" y="17"/>
                    <a:pt x="59" y="17"/>
                    <a:pt x="59" y="17"/>
                  </a:cubicBezTo>
                  <a:cubicBezTo>
                    <a:pt x="57" y="17"/>
                    <a:pt x="57" y="17"/>
                    <a:pt x="57" y="17"/>
                  </a:cubicBezTo>
                  <a:cubicBezTo>
                    <a:pt x="55" y="18"/>
                    <a:pt x="53" y="18"/>
                    <a:pt x="52" y="19"/>
                  </a:cubicBezTo>
                  <a:cubicBezTo>
                    <a:pt x="50" y="19"/>
                    <a:pt x="50" y="19"/>
                    <a:pt x="50" y="19"/>
                  </a:cubicBezTo>
                  <a:cubicBezTo>
                    <a:pt x="50" y="18"/>
                    <a:pt x="50" y="18"/>
                    <a:pt x="50" y="18"/>
                  </a:cubicBezTo>
                  <a:cubicBezTo>
                    <a:pt x="50" y="15"/>
                    <a:pt x="49" y="13"/>
                    <a:pt x="48" y="11"/>
                  </a:cubicBezTo>
                  <a:cubicBezTo>
                    <a:pt x="47" y="8"/>
                    <a:pt x="47" y="8"/>
                    <a:pt x="47" y="8"/>
                  </a:cubicBezTo>
                  <a:lnTo>
                    <a:pt x="50" y="10"/>
                  </a:lnTo>
                  <a:close/>
                  <a:moveTo>
                    <a:pt x="47" y="34"/>
                  </a:moveTo>
                  <a:cubicBezTo>
                    <a:pt x="25" y="34"/>
                    <a:pt x="25" y="34"/>
                    <a:pt x="25" y="34"/>
                  </a:cubicBezTo>
                  <a:cubicBezTo>
                    <a:pt x="24" y="34"/>
                    <a:pt x="24" y="34"/>
                    <a:pt x="24" y="34"/>
                  </a:cubicBezTo>
                  <a:cubicBezTo>
                    <a:pt x="24" y="33"/>
                    <a:pt x="24" y="33"/>
                    <a:pt x="24" y="33"/>
                  </a:cubicBezTo>
                  <a:cubicBezTo>
                    <a:pt x="24" y="30"/>
                    <a:pt x="25" y="27"/>
                    <a:pt x="25" y="24"/>
                  </a:cubicBezTo>
                  <a:cubicBezTo>
                    <a:pt x="25" y="23"/>
                    <a:pt x="25" y="23"/>
                    <a:pt x="25" y="23"/>
                  </a:cubicBezTo>
                  <a:cubicBezTo>
                    <a:pt x="26" y="23"/>
                    <a:pt x="26" y="23"/>
                    <a:pt x="26" y="23"/>
                  </a:cubicBezTo>
                  <a:cubicBezTo>
                    <a:pt x="30" y="24"/>
                    <a:pt x="33" y="24"/>
                    <a:pt x="36" y="24"/>
                  </a:cubicBezTo>
                  <a:cubicBezTo>
                    <a:pt x="40" y="24"/>
                    <a:pt x="43" y="24"/>
                    <a:pt x="46" y="23"/>
                  </a:cubicBezTo>
                  <a:cubicBezTo>
                    <a:pt x="47" y="23"/>
                    <a:pt x="47" y="23"/>
                    <a:pt x="47" y="23"/>
                  </a:cubicBezTo>
                  <a:cubicBezTo>
                    <a:pt x="47" y="24"/>
                    <a:pt x="47" y="24"/>
                    <a:pt x="47" y="24"/>
                  </a:cubicBezTo>
                  <a:cubicBezTo>
                    <a:pt x="48" y="27"/>
                    <a:pt x="48" y="30"/>
                    <a:pt x="48" y="33"/>
                  </a:cubicBezTo>
                  <a:cubicBezTo>
                    <a:pt x="48" y="34"/>
                    <a:pt x="48" y="34"/>
                    <a:pt x="48" y="34"/>
                  </a:cubicBezTo>
                  <a:lnTo>
                    <a:pt x="47" y="34"/>
                  </a:lnTo>
                  <a:close/>
                  <a:moveTo>
                    <a:pt x="48" y="38"/>
                  </a:moveTo>
                  <a:cubicBezTo>
                    <a:pt x="48" y="39"/>
                    <a:pt x="48" y="39"/>
                    <a:pt x="48" y="39"/>
                  </a:cubicBezTo>
                  <a:cubicBezTo>
                    <a:pt x="48" y="42"/>
                    <a:pt x="48" y="45"/>
                    <a:pt x="47" y="47"/>
                  </a:cubicBezTo>
                  <a:cubicBezTo>
                    <a:pt x="47" y="48"/>
                    <a:pt x="47" y="48"/>
                    <a:pt x="47" y="48"/>
                  </a:cubicBezTo>
                  <a:cubicBezTo>
                    <a:pt x="46" y="48"/>
                    <a:pt x="46" y="48"/>
                    <a:pt x="46" y="48"/>
                  </a:cubicBezTo>
                  <a:cubicBezTo>
                    <a:pt x="43" y="48"/>
                    <a:pt x="40" y="48"/>
                    <a:pt x="36" y="48"/>
                  </a:cubicBezTo>
                  <a:cubicBezTo>
                    <a:pt x="33" y="48"/>
                    <a:pt x="30" y="48"/>
                    <a:pt x="26" y="48"/>
                  </a:cubicBezTo>
                  <a:cubicBezTo>
                    <a:pt x="25" y="48"/>
                    <a:pt x="25" y="48"/>
                    <a:pt x="25" y="48"/>
                  </a:cubicBezTo>
                  <a:cubicBezTo>
                    <a:pt x="25" y="47"/>
                    <a:pt x="25" y="47"/>
                    <a:pt x="25" y="47"/>
                  </a:cubicBezTo>
                  <a:cubicBezTo>
                    <a:pt x="25" y="45"/>
                    <a:pt x="24" y="42"/>
                    <a:pt x="24" y="39"/>
                  </a:cubicBezTo>
                  <a:cubicBezTo>
                    <a:pt x="24" y="38"/>
                    <a:pt x="24" y="38"/>
                    <a:pt x="24" y="38"/>
                  </a:cubicBezTo>
                  <a:cubicBezTo>
                    <a:pt x="25" y="38"/>
                    <a:pt x="25" y="38"/>
                    <a:pt x="25" y="38"/>
                  </a:cubicBezTo>
                  <a:cubicBezTo>
                    <a:pt x="47" y="38"/>
                    <a:pt x="47" y="38"/>
                    <a:pt x="47" y="38"/>
                  </a:cubicBezTo>
                  <a:lnTo>
                    <a:pt x="48" y="38"/>
                  </a:lnTo>
                  <a:close/>
                  <a:moveTo>
                    <a:pt x="27" y="18"/>
                  </a:moveTo>
                  <a:cubicBezTo>
                    <a:pt x="27" y="16"/>
                    <a:pt x="28" y="14"/>
                    <a:pt x="28" y="13"/>
                  </a:cubicBezTo>
                  <a:cubicBezTo>
                    <a:pt x="29" y="10"/>
                    <a:pt x="30" y="9"/>
                    <a:pt x="32" y="7"/>
                  </a:cubicBezTo>
                  <a:cubicBezTo>
                    <a:pt x="32" y="7"/>
                    <a:pt x="32" y="7"/>
                    <a:pt x="32" y="7"/>
                  </a:cubicBezTo>
                  <a:cubicBezTo>
                    <a:pt x="32" y="7"/>
                    <a:pt x="32" y="7"/>
                    <a:pt x="32" y="7"/>
                  </a:cubicBezTo>
                  <a:cubicBezTo>
                    <a:pt x="34" y="7"/>
                    <a:pt x="35" y="7"/>
                    <a:pt x="36" y="7"/>
                  </a:cubicBezTo>
                  <a:cubicBezTo>
                    <a:pt x="38" y="7"/>
                    <a:pt x="39" y="7"/>
                    <a:pt x="40" y="7"/>
                  </a:cubicBezTo>
                  <a:cubicBezTo>
                    <a:pt x="41" y="7"/>
                    <a:pt x="41" y="7"/>
                    <a:pt x="41" y="7"/>
                  </a:cubicBezTo>
                  <a:cubicBezTo>
                    <a:pt x="41" y="7"/>
                    <a:pt x="41" y="7"/>
                    <a:pt x="41" y="7"/>
                  </a:cubicBezTo>
                  <a:cubicBezTo>
                    <a:pt x="42" y="9"/>
                    <a:pt x="43" y="10"/>
                    <a:pt x="44" y="13"/>
                  </a:cubicBezTo>
                  <a:cubicBezTo>
                    <a:pt x="45" y="14"/>
                    <a:pt x="45" y="16"/>
                    <a:pt x="46" y="18"/>
                  </a:cubicBezTo>
                  <a:cubicBezTo>
                    <a:pt x="46" y="19"/>
                    <a:pt x="46" y="19"/>
                    <a:pt x="46" y="19"/>
                  </a:cubicBezTo>
                  <a:cubicBezTo>
                    <a:pt x="45" y="19"/>
                    <a:pt x="45" y="19"/>
                    <a:pt x="45" y="19"/>
                  </a:cubicBezTo>
                  <a:cubicBezTo>
                    <a:pt x="42" y="20"/>
                    <a:pt x="39" y="20"/>
                    <a:pt x="36" y="20"/>
                  </a:cubicBezTo>
                  <a:cubicBezTo>
                    <a:pt x="33" y="20"/>
                    <a:pt x="30" y="20"/>
                    <a:pt x="28" y="19"/>
                  </a:cubicBezTo>
                  <a:cubicBezTo>
                    <a:pt x="26" y="19"/>
                    <a:pt x="26" y="19"/>
                    <a:pt x="26" y="19"/>
                  </a:cubicBezTo>
                  <a:lnTo>
                    <a:pt x="27" y="18"/>
                  </a:lnTo>
                  <a:close/>
                  <a:moveTo>
                    <a:pt x="15" y="16"/>
                  </a:moveTo>
                  <a:cubicBezTo>
                    <a:pt x="15" y="15"/>
                    <a:pt x="15" y="15"/>
                    <a:pt x="15" y="15"/>
                  </a:cubicBezTo>
                  <a:cubicBezTo>
                    <a:pt x="18" y="13"/>
                    <a:pt x="20" y="11"/>
                    <a:pt x="23" y="10"/>
                  </a:cubicBezTo>
                  <a:cubicBezTo>
                    <a:pt x="26" y="8"/>
                    <a:pt x="26" y="8"/>
                    <a:pt x="26" y="8"/>
                  </a:cubicBezTo>
                  <a:cubicBezTo>
                    <a:pt x="24" y="11"/>
                    <a:pt x="24" y="11"/>
                    <a:pt x="24" y="11"/>
                  </a:cubicBezTo>
                  <a:cubicBezTo>
                    <a:pt x="24" y="13"/>
                    <a:pt x="23" y="15"/>
                    <a:pt x="22" y="18"/>
                  </a:cubicBezTo>
                  <a:cubicBezTo>
                    <a:pt x="22" y="19"/>
                    <a:pt x="22" y="19"/>
                    <a:pt x="22" y="19"/>
                  </a:cubicBezTo>
                  <a:cubicBezTo>
                    <a:pt x="21" y="19"/>
                    <a:pt x="21" y="19"/>
                    <a:pt x="21" y="19"/>
                  </a:cubicBezTo>
                  <a:cubicBezTo>
                    <a:pt x="19" y="18"/>
                    <a:pt x="17" y="18"/>
                    <a:pt x="16" y="17"/>
                  </a:cubicBezTo>
                  <a:cubicBezTo>
                    <a:pt x="14" y="17"/>
                    <a:pt x="14" y="17"/>
                    <a:pt x="14" y="17"/>
                  </a:cubicBezTo>
                  <a:lnTo>
                    <a:pt x="15" y="16"/>
                  </a:lnTo>
                  <a:close/>
                  <a:moveTo>
                    <a:pt x="7" y="33"/>
                  </a:moveTo>
                  <a:cubicBezTo>
                    <a:pt x="8" y="28"/>
                    <a:pt x="9" y="25"/>
                    <a:pt x="11" y="21"/>
                  </a:cubicBezTo>
                  <a:cubicBezTo>
                    <a:pt x="11" y="21"/>
                    <a:pt x="11" y="21"/>
                    <a:pt x="11" y="21"/>
                  </a:cubicBezTo>
                  <a:cubicBezTo>
                    <a:pt x="12" y="21"/>
                    <a:pt x="12" y="21"/>
                    <a:pt x="12" y="21"/>
                  </a:cubicBezTo>
                  <a:cubicBezTo>
                    <a:pt x="14" y="22"/>
                    <a:pt x="17" y="22"/>
                    <a:pt x="20" y="23"/>
                  </a:cubicBezTo>
                  <a:cubicBezTo>
                    <a:pt x="21" y="23"/>
                    <a:pt x="21" y="23"/>
                    <a:pt x="21" y="23"/>
                  </a:cubicBezTo>
                  <a:cubicBezTo>
                    <a:pt x="21" y="24"/>
                    <a:pt x="21" y="24"/>
                    <a:pt x="21" y="24"/>
                  </a:cubicBezTo>
                  <a:cubicBezTo>
                    <a:pt x="20" y="27"/>
                    <a:pt x="20" y="30"/>
                    <a:pt x="20" y="33"/>
                  </a:cubicBezTo>
                  <a:cubicBezTo>
                    <a:pt x="20" y="34"/>
                    <a:pt x="20" y="34"/>
                    <a:pt x="20" y="34"/>
                  </a:cubicBezTo>
                  <a:cubicBezTo>
                    <a:pt x="19" y="34"/>
                    <a:pt x="19" y="34"/>
                    <a:pt x="19" y="34"/>
                  </a:cubicBezTo>
                  <a:cubicBezTo>
                    <a:pt x="8" y="34"/>
                    <a:pt x="8" y="34"/>
                    <a:pt x="8" y="34"/>
                  </a:cubicBezTo>
                  <a:cubicBezTo>
                    <a:pt x="7" y="34"/>
                    <a:pt x="7" y="34"/>
                    <a:pt x="7" y="34"/>
                  </a:cubicBezTo>
                  <a:lnTo>
                    <a:pt x="7" y="33"/>
                  </a:lnTo>
                  <a:close/>
                  <a:moveTo>
                    <a:pt x="11" y="51"/>
                  </a:moveTo>
                  <a:cubicBezTo>
                    <a:pt x="11" y="50"/>
                    <a:pt x="11" y="50"/>
                    <a:pt x="11" y="50"/>
                  </a:cubicBezTo>
                  <a:cubicBezTo>
                    <a:pt x="9" y="47"/>
                    <a:pt x="8" y="43"/>
                    <a:pt x="7" y="39"/>
                  </a:cubicBezTo>
                  <a:cubicBezTo>
                    <a:pt x="7" y="38"/>
                    <a:pt x="7" y="38"/>
                    <a:pt x="7" y="38"/>
                  </a:cubicBezTo>
                  <a:cubicBezTo>
                    <a:pt x="8" y="38"/>
                    <a:pt x="8" y="38"/>
                    <a:pt x="8" y="38"/>
                  </a:cubicBezTo>
                  <a:cubicBezTo>
                    <a:pt x="19" y="38"/>
                    <a:pt x="19" y="38"/>
                    <a:pt x="19" y="38"/>
                  </a:cubicBezTo>
                  <a:cubicBezTo>
                    <a:pt x="20" y="38"/>
                    <a:pt x="20" y="38"/>
                    <a:pt x="20" y="38"/>
                  </a:cubicBezTo>
                  <a:cubicBezTo>
                    <a:pt x="20" y="39"/>
                    <a:pt x="20" y="39"/>
                    <a:pt x="20" y="39"/>
                  </a:cubicBezTo>
                  <a:cubicBezTo>
                    <a:pt x="20" y="42"/>
                    <a:pt x="20" y="45"/>
                    <a:pt x="21" y="48"/>
                  </a:cubicBezTo>
                  <a:cubicBezTo>
                    <a:pt x="21" y="49"/>
                    <a:pt x="21" y="49"/>
                    <a:pt x="21" y="49"/>
                  </a:cubicBezTo>
                  <a:cubicBezTo>
                    <a:pt x="20" y="49"/>
                    <a:pt x="20" y="49"/>
                    <a:pt x="20" y="49"/>
                  </a:cubicBezTo>
                  <a:cubicBezTo>
                    <a:pt x="17" y="50"/>
                    <a:pt x="14" y="50"/>
                    <a:pt x="12" y="51"/>
                  </a:cubicBezTo>
                  <a:lnTo>
                    <a:pt x="11" y="51"/>
                  </a:lnTo>
                  <a:close/>
                  <a:moveTo>
                    <a:pt x="23" y="62"/>
                  </a:moveTo>
                  <a:cubicBezTo>
                    <a:pt x="20" y="61"/>
                    <a:pt x="18" y="59"/>
                    <a:pt x="15" y="57"/>
                  </a:cubicBezTo>
                  <a:cubicBezTo>
                    <a:pt x="15" y="56"/>
                    <a:pt x="15" y="56"/>
                    <a:pt x="15" y="56"/>
                  </a:cubicBezTo>
                  <a:cubicBezTo>
                    <a:pt x="15" y="56"/>
                    <a:pt x="15" y="56"/>
                    <a:pt x="15" y="56"/>
                  </a:cubicBezTo>
                  <a:cubicBezTo>
                    <a:pt x="14" y="55"/>
                    <a:pt x="14" y="55"/>
                    <a:pt x="14" y="55"/>
                  </a:cubicBezTo>
                  <a:cubicBezTo>
                    <a:pt x="16" y="54"/>
                    <a:pt x="16" y="54"/>
                    <a:pt x="16" y="54"/>
                  </a:cubicBezTo>
                  <a:cubicBezTo>
                    <a:pt x="17" y="54"/>
                    <a:pt x="19" y="53"/>
                    <a:pt x="21" y="53"/>
                  </a:cubicBezTo>
                  <a:cubicBezTo>
                    <a:pt x="22" y="53"/>
                    <a:pt x="22" y="53"/>
                    <a:pt x="22" y="53"/>
                  </a:cubicBezTo>
                  <a:cubicBezTo>
                    <a:pt x="22" y="54"/>
                    <a:pt x="22" y="54"/>
                    <a:pt x="22" y="54"/>
                  </a:cubicBezTo>
                  <a:cubicBezTo>
                    <a:pt x="23" y="56"/>
                    <a:pt x="24" y="59"/>
                    <a:pt x="24" y="61"/>
                  </a:cubicBezTo>
                  <a:cubicBezTo>
                    <a:pt x="26" y="63"/>
                    <a:pt x="26" y="63"/>
                    <a:pt x="26" y="63"/>
                  </a:cubicBezTo>
                  <a:lnTo>
                    <a:pt x="23" y="62"/>
                  </a:lnTo>
                  <a:close/>
                  <a:moveTo>
                    <a:pt x="46" y="54"/>
                  </a:moveTo>
                  <a:cubicBezTo>
                    <a:pt x="45" y="56"/>
                    <a:pt x="45" y="58"/>
                    <a:pt x="44" y="59"/>
                  </a:cubicBezTo>
                  <a:cubicBezTo>
                    <a:pt x="43" y="61"/>
                    <a:pt x="42" y="63"/>
                    <a:pt x="41" y="65"/>
                  </a:cubicBezTo>
                  <a:cubicBezTo>
                    <a:pt x="41" y="65"/>
                    <a:pt x="41" y="65"/>
                    <a:pt x="41" y="65"/>
                  </a:cubicBezTo>
                  <a:cubicBezTo>
                    <a:pt x="40" y="65"/>
                    <a:pt x="40" y="65"/>
                    <a:pt x="40" y="65"/>
                  </a:cubicBezTo>
                  <a:cubicBezTo>
                    <a:pt x="39" y="65"/>
                    <a:pt x="38" y="65"/>
                    <a:pt x="36" y="65"/>
                  </a:cubicBezTo>
                  <a:cubicBezTo>
                    <a:pt x="35" y="65"/>
                    <a:pt x="34" y="65"/>
                    <a:pt x="32" y="65"/>
                  </a:cubicBezTo>
                  <a:cubicBezTo>
                    <a:pt x="32" y="65"/>
                    <a:pt x="32" y="65"/>
                    <a:pt x="32" y="65"/>
                  </a:cubicBezTo>
                  <a:cubicBezTo>
                    <a:pt x="32" y="65"/>
                    <a:pt x="32" y="65"/>
                    <a:pt x="32" y="65"/>
                  </a:cubicBezTo>
                  <a:cubicBezTo>
                    <a:pt x="30" y="63"/>
                    <a:pt x="29" y="61"/>
                    <a:pt x="28" y="59"/>
                  </a:cubicBezTo>
                  <a:cubicBezTo>
                    <a:pt x="28" y="58"/>
                    <a:pt x="27" y="56"/>
                    <a:pt x="27" y="54"/>
                  </a:cubicBezTo>
                  <a:cubicBezTo>
                    <a:pt x="26" y="53"/>
                    <a:pt x="26" y="53"/>
                    <a:pt x="26" y="53"/>
                  </a:cubicBezTo>
                  <a:cubicBezTo>
                    <a:pt x="28" y="52"/>
                    <a:pt x="28" y="52"/>
                    <a:pt x="28" y="52"/>
                  </a:cubicBezTo>
                  <a:cubicBezTo>
                    <a:pt x="30" y="52"/>
                    <a:pt x="33" y="52"/>
                    <a:pt x="36" y="52"/>
                  </a:cubicBezTo>
                  <a:cubicBezTo>
                    <a:pt x="39" y="52"/>
                    <a:pt x="42" y="52"/>
                    <a:pt x="45" y="52"/>
                  </a:cubicBezTo>
                  <a:cubicBezTo>
                    <a:pt x="46" y="53"/>
                    <a:pt x="46" y="53"/>
                    <a:pt x="46" y="53"/>
                  </a:cubicBezTo>
                  <a:lnTo>
                    <a:pt x="46" y="54"/>
                  </a:lnTo>
                  <a:close/>
                  <a:moveTo>
                    <a:pt x="57" y="56"/>
                  </a:moveTo>
                  <a:cubicBezTo>
                    <a:pt x="57" y="56"/>
                    <a:pt x="57" y="56"/>
                    <a:pt x="57" y="57"/>
                  </a:cubicBezTo>
                  <a:cubicBezTo>
                    <a:pt x="55" y="59"/>
                    <a:pt x="52" y="61"/>
                    <a:pt x="50" y="62"/>
                  </a:cubicBezTo>
                  <a:cubicBezTo>
                    <a:pt x="47" y="63"/>
                    <a:pt x="47" y="63"/>
                    <a:pt x="47" y="63"/>
                  </a:cubicBezTo>
                  <a:cubicBezTo>
                    <a:pt x="48" y="61"/>
                    <a:pt x="48" y="61"/>
                    <a:pt x="48" y="61"/>
                  </a:cubicBezTo>
                  <a:cubicBezTo>
                    <a:pt x="49" y="59"/>
                    <a:pt x="50" y="56"/>
                    <a:pt x="50" y="54"/>
                  </a:cubicBezTo>
                  <a:cubicBezTo>
                    <a:pt x="50" y="53"/>
                    <a:pt x="50" y="53"/>
                    <a:pt x="50" y="53"/>
                  </a:cubicBezTo>
                  <a:cubicBezTo>
                    <a:pt x="52" y="53"/>
                    <a:pt x="52" y="53"/>
                    <a:pt x="52" y="53"/>
                  </a:cubicBezTo>
                  <a:cubicBezTo>
                    <a:pt x="53" y="53"/>
                    <a:pt x="55" y="54"/>
                    <a:pt x="57" y="54"/>
                  </a:cubicBezTo>
                  <a:cubicBezTo>
                    <a:pt x="59" y="55"/>
                    <a:pt x="59" y="55"/>
                    <a:pt x="59" y="55"/>
                  </a:cubicBezTo>
                  <a:lnTo>
                    <a:pt x="57" y="56"/>
                  </a:lnTo>
                  <a:close/>
                  <a:moveTo>
                    <a:pt x="65" y="39"/>
                  </a:moveTo>
                  <a:cubicBezTo>
                    <a:pt x="65" y="43"/>
                    <a:pt x="64" y="47"/>
                    <a:pt x="62" y="50"/>
                  </a:cubicBezTo>
                  <a:cubicBezTo>
                    <a:pt x="61" y="51"/>
                    <a:pt x="61" y="51"/>
                    <a:pt x="61" y="51"/>
                  </a:cubicBezTo>
                  <a:cubicBezTo>
                    <a:pt x="60" y="51"/>
                    <a:pt x="60" y="51"/>
                    <a:pt x="60" y="51"/>
                  </a:cubicBezTo>
                  <a:cubicBezTo>
                    <a:pt x="58" y="50"/>
                    <a:pt x="55" y="50"/>
                    <a:pt x="52" y="49"/>
                  </a:cubicBezTo>
                  <a:cubicBezTo>
                    <a:pt x="51" y="49"/>
                    <a:pt x="51" y="49"/>
                    <a:pt x="51" y="49"/>
                  </a:cubicBezTo>
                  <a:cubicBezTo>
                    <a:pt x="52" y="48"/>
                    <a:pt x="52" y="48"/>
                    <a:pt x="52" y="48"/>
                  </a:cubicBezTo>
                  <a:cubicBezTo>
                    <a:pt x="52" y="45"/>
                    <a:pt x="52" y="42"/>
                    <a:pt x="52" y="39"/>
                  </a:cubicBezTo>
                  <a:cubicBezTo>
                    <a:pt x="52" y="38"/>
                    <a:pt x="52" y="38"/>
                    <a:pt x="52" y="38"/>
                  </a:cubicBezTo>
                  <a:cubicBezTo>
                    <a:pt x="53" y="38"/>
                    <a:pt x="53" y="38"/>
                    <a:pt x="53" y="38"/>
                  </a:cubicBezTo>
                  <a:cubicBezTo>
                    <a:pt x="64" y="38"/>
                    <a:pt x="64" y="38"/>
                    <a:pt x="64" y="38"/>
                  </a:cubicBezTo>
                  <a:cubicBezTo>
                    <a:pt x="66" y="38"/>
                    <a:pt x="66" y="38"/>
                    <a:pt x="66" y="38"/>
                  </a:cubicBezTo>
                  <a:lnTo>
                    <a:pt x="65"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grpSp>
        <p:nvGrpSpPr>
          <p:cNvPr id="34" name="Group 41"/>
          <p:cNvGrpSpPr/>
          <p:nvPr/>
        </p:nvGrpSpPr>
        <p:grpSpPr>
          <a:xfrm>
            <a:off x="4619042" y="3349013"/>
            <a:ext cx="653660" cy="625585"/>
            <a:chOff x="8383588" y="4452938"/>
            <a:chExt cx="522287" cy="477837"/>
          </a:xfrm>
          <a:solidFill>
            <a:schemeClr val="bg1"/>
          </a:solidFill>
        </p:grpSpPr>
        <p:sp>
          <p:nvSpPr>
            <p:cNvPr id="35" name="Freeform 42"/>
            <p:cNvSpPr/>
            <p:nvPr/>
          </p:nvSpPr>
          <p:spPr bwMode="auto">
            <a:xfrm>
              <a:off x="8477250" y="4873625"/>
              <a:ext cx="334962" cy="57150"/>
            </a:xfrm>
            <a:custGeom>
              <a:avLst/>
              <a:gdLst>
                <a:gd name="T0" fmla="*/ 69 w 89"/>
                <a:gd name="T1" fmla="*/ 0 h 15"/>
                <a:gd name="T2" fmla="*/ 21 w 89"/>
                <a:gd name="T3" fmla="*/ 0 h 15"/>
                <a:gd name="T4" fmla="*/ 0 w 89"/>
                <a:gd name="T5" fmla="*/ 8 h 15"/>
                <a:gd name="T6" fmla="*/ 10 w 89"/>
                <a:gd name="T7" fmla="*/ 15 h 15"/>
                <a:gd name="T8" fmla="*/ 79 w 89"/>
                <a:gd name="T9" fmla="*/ 15 h 15"/>
                <a:gd name="T10" fmla="*/ 89 w 89"/>
                <a:gd name="T11" fmla="*/ 8 h 15"/>
                <a:gd name="T12" fmla="*/ 69 w 89"/>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89" h="15">
                  <a:moveTo>
                    <a:pt x="69" y="0"/>
                  </a:moveTo>
                  <a:cubicBezTo>
                    <a:pt x="21" y="0"/>
                    <a:pt x="21" y="0"/>
                    <a:pt x="21" y="0"/>
                  </a:cubicBezTo>
                  <a:cubicBezTo>
                    <a:pt x="15" y="0"/>
                    <a:pt x="0" y="3"/>
                    <a:pt x="0" y="8"/>
                  </a:cubicBezTo>
                  <a:cubicBezTo>
                    <a:pt x="0" y="12"/>
                    <a:pt x="5" y="15"/>
                    <a:pt x="10" y="15"/>
                  </a:cubicBezTo>
                  <a:cubicBezTo>
                    <a:pt x="79" y="15"/>
                    <a:pt x="79" y="15"/>
                    <a:pt x="79" y="15"/>
                  </a:cubicBezTo>
                  <a:cubicBezTo>
                    <a:pt x="84" y="15"/>
                    <a:pt x="89" y="12"/>
                    <a:pt x="89" y="8"/>
                  </a:cubicBezTo>
                  <a:cubicBezTo>
                    <a:pt x="89" y="2"/>
                    <a:pt x="74" y="0"/>
                    <a:pt x="6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6" name="Freeform 43"/>
            <p:cNvSpPr>
              <a:spLocks noEditPoints="1"/>
            </p:cNvSpPr>
            <p:nvPr/>
          </p:nvSpPr>
          <p:spPr bwMode="auto">
            <a:xfrm>
              <a:off x="8383588" y="4452938"/>
              <a:ext cx="522287" cy="387350"/>
            </a:xfrm>
            <a:custGeom>
              <a:avLst/>
              <a:gdLst>
                <a:gd name="T0" fmla="*/ 110 w 139"/>
                <a:gd name="T1" fmla="*/ 103 h 103"/>
                <a:gd name="T2" fmla="*/ 30 w 139"/>
                <a:gd name="T3" fmla="*/ 103 h 103"/>
                <a:gd name="T4" fmla="*/ 0 w 139"/>
                <a:gd name="T5" fmla="*/ 74 h 103"/>
                <a:gd name="T6" fmla="*/ 0 w 139"/>
                <a:gd name="T7" fmla="*/ 30 h 103"/>
                <a:gd name="T8" fmla="*/ 30 w 139"/>
                <a:gd name="T9" fmla="*/ 0 h 103"/>
                <a:gd name="T10" fmla="*/ 110 w 139"/>
                <a:gd name="T11" fmla="*/ 0 h 103"/>
                <a:gd name="T12" fmla="*/ 139 w 139"/>
                <a:gd name="T13" fmla="*/ 30 h 103"/>
                <a:gd name="T14" fmla="*/ 139 w 139"/>
                <a:gd name="T15" fmla="*/ 74 h 103"/>
                <a:gd name="T16" fmla="*/ 110 w 139"/>
                <a:gd name="T17" fmla="*/ 103 h 103"/>
                <a:gd name="T18" fmla="*/ 27 w 139"/>
                <a:gd name="T19" fmla="*/ 9 h 103"/>
                <a:gd name="T20" fmla="*/ 8 w 139"/>
                <a:gd name="T21" fmla="*/ 29 h 103"/>
                <a:gd name="T22" fmla="*/ 8 w 139"/>
                <a:gd name="T23" fmla="*/ 75 h 103"/>
                <a:gd name="T24" fmla="*/ 27 w 139"/>
                <a:gd name="T25" fmla="*/ 95 h 103"/>
                <a:gd name="T26" fmla="*/ 112 w 139"/>
                <a:gd name="T27" fmla="*/ 95 h 103"/>
                <a:gd name="T28" fmla="*/ 131 w 139"/>
                <a:gd name="T29" fmla="*/ 75 h 103"/>
                <a:gd name="T30" fmla="*/ 131 w 139"/>
                <a:gd name="T31" fmla="*/ 29 h 103"/>
                <a:gd name="T32" fmla="*/ 112 w 139"/>
                <a:gd name="T33" fmla="*/ 9 h 103"/>
                <a:gd name="T34" fmla="*/ 27 w 139"/>
                <a:gd name="T35" fmla="*/ 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9" h="103">
                  <a:moveTo>
                    <a:pt x="110" y="103"/>
                  </a:moveTo>
                  <a:cubicBezTo>
                    <a:pt x="30" y="103"/>
                    <a:pt x="30" y="103"/>
                    <a:pt x="30" y="103"/>
                  </a:cubicBezTo>
                  <a:cubicBezTo>
                    <a:pt x="13" y="103"/>
                    <a:pt x="0" y="90"/>
                    <a:pt x="0" y="74"/>
                  </a:cubicBezTo>
                  <a:cubicBezTo>
                    <a:pt x="0" y="30"/>
                    <a:pt x="0" y="30"/>
                    <a:pt x="0" y="30"/>
                  </a:cubicBezTo>
                  <a:cubicBezTo>
                    <a:pt x="0" y="14"/>
                    <a:pt x="13" y="0"/>
                    <a:pt x="30" y="0"/>
                  </a:cubicBezTo>
                  <a:cubicBezTo>
                    <a:pt x="110" y="0"/>
                    <a:pt x="110" y="0"/>
                    <a:pt x="110" y="0"/>
                  </a:cubicBezTo>
                  <a:cubicBezTo>
                    <a:pt x="126" y="0"/>
                    <a:pt x="139" y="14"/>
                    <a:pt x="139" y="30"/>
                  </a:cubicBezTo>
                  <a:cubicBezTo>
                    <a:pt x="139" y="74"/>
                    <a:pt x="139" y="74"/>
                    <a:pt x="139" y="74"/>
                  </a:cubicBezTo>
                  <a:cubicBezTo>
                    <a:pt x="139" y="90"/>
                    <a:pt x="126" y="103"/>
                    <a:pt x="110" y="103"/>
                  </a:cubicBezTo>
                  <a:close/>
                  <a:moveTo>
                    <a:pt x="27" y="9"/>
                  </a:moveTo>
                  <a:cubicBezTo>
                    <a:pt x="17" y="9"/>
                    <a:pt x="8" y="18"/>
                    <a:pt x="8" y="29"/>
                  </a:cubicBezTo>
                  <a:cubicBezTo>
                    <a:pt x="8" y="75"/>
                    <a:pt x="8" y="75"/>
                    <a:pt x="8" y="75"/>
                  </a:cubicBezTo>
                  <a:cubicBezTo>
                    <a:pt x="8" y="86"/>
                    <a:pt x="17" y="95"/>
                    <a:pt x="27" y="95"/>
                  </a:cubicBezTo>
                  <a:cubicBezTo>
                    <a:pt x="112" y="95"/>
                    <a:pt x="112" y="95"/>
                    <a:pt x="112" y="95"/>
                  </a:cubicBezTo>
                  <a:cubicBezTo>
                    <a:pt x="122" y="95"/>
                    <a:pt x="131" y="86"/>
                    <a:pt x="131" y="75"/>
                  </a:cubicBezTo>
                  <a:cubicBezTo>
                    <a:pt x="131" y="29"/>
                    <a:pt x="131" y="29"/>
                    <a:pt x="131" y="29"/>
                  </a:cubicBezTo>
                  <a:cubicBezTo>
                    <a:pt x="131" y="18"/>
                    <a:pt x="122" y="9"/>
                    <a:pt x="112" y="9"/>
                  </a:cubicBezTo>
                  <a:lnTo>
                    <a:pt x="27"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7" name="Freeform 44"/>
            <p:cNvSpPr>
              <a:spLocks noEditPoints="1"/>
            </p:cNvSpPr>
            <p:nvPr/>
          </p:nvSpPr>
          <p:spPr bwMode="auto">
            <a:xfrm>
              <a:off x="8774113" y="4559300"/>
              <a:ext cx="63500" cy="63500"/>
            </a:xfrm>
            <a:custGeom>
              <a:avLst/>
              <a:gdLst>
                <a:gd name="T0" fmla="*/ 9 w 17"/>
                <a:gd name="T1" fmla="*/ 17 h 17"/>
                <a:gd name="T2" fmla="*/ 0 w 17"/>
                <a:gd name="T3" fmla="*/ 9 h 17"/>
                <a:gd name="T4" fmla="*/ 9 w 17"/>
                <a:gd name="T5" fmla="*/ 0 h 17"/>
                <a:gd name="T6" fmla="*/ 17 w 17"/>
                <a:gd name="T7" fmla="*/ 9 h 17"/>
                <a:gd name="T8" fmla="*/ 9 w 17"/>
                <a:gd name="T9" fmla="*/ 17 h 17"/>
                <a:gd name="T10" fmla="*/ 9 w 17"/>
                <a:gd name="T11" fmla="*/ 5 h 17"/>
                <a:gd name="T12" fmla="*/ 5 w 17"/>
                <a:gd name="T13" fmla="*/ 9 h 17"/>
                <a:gd name="T14" fmla="*/ 9 w 17"/>
                <a:gd name="T15" fmla="*/ 13 h 17"/>
                <a:gd name="T16" fmla="*/ 13 w 17"/>
                <a:gd name="T17" fmla="*/ 9 h 17"/>
                <a:gd name="T18" fmla="*/ 9 w 17"/>
                <a:gd name="T1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17">
                  <a:moveTo>
                    <a:pt x="9" y="17"/>
                  </a:moveTo>
                  <a:cubicBezTo>
                    <a:pt x="4" y="17"/>
                    <a:pt x="0" y="13"/>
                    <a:pt x="0" y="9"/>
                  </a:cubicBezTo>
                  <a:cubicBezTo>
                    <a:pt x="0" y="4"/>
                    <a:pt x="4" y="0"/>
                    <a:pt x="9" y="0"/>
                  </a:cubicBezTo>
                  <a:cubicBezTo>
                    <a:pt x="13" y="0"/>
                    <a:pt x="17" y="4"/>
                    <a:pt x="17" y="9"/>
                  </a:cubicBezTo>
                  <a:cubicBezTo>
                    <a:pt x="17" y="13"/>
                    <a:pt x="13" y="17"/>
                    <a:pt x="9" y="17"/>
                  </a:cubicBezTo>
                  <a:close/>
                  <a:moveTo>
                    <a:pt x="9" y="5"/>
                  </a:moveTo>
                  <a:cubicBezTo>
                    <a:pt x="6" y="5"/>
                    <a:pt x="5" y="7"/>
                    <a:pt x="5" y="9"/>
                  </a:cubicBezTo>
                  <a:cubicBezTo>
                    <a:pt x="5" y="11"/>
                    <a:pt x="6" y="13"/>
                    <a:pt x="9" y="13"/>
                  </a:cubicBezTo>
                  <a:cubicBezTo>
                    <a:pt x="11" y="13"/>
                    <a:pt x="13" y="11"/>
                    <a:pt x="13" y="9"/>
                  </a:cubicBezTo>
                  <a:cubicBezTo>
                    <a:pt x="13" y="7"/>
                    <a:pt x="11" y="5"/>
                    <a:pt x="9"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8" name="Freeform 45"/>
            <p:cNvSpPr>
              <a:spLocks noEditPoints="1"/>
            </p:cNvSpPr>
            <p:nvPr/>
          </p:nvSpPr>
          <p:spPr bwMode="auto">
            <a:xfrm>
              <a:off x="8669338" y="4629150"/>
              <a:ext cx="63500" cy="65087"/>
            </a:xfrm>
            <a:custGeom>
              <a:avLst/>
              <a:gdLst>
                <a:gd name="T0" fmla="*/ 9 w 17"/>
                <a:gd name="T1" fmla="*/ 17 h 17"/>
                <a:gd name="T2" fmla="*/ 0 w 17"/>
                <a:gd name="T3" fmla="*/ 9 h 17"/>
                <a:gd name="T4" fmla="*/ 9 w 17"/>
                <a:gd name="T5" fmla="*/ 0 h 17"/>
                <a:gd name="T6" fmla="*/ 17 w 17"/>
                <a:gd name="T7" fmla="*/ 9 h 17"/>
                <a:gd name="T8" fmla="*/ 9 w 17"/>
                <a:gd name="T9" fmla="*/ 17 h 17"/>
                <a:gd name="T10" fmla="*/ 9 w 17"/>
                <a:gd name="T11" fmla="*/ 5 h 17"/>
                <a:gd name="T12" fmla="*/ 5 w 17"/>
                <a:gd name="T13" fmla="*/ 9 h 17"/>
                <a:gd name="T14" fmla="*/ 9 w 17"/>
                <a:gd name="T15" fmla="*/ 13 h 17"/>
                <a:gd name="T16" fmla="*/ 13 w 17"/>
                <a:gd name="T17" fmla="*/ 9 h 17"/>
                <a:gd name="T18" fmla="*/ 9 w 17"/>
                <a:gd name="T1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17">
                  <a:moveTo>
                    <a:pt x="9" y="17"/>
                  </a:moveTo>
                  <a:cubicBezTo>
                    <a:pt x="4" y="17"/>
                    <a:pt x="0" y="13"/>
                    <a:pt x="0" y="9"/>
                  </a:cubicBezTo>
                  <a:cubicBezTo>
                    <a:pt x="0" y="4"/>
                    <a:pt x="4" y="0"/>
                    <a:pt x="9" y="0"/>
                  </a:cubicBezTo>
                  <a:cubicBezTo>
                    <a:pt x="13" y="0"/>
                    <a:pt x="17" y="4"/>
                    <a:pt x="17" y="9"/>
                  </a:cubicBezTo>
                  <a:cubicBezTo>
                    <a:pt x="17" y="13"/>
                    <a:pt x="13" y="17"/>
                    <a:pt x="9" y="17"/>
                  </a:cubicBezTo>
                  <a:close/>
                  <a:moveTo>
                    <a:pt x="9" y="5"/>
                  </a:moveTo>
                  <a:cubicBezTo>
                    <a:pt x="6" y="5"/>
                    <a:pt x="5" y="7"/>
                    <a:pt x="5" y="9"/>
                  </a:cubicBezTo>
                  <a:cubicBezTo>
                    <a:pt x="5" y="11"/>
                    <a:pt x="6" y="13"/>
                    <a:pt x="9" y="13"/>
                  </a:cubicBezTo>
                  <a:cubicBezTo>
                    <a:pt x="11" y="13"/>
                    <a:pt x="13" y="11"/>
                    <a:pt x="13" y="9"/>
                  </a:cubicBezTo>
                  <a:cubicBezTo>
                    <a:pt x="13" y="7"/>
                    <a:pt x="11" y="5"/>
                    <a:pt x="9"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9" name="Freeform 46"/>
            <p:cNvSpPr>
              <a:spLocks noEditPoints="1"/>
            </p:cNvSpPr>
            <p:nvPr/>
          </p:nvSpPr>
          <p:spPr bwMode="auto">
            <a:xfrm>
              <a:off x="8556625" y="4600575"/>
              <a:ext cx="60325" cy="63500"/>
            </a:xfrm>
            <a:custGeom>
              <a:avLst/>
              <a:gdLst>
                <a:gd name="T0" fmla="*/ 8 w 16"/>
                <a:gd name="T1" fmla="*/ 17 h 17"/>
                <a:gd name="T2" fmla="*/ 0 w 16"/>
                <a:gd name="T3" fmla="*/ 9 h 17"/>
                <a:gd name="T4" fmla="*/ 8 w 16"/>
                <a:gd name="T5" fmla="*/ 0 h 17"/>
                <a:gd name="T6" fmla="*/ 16 w 16"/>
                <a:gd name="T7" fmla="*/ 9 h 17"/>
                <a:gd name="T8" fmla="*/ 8 w 16"/>
                <a:gd name="T9" fmla="*/ 17 h 17"/>
                <a:gd name="T10" fmla="*/ 8 w 16"/>
                <a:gd name="T11" fmla="*/ 5 h 17"/>
                <a:gd name="T12" fmla="*/ 4 w 16"/>
                <a:gd name="T13" fmla="*/ 9 h 17"/>
                <a:gd name="T14" fmla="*/ 8 w 16"/>
                <a:gd name="T15" fmla="*/ 13 h 17"/>
                <a:gd name="T16" fmla="*/ 12 w 16"/>
                <a:gd name="T17" fmla="*/ 9 h 17"/>
                <a:gd name="T18" fmla="*/ 8 w 16"/>
                <a:gd name="T1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7">
                  <a:moveTo>
                    <a:pt x="8" y="17"/>
                  </a:moveTo>
                  <a:cubicBezTo>
                    <a:pt x="3" y="17"/>
                    <a:pt x="0" y="13"/>
                    <a:pt x="0" y="9"/>
                  </a:cubicBezTo>
                  <a:cubicBezTo>
                    <a:pt x="0" y="4"/>
                    <a:pt x="3" y="0"/>
                    <a:pt x="8" y="0"/>
                  </a:cubicBezTo>
                  <a:cubicBezTo>
                    <a:pt x="13" y="0"/>
                    <a:pt x="16" y="4"/>
                    <a:pt x="16" y="9"/>
                  </a:cubicBezTo>
                  <a:cubicBezTo>
                    <a:pt x="16" y="13"/>
                    <a:pt x="13" y="17"/>
                    <a:pt x="8" y="17"/>
                  </a:cubicBezTo>
                  <a:close/>
                  <a:moveTo>
                    <a:pt x="8" y="5"/>
                  </a:moveTo>
                  <a:cubicBezTo>
                    <a:pt x="6" y="5"/>
                    <a:pt x="4" y="7"/>
                    <a:pt x="4" y="9"/>
                  </a:cubicBezTo>
                  <a:cubicBezTo>
                    <a:pt x="4" y="11"/>
                    <a:pt x="6" y="13"/>
                    <a:pt x="8" y="13"/>
                  </a:cubicBezTo>
                  <a:cubicBezTo>
                    <a:pt x="10" y="13"/>
                    <a:pt x="12" y="11"/>
                    <a:pt x="12" y="9"/>
                  </a:cubicBezTo>
                  <a:cubicBezTo>
                    <a:pt x="12" y="7"/>
                    <a:pt x="10" y="5"/>
                    <a:pt x="8"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1" name="Freeform 47"/>
            <p:cNvSpPr>
              <a:spLocks noEditPoints="1"/>
            </p:cNvSpPr>
            <p:nvPr/>
          </p:nvSpPr>
          <p:spPr bwMode="auto">
            <a:xfrm>
              <a:off x="8451850" y="4675188"/>
              <a:ext cx="63500" cy="60325"/>
            </a:xfrm>
            <a:custGeom>
              <a:avLst/>
              <a:gdLst>
                <a:gd name="T0" fmla="*/ 8 w 17"/>
                <a:gd name="T1" fmla="*/ 16 h 16"/>
                <a:gd name="T2" fmla="*/ 0 w 17"/>
                <a:gd name="T3" fmla="*/ 8 h 16"/>
                <a:gd name="T4" fmla="*/ 8 w 17"/>
                <a:gd name="T5" fmla="*/ 0 h 16"/>
                <a:gd name="T6" fmla="*/ 17 w 17"/>
                <a:gd name="T7" fmla="*/ 8 h 16"/>
                <a:gd name="T8" fmla="*/ 8 w 17"/>
                <a:gd name="T9" fmla="*/ 16 h 16"/>
                <a:gd name="T10" fmla="*/ 8 w 17"/>
                <a:gd name="T11" fmla="*/ 4 h 16"/>
                <a:gd name="T12" fmla="*/ 4 w 17"/>
                <a:gd name="T13" fmla="*/ 8 h 16"/>
                <a:gd name="T14" fmla="*/ 8 w 17"/>
                <a:gd name="T15" fmla="*/ 12 h 16"/>
                <a:gd name="T16" fmla="*/ 12 w 17"/>
                <a:gd name="T17" fmla="*/ 8 h 16"/>
                <a:gd name="T18" fmla="*/ 8 w 17"/>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16">
                  <a:moveTo>
                    <a:pt x="8" y="16"/>
                  </a:moveTo>
                  <a:cubicBezTo>
                    <a:pt x="4" y="16"/>
                    <a:pt x="0" y="13"/>
                    <a:pt x="0" y="8"/>
                  </a:cubicBezTo>
                  <a:cubicBezTo>
                    <a:pt x="0" y="3"/>
                    <a:pt x="4" y="0"/>
                    <a:pt x="8" y="0"/>
                  </a:cubicBezTo>
                  <a:cubicBezTo>
                    <a:pt x="13" y="0"/>
                    <a:pt x="17" y="3"/>
                    <a:pt x="17" y="8"/>
                  </a:cubicBezTo>
                  <a:cubicBezTo>
                    <a:pt x="17" y="13"/>
                    <a:pt x="13" y="16"/>
                    <a:pt x="8" y="16"/>
                  </a:cubicBezTo>
                  <a:close/>
                  <a:moveTo>
                    <a:pt x="8" y="4"/>
                  </a:moveTo>
                  <a:cubicBezTo>
                    <a:pt x="6" y="4"/>
                    <a:pt x="4" y="6"/>
                    <a:pt x="4" y="8"/>
                  </a:cubicBezTo>
                  <a:cubicBezTo>
                    <a:pt x="4" y="10"/>
                    <a:pt x="6" y="12"/>
                    <a:pt x="8" y="12"/>
                  </a:cubicBezTo>
                  <a:cubicBezTo>
                    <a:pt x="11" y="12"/>
                    <a:pt x="12" y="10"/>
                    <a:pt x="12" y="8"/>
                  </a:cubicBezTo>
                  <a:cubicBezTo>
                    <a:pt x="12" y="6"/>
                    <a:pt x="11" y="4"/>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2" name="Freeform 48"/>
            <p:cNvSpPr/>
            <p:nvPr/>
          </p:nvSpPr>
          <p:spPr bwMode="auto">
            <a:xfrm>
              <a:off x="8721725" y="4595813"/>
              <a:ext cx="71437" cy="57150"/>
            </a:xfrm>
            <a:custGeom>
              <a:avLst/>
              <a:gdLst>
                <a:gd name="T0" fmla="*/ 2 w 19"/>
                <a:gd name="T1" fmla="*/ 15 h 15"/>
                <a:gd name="T2" fmla="*/ 19 w 19"/>
                <a:gd name="T3" fmla="*/ 4 h 15"/>
                <a:gd name="T4" fmla="*/ 17 w 19"/>
                <a:gd name="T5" fmla="*/ 0 h 15"/>
                <a:gd name="T6" fmla="*/ 0 w 19"/>
                <a:gd name="T7" fmla="*/ 11 h 15"/>
                <a:gd name="T8" fmla="*/ 2 w 19"/>
                <a:gd name="T9" fmla="*/ 15 h 15"/>
              </a:gdLst>
              <a:ahLst/>
              <a:cxnLst>
                <a:cxn ang="0">
                  <a:pos x="T0" y="T1"/>
                </a:cxn>
                <a:cxn ang="0">
                  <a:pos x="T2" y="T3"/>
                </a:cxn>
                <a:cxn ang="0">
                  <a:pos x="T4" y="T5"/>
                </a:cxn>
                <a:cxn ang="0">
                  <a:pos x="T6" y="T7"/>
                </a:cxn>
                <a:cxn ang="0">
                  <a:pos x="T8" y="T9"/>
                </a:cxn>
              </a:cxnLst>
              <a:rect l="0" t="0" r="r" b="b"/>
              <a:pathLst>
                <a:path w="19" h="15">
                  <a:moveTo>
                    <a:pt x="2" y="15"/>
                  </a:moveTo>
                  <a:cubicBezTo>
                    <a:pt x="19" y="4"/>
                    <a:pt x="19" y="4"/>
                    <a:pt x="19" y="4"/>
                  </a:cubicBezTo>
                  <a:cubicBezTo>
                    <a:pt x="17" y="0"/>
                    <a:pt x="17" y="0"/>
                    <a:pt x="17" y="0"/>
                  </a:cubicBezTo>
                  <a:cubicBezTo>
                    <a:pt x="0" y="11"/>
                    <a:pt x="0" y="11"/>
                    <a:pt x="0" y="11"/>
                  </a:cubicBezTo>
                  <a:cubicBezTo>
                    <a:pt x="1" y="12"/>
                    <a:pt x="2" y="14"/>
                    <a:pt x="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3" name="Freeform 49"/>
            <p:cNvSpPr/>
            <p:nvPr/>
          </p:nvSpPr>
          <p:spPr bwMode="auto">
            <a:xfrm>
              <a:off x="8496300" y="4645025"/>
              <a:ext cx="71437" cy="55562"/>
            </a:xfrm>
            <a:custGeom>
              <a:avLst/>
              <a:gdLst>
                <a:gd name="T0" fmla="*/ 16 w 19"/>
                <a:gd name="T1" fmla="*/ 0 h 15"/>
                <a:gd name="T2" fmla="*/ 0 w 19"/>
                <a:gd name="T3" fmla="*/ 11 h 15"/>
                <a:gd name="T4" fmla="*/ 3 w 19"/>
                <a:gd name="T5" fmla="*/ 15 h 15"/>
                <a:gd name="T6" fmla="*/ 19 w 19"/>
                <a:gd name="T7" fmla="*/ 3 h 15"/>
                <a:gd name="T8" fmla="*/ 16 w 19"/>
                <a:gd name="T9" fmla="*/ 0 h 15"/>
              </a:gdLst>
              <a:ahLst/>
              <a:cxnLst>
                <a:cxn ang="0">
                  <a:pos x="T0" y="T1"/>
                </a:cxn>
                <a:cxn ang="0">
                  <a:pos x="T2" y="T3"/>
                </a:cxn>
                <a:cxn ang="0">
                  <a:pos x="T4" y="T5"/>
                </a:cxn>
                <a:cxn ang="0">
                  <a:pos x="T6" y="T7"/>
                </a:cxn>
                <a:cxn ang="0">
                  <a:pos x="T8" y="T9"/>
                </a:cxn>
              </a:cxnLst>
              <a:rect l="0" t="0" r="r" b="b"/>
              <a:pathLst>
                <a:path w="19" h="15">
                  <a:moveTo>
                    <a:pt x="16" y="0"/>
                  </a:moveTo>
                  <a:cubicBezTo>
                    <a:pt x="0" y="11"/>
                    <a:pt x="0" y="11"/>
                    <a:pt x="0" y="11"/>
                  </a:cubicBezTo>
                  <a:cubicBezTo>
                    <a:pt x="3" y="15"/>
                    <a:pt x="3" y="15"/>
                    <a:pt x="3" y="15"/>
                  </a:cubicBezTo>
                  <a:cubicBezTo>
                    <a:pt x="19" y="3"/>
                    <a:pt x="19" y="3"/>
                    <a:pt x="19" y="3"/>
                  </a:cubicBezTo>
                  <a:cubicBezTo>
                    <a:pt x="18" y="2"/>
                    <a:pt x="17" y="1"/>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4" name="Freeform 50"/>
            <p:cNvSpPr/>
            <p:nvPr/>
          </p:nvSpPr>
          <p:spPr bwMode="auto">
            <a:xfrm>
              <a:off x="8612188" y="4633913"/>
              <a:ext cx="60325" cy="30162"/>
            </a:xfrm>
            <a:custGeom>
              <a:avLst/>
              <a:gdLst>
                <a:gd name="T0" fmla="*/ 16 w 16"/>
                <a:gd name="T1" fmla="*/ 4 h 8"/>
                <a:gd name="T2" fmla="*/ 1 w 16"/>
                <a:gd name="T3" fmla="*/ 0 h 8"/>
                <a:gd name="T4" fmla="*/ 1 w 16"/>
                <a:gd name="T5" fmla="*/ 0 h 8"/>
                <a:gd name="T6" fmla="*/ 0 w 16"/>
                <a:gd name="T7" fmla="*/ 4 h 8"/>
                <a:gd name="T8" fmla="*/ 15 w 16"/>
                <a:gd name="T9" fmla="*/ 8 h 8"/>
                <a:gd name="T10" fmla="*/ 15 w 16"/>
                <a:gd name="T11" fmla="*/ 8 h 8"/>
                <a:gd name="T12" fmla="*/ 16 w 16"/>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6" h="8">
                  <a:moveTo>
                    <a:pt x="16" y="4"/>
                  </a:moveTo>
                  <a:cubicBezTo>
                    <a:pt x="1" y="0"/>
                    <a:pt x="1" y="0"/>
                    <a:pt x="1" y="0"/>
                  </a:cubicBezTo>
                  <a:cubicBezTo>
                    <a:pt x="1" y="0"/>
                    <a:pt x="1" y="0"/>
                    <a:pt x="1" y="0"/>
                  </a:cubicBezTo>
                  <a:cubicBezTo>
                    <a:pt x="1" y="1"/>
                    <a:pt x="1" y="3"/>
                    <a:pt x="0" y="4"/>
                  </a:cubicBezTo>
                  <a:cubicBezTo>
                    <a:pt x="15" y="8"/>
                    <a:pt x="15" y="8"/>
                    <a:pt x="15" y="8"/>
                  </a:cubicBezTo>
                  <a:cubicBezTo>
                    <a:pt x="15" y="8"/>
                    <a:pt x="15" y="8"/>
                    <a:pt x="15" y="8"/>
                  </a:cubicBezTo>
                  <a:cubicBezTo>
                    <a:pt x="15" y="6"/>
                    <a:pt x="16" y="5"/>
                    <a:pt x="1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grpSp>
        <p:nvGrpSpPr>
          <p:cNvPr id="45" name="Group 51"/>
          <p:cNvGrpSpPr/>
          <p:nvPr/>
        </p:nvGrpSpPr>
        <p:grpSpPr>
          <a:xfrm>
            <a:off x="10160675" y="3310745"/>
            <a:ext cx="710525" cy="702119"/>
            <a:chOff x="8334375" y="4232275"/>
            <a:chExt cx="466725" cy="463550"/>
          </a:xfrm>
          <a:solidFill>
            <a:schemeClr val="bg1"/>
          </a:solidFill>
        </p:grpSpPr>
        <p:sp>
          <p:nvSpPr>
            <p:cNvPr id="46" name="Freeform 52"/>
            <p:cNvSpPr/>
            <p:nvPr/>
          </p:nvSpPr>
          <p:spPr bwMode="auto">
            <a:xfrm>
              <a:off x="8421688" y="4494213"/>
              <a:ext cx="292100" cy="33338"/>
            </a:xfrm>
            <a:custGeom>
              <a:avLst/>
              <a:gdLst>
                <a:gd name="T0" fmla="*/ 65 w 78"/>
                <a:gd name="T1" fmla="*/ 0 h 9"/>
                <a:gd name="T2" fmla="*/ 12 w 78"/>
                <a:gd name="T3" fmla="*/ 0 h 9"/>
                <a:gd name="T4" fmla="*/ 0 w 78"/>
                <a:gd name="T5" fmla="*/ 9 h 9"/>
                <a:gd name="T6" fmla="*/ 78 w 78"/>
                <a:gd name="T7" fmla="*/ 9 h 9"/>
                <a:gd name="T8" fmla="*/ 65 w 78"/>
                <a:gd name="T9" fmla="*/ 0 h 9"/>
              </a:gdLst>
              <a:ahLst/>
              <a:cxnLst>
                <a:cxn ang="0">
                  <a:pos x="T0" y="T1"/>
                </a:cxn>
                <a:cxn ang="0">
                  <a:pos x="T2" y="T3"/>
                </a:cxn>
                <a:cxn ang="0">
                  <a:pos x="T4" y="T5"/>
                </a:cxn>
                <a:cxn ang="0">
                  <a:pos x="T6" y="T7"/>
                </a:cxn>
                <a:cxn ang="0">
                  <a:pos x="T8" y="T9"/>
                </a:cxn>
              </a:cxnLst>
              <a:rect l="0" t="0" r="r" b="b"/>
              <a:pathLst>
                <a:path w="78" h="9">
                  <a:moveTo>
                    <a:pt x="65" y="0"/>
                  </a:moveTo>
                  <a:cubicBezTo>
                    <a:pt x="12" y="0"/>
                    <a:pt x="12" y="0"/>
                    <a:pt x="12" y="0"/>
                  </a:cubicBezTo>
                  <a:cubicBezTo>
                    <a:pt x="6" y="0"/>
                    <a:pt x="1" y="4"/>
                    <a:pt x="0" y="9"/>
                  </a:cubicBezTo>
                  <a:cubicBezTo>
                    <a:pt x="78" y="9"/>
                    <a:pt x="78" y="9"/>
                    <a:pt x="78" y="9"/>
                  </a:cubicBezTo>
                  <a:cubicBezTo>
                    <a:pt x="76" y="4"/>
                    <a:pt x="71" y="0"/>
                    <a:pt x="6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7" name="Freeform 53"/>
            <p:cNvSpPr>
              <a:spLocks noEditPoints="1"/>
            </p:cNvSpPr>
            <p:nvPr/>
          </p:nvSpPr>
          <p:spPr bwMode="auto">
            <a:xfrm>
              <a:off x="8416925" y="4565650"/>
              <a:ext cx="296863" cy="130175"/>
            </a:xfrm>
            <a:custGeom>
              <a:avLst/>
              <a:gdLst>
                <a:gd name="T0" fmla="*/ 0 w 79"/>
                <a:gd name="T1" fmla="*/ 0 h 35"/>
                <a:gd name="T2" fmla="*/ 0 w 79"/>
                <a:gd name="T3" fmla="*/ 22 h 35"/>
                <a:gd name="T4" fmla="*/ 13 w 79"/>
                <a:gd name="T5" fmla="*/ 35 h 35"/>
                <a:gd name="T6" fmla="*/ 66 w 79"/>
                <a:gd name="T7" fmla="*/ 35 h 35"/>
                <a:gd name="T8" fmla="*/ 79 w 79"/>
                <a:gd name="T9" fmla="*/ 22 h 35"/>
                <a:gd name="T10" fmla="*/ 79 w 79"/>
                <a:gd name="T11" fmla="*/ 0 h 35"/>
                <a:gd name="T12" fmla="*/ 0 w 79"/>
                <a:gd name="T13" fmla="*/ 0 h 35"/>
                <a:gd name="T14" fmla="*/ 22 w 79"/>
                <a:gd name="T15" fmla="*/ 25 h 35"/>
                <a:gd name="T16" fmla="*/ 13 w 79"/>
                <a:gd name="T17" fmla="*/ 25 h 35"/>
                <a:gd name="T18" fmla="*/ 10 w 79"/>
                <a:gd name="T19" fmla="*/ 22 h 35"/>
                <a:gd name="T20" fmla="*/ 13 w 79"/>
                <a:gd name="T21" fmla="*/ 20 h 35"/>
                <a:gd name="T22" fmla="*/ 22 w 79"/>
                <a:gd name="T23" fmla="*/ 20 h 35"/>
                <a:gd name="T24" fmla="*/ 25 w 79"/>
                <a:gd name="T25" fmla="*/ 22 h 35"/>
                <a:gd name="T26" fmla="*/ 22 w 79"/>
                <a:gd name="T27" fmla="*/ 25 h 35"/>
                <a:gd name="T28" fmla="*/ 42 w 79"/>
                <a:gd name="T29" fmla="*/ 15 h 35"/>
                <a:gd name="T30" fmla="*/ 13 w 79"/>
                <a:gd name="T31" fmla="*/ 15 h 35"/>
                <a:gd name="T32" fmla="*/ 10 w 79"/>
                <a:gd name="T33" fmla="*/ 13 h 35"/>
                <a:gd name="T34" fmla="*/ 13 w 79"/>
                <a:gd name="T35" fmla="*/ 10 h 35"/>
                <a:gd name="T36" fmla="*/ 42 w 79"/>
                <a:gd name="T37" fmla="*/ 10 h 35"/>
                <a:gd name="T38" fmla="*/ 45 w 79"/>
                <a:gd name="T39" fmla="*/ 13 h 35"/>
                <a:gd name="T40" fmla="*/ 42 w 79"/>
                <a:gd name="T41" fmla="*/ 1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9" h="35">
                  <a:moveTo>
                    <a:pt x="0" y="0"/>
                  </a:moveTo>
                  <a:cubicBezTo>
                    <a:pt x="0" y="22"/>
                    <a:pt x="0" y="22"/>
                    <a:pt x="0" y="22"/>
                  </a:cubicBezTo>
                  <a:cubicBezTo>
                    <a:pt x="0" y="29"/>
                    <a:pt x="6" y="35"/>
                    <a:pt x="13" y="35"/>
                  </a:cubicBezTo>
                  <a:cubicBezTo>
                    <a:pt x="66" y="35"/>
                    <a:pt x="66" y="35"/>
                    <a:pt x="66" y="35"/>
                  </a:cubicBezTo>
                  <a:cubicBezTo>
                    <a:pt x="73" y="35"/>
                    <a:pt x="79" y="29"/>
                    <a:pt x="79" y="22"/>
                  </a:cubicBezTo>
                  <a:cubicBezTo>
                    <a:pt x="79" y="0"/>
                    <a:pt x="79" y="0"/>
                    <a:pt x="79" y="0"/>
                  </a:cubicBezTo>
                  <a:lnTo>
                    <a:pt x="0" y="0"/>
                  </a:lnTo>
                  <a:close/>
                  <a:moveTo>
                    <a:pt x="22" y="25"/>
                  </a:moveTo>
                  <a:cubicBezTo>
                    <a:pt x="13" y="25"/>
                    <a:pt x="13" y="25"/>
                    <a:pt x="13" y="25"/>
                  </a:cubicBezTo>
                  <a:cubicBezTo>
                    <a:pt x="11" y="25"/>
                    <a:pt x="10" y="24"/>
                    <a:pt x="10" y="22"/>
                  </a:cubicBezTo>
                  <a:cubicBezTo>
                    <a:pt x="10" y="21"/>
                    <a:pt x="11" y="20"/>
                    <a:pt x="13" y="20"/>
                  </a:cubicBezTo>
                  <a:cubicBezTo>
                    <a:pt x="22" y="20"/>
                    <a:pt x="22" y="20"/>
                    <a:pt x="22" y="20"/>
                  </a:cubicBezTo>
                  <a:cubicBezTo>
                    <a:pt x="24" y="20"/>
                    <a:pt x="25" y="21"/>
                    <a:pt x="25" y="22"/>
                  </a:cubicBezTo>
                  <a:cubicBezTo>
                    <a:pt x="25" y="24"/>
                    <a:pt x="24" y="25"/>
                    <a:pt x="22" y="25"/>
                  </a:cubicBezTo>
                  <a:close/>
                  <a:moveTo>
                    <a:pt x="42" y="15"/>
                  </a:moveTo>
                  <a:cubicBezTo>
                    <a:pt x="13" y="15"/>
                    <a:pt x="13" y="15"/>
                    <a:pt x="13" y="15"/>
                  </a:cubicBezTo>
                  <a:cubicBezTo>
                    <a:pt x="11" y="15"/>
                    <a:pt x="10" y="14"/>
                    <a:pt x="10" y="13"/>
                  </a:cubicBezTo>
                  <a:cubicBezTo>
                    <a:pt x="10" y="11"/>
                    <a:pt x="11" y="10"/>
                    <a:pt x="13" y="10"/>
                  </a:cubicBezTo>
                  <a:cubicBezTo>
                    <a:pt x="42" y="10"/>
                    <a:pt x="42" y="10"/>
                    <a:pt x="42" y="10"/>
                  </a:cubicBezTo>
                  <a:cubicBezTo>
                    <a:pt x="43" y="10"/>
                    <a:pt x="45" y="11"/>
                    <a:pt x="45" y="13"/>
                  </a:cubicBezTo>
                  <a:cubicBezTo>
                    <a:pt x="45" y="14"/>
                    <a:pt x="43" y="15"/>
                    <a:pt x="4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8" name="Freeform 54"/>
            <p:cNvSpPr>
              <a:spLocks noEditPoints="1"/>
            </p:cNvSpPr>
            <p:nvPr/>
          </p:nvSpPr>
          <p:spPr bwMode="auto">
            <a:xfrm>
              <a:off x="8334375" y="4232275"/>
              <a:ext cx="466725" cy="377825"/>
            </a:xfrm>
            <a:custGeom>
              <a:avLst/>
              <a:gdLst>
                <a:gd name="T0" fmla="*/ 117 w 124"/>
                <a:gd name="T1" fmla="*/ 0 h 101"/>
                <a:gd name="T2" fmla="*/ 7 w 124"/>
                <a:gd name="T3" fmla="*/ 0 h 101"/>
                <a:gd name="T4" fmla="*/ 0 w 124"/>
                <a:gd name="T5" fmla="*/ 7 h 101"/>
                <a:gd name="T6" fmla="*/ 0 w 124"/>
                <a:gd name="T7" fmla="*/ 94 h 101"/>
                <a:gd name="T8" fmla="*/ 7 w 124"/>
                <a:gd name="T9" fmla="*/ 101 h 101"/>
                <a:gd name="T10" fmla="*/ 15 w 124"/>
                <a:gd name="T11" fmla="*/ 101 h 101"/>
                <a:gd name="T12" fmla="*/ 15 w 124"/>
                <a:gd name="T13" fmla="*/ 93 h 101"/>
                <a:gd name="T14" fmla="*/ 7 w 124"/>
                <a:gd name="T15" fmla="*/ 93 h 101"/>
                <a:gd name="T16" fmla="*/ 7 w 124"/>
                <a:gd name="T17" fmla="*/ 15 h 101"/>
                <a:gd name="T18" fmla="*/ 116 w 124"/>
                <a:gd name="T19" fmla="*/ 15 h 101"/>
                <a:gd name="T20" fmla="*/ 116 w 124"/>
                <a:gd name="T21" fmla="*/ 93 h 101"/>
                <a:gd name="T22" fmla="*/ 108 w 124"/>
                <a:gd name="T23" fmla="*/ 93 h 101"/>
                <a:gd name="T24" fmla="*/ 108 w 124"/>
                <a:gd name="T25" fmla="*/ 101 h 101"/>
                <a:gd name="T26" fmla="*/ 117 w 124"/>
                <a:gd name="T27" fmla="*/ 101 h 101"/>
                <a:gd name="T28" fmla="*/ 124 w 124"/>
                <a:gd name="T29" fmla="*/ 94 h 101"/>
                <a:gd name="T30" fmla="*/ 124 w 124"/>
                <a:gd name="T31" fmla="*/ 7 h 101"/>
                <a:gd name="T32" fmla="*/ 117 w 124"/>
                <a:gd name="T33" fmla="*/ 0 h 101"/>
                <a:gd name="T34" fmla="*/ 14 w 124"/>
                <a:gd name="T35" fmla="*/ 11 h 101"/>
                <a:gd name="T36" fmla="*/ 7 w 124"/>
                <a:gd name="T37" fmla="*/ 11 h 101"/>
                <a:gd name="T38" fmla="*/ 7 w 124"/>
                <a:gd name="T39" fmla="*/ 5 h 101"/>
                <a:gd name="T40" fmla="*/ 14 w 124"/>
                <a:gd name="T41" fmla="*/ 5 h 101"/>
                <a:gd name="T42" fmla="*/ 14 w 124"/>
                <a:gd name="T43" fmla="*/ 11 h 101"/>
                <a:gd name="T44" fmla="*/ 116 w 124"/>
                <a:gd name="T45" fmla="*/ 11 h 101"/>
                <a:gd name="T46" fmla="*/ 85 w 124"/>
                <a:gd name="T47" fmla="*/ 11 h 101"/>
                <a:gd name="T48" fmla="*/ 85 w 124"/>
                <a:gd name="T49" fmla="*/ 5 h 101"/>
                <a:gd name="T50" fmla="*/ 116 w 124"/>
                <a:gd name="T51" fmla="*/ 5 h 101"/>
                <a:gd name="T52" fmla="*/ 116 w 124"/>
                <a:gd name="T53" fmla="*/ 1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4" h="101">
                  <a:moveTo>
                    <a:pt x="117" y="0"/>
                  </a:moveTo>
                  <a:cubicBezTo>
                    <a:pt x="7" y="0"/>
                    <a:pt x="7" y="0"/>
                    <a:pt x="7" y="0"/>
                  </a:cubicBezTo>
                  <a:cubicBezTo>
                    <a:pt x="3" y="0"/>
                    <a:pt x="0" y="3"/>
                    <a:pt x="0" y="7"/>
                  </a:cubicBezTo>
                  <a:cubicBezTo>
                    <a:pt x="0" y="94"/>
                    <a:pt x="0" y="94"/>
                    <a:pt x="0" y="94"/>
                  </a:cubicBezTo>
                  <a:cubicBezTo>
                    <a:pt x="0" y="98"/>
                    <a:pt x="3" y="101"/>
                    <a:pt x="7" y="101"/>
                  </a:cubicBezTo>
                  <a:cubicBezTo>
                    <a:pt x="15" y="101"/>
                    <a:pt x="15" y="101"/>
                    <a:pt x="15" y="101"/>
                  </a:cubicBezTo>
                  <a:cubicBezTo>
                    <a:pt x="15" y="93"/>
                    <a:pt x="15" y="93"/>
                    <a:pt x="15" y="93"/>
                  </a:cubicBezTo>
                  <a:cubicBezTo>
                    <a:pt x="7" y="93"/>
                    <a:pt x="7" y="93"/>
                    <a:pt x="7" y="93"/>
                  </a:cubicBezTo>
                  <a:cubicBezTo>
                    <a:pt x="7" y="15"/>
                    <a:pt x="7" y="15"/>
                    <a:pt x="7" y="15"/>
                  </a:cubicBezTo>
                  <a:cubicBezTo>
                    <a:pt x="116" y="15"/>
                    <a:pt x="116" y="15"/>
                    <a:pt x="116" y="15"/>
                  </a:cubicBezTo>
                  <a:cubicBezTo>
                    <a:pt x="116" y="93"/>
                    <a:pt x="116" y="93"/>
                    <a:pt x="116" y="93"/>
                  </a:cubicBezTo>
                  <a:cubicBezTo>
                    <a:pt x="108" y="93"/>
                    <a:pt x="108" y="93"/>
                    <a:pt x="108" y="93"/>
                  </a:cubicBezTo>
                  <a:cubicBezTo>
                    <a:pt x="108" y="101"/>
                    <a:pt x="108" y="101"/>
                    <a:pt x="108" y="101"/>
                  </a:cubicBezTo>
                  <a:cubicBezTo>
                    <a:pt x="117" y="101"/>
                    <a:pt x="117" y="101"/>
                    <a:pt x="117" y="101"/>
                  </a:cubicBezTo>
                  <a:cubicBezTo>
                    <a:pt x="121" y="101"/>
                    <a:pt x="124" y="98"/>
                    <a:pt x="124" y="94"/>
                  </a:cubicBezTo>
                  <a:cubicBezTo>
                    <a:pt x="124" y="7"/>
                    <a:pt x="124" y="7"/>
                    <a:pt x="124" y="7"/>
                  </a:cubicBezTo>
                  <a:cubicBezTo>
                    <a:pt x="124" y="3"/>
                    <a:pt x="121" y="0"/>
                    <a:pt x="117" y="0"/>
                  </a:cubicBezTo>
                  <a:close/>
                  <a:moveTo>
                    <a:pt x="14" y="11"/>
                  </a:moveTo>
                  <a:cubicBezTo>
                    <a:pt x="7" y="11"/>
                    <a:pt x="7" y="11"/>
                    <a:pt x="7" y="11"/>
                  </a:cubicBezTo>
                  <a:cubicBezTo>
                    <a:pt x="7" y="5"/>
                    <a:pt x="7" y="5"/>
                    <a:pt x="7" y="5"/>
                  </a:cubicBezTo>
                  <a:cubicBezTo>
                    <a:pt x="14" y="5"/>
                    <a:pt x="14" y="5"/>
                    <a:pt x="14" y="5"/>
                  </a:cubicBezTo>
                  <a:lnTo>
                    <a:pt x="14" y="11"/>
                  </a:lnTo>
                  <a:close/>
                  <a:moveTo>
                    <a:pt x="116" y="11"/>
                  </a:moveTo>
                  <a:cubicBezTo>
                    <a:pt x="85" y="11"/>
                    <a:pt x="85" y="11"/>
                    <a:pt x="85" y="11"/>
                  </a:cubicBezTo>
                  <a:cubicBezTo>
                    <a:pt x="85" y="5"/>
                    <a:pt x="85" y="5"/>
                    <a:pt x="85" y="5"/>
                  </a:cubicBezTo>
                  <a:cubicBezTo>
                    <a:pt x="116" y="5"/>
                    <a:pt x="116" y="5"/>
                    <a:pt x="116" y="5"/>
                  </a:cubicBezTo>
                  <a:lnTo>
                    <a:pt x="116"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9" name="Freeform 55"/>
            <p:cNvSpPr/>
            <p:nvPr/>
          </p:nvSpPr>
          <p:spPr bwMode="auto">
            <a:xfrm>
              <a:off x="8443913" y="4318000"/>
              <a:ext cx="82550" cy="146050"/>
            </a:xfrm>
            <a:custGeom>
              <a:avLst/>
              <a:gdLst>
                <a:gd name="T0" fmla="*/ 0 w 22"/>
                <a:gd name="T1" fmla="*/ 13 h 39"/>
                <a:gd name="T2" fmla="*/ 9 w 22"/>
                <a:gd name="T3" fmla="*/ 22 h 39"/>
                <a:gd name="T4" fmla="*/ 15 w 22"/>
                <a:gd name="T5" fmla="*/ 27 h 39"/>
                <a:gd name="T6" fmla="*/ 10 w 22"/>
                <a:gd name="T7" fmla="*/ 30 h 39"/>
                <a:gd name="T8" fmla="*/ 2 w 22"/>
                <a:gd name="T9" fmla="*/ 28 h 39"/>
                <a:gd name="T10" fmla="*/ 0 w 22"/>
                <a:gd name="T11" fmla="*/ 33 h 39"/>
                <a:gd name="T12" fmla="*/ 9 w 22"/>
                <a:gd name="T13" fmla="*/ 36 h 39"/>
                <a:gd name="T14" fmla="*/ 9 w 22"/>
                <a:gd name="T15" fmla="*/ 36 h 39"/>
                <a:gd name="T16" fmla="*/ 9 w 22"/>
                <a:gd name="T17" fmla="*/ 36 h 39"/>
                <a:gd name="T18" fmla="*/ 9 w 22"/>
                <a:gd name="T19" fmla="*/ 37 h 39"/>
                <a:gd name="T20" fmla="*/ 11 w 22"/>
                <a:gd name="T21" fmla="*/ 39 h 39"/>
                <a:gd name="T22" fmla="*/ 14 w 22"/>
                <a:gd name="T23" fmla="*/ 37 h 39"/>
                <a:gd name="T24" fmla="*/ 14 w 22"/>
                <a:gd name="T25" fmla="*/ 36 h 39"/>
                <a:gd name="T26" fmla="*/ 14 w 22"/>
                <a:gd name="T27" fmla="*/ 36 h 39"/>
                <a:gd name="T28" fmla="*/ 14 w 22"/>
                <a:gd name="T29" fmla="*/ 35 h 39"/>
                <a:gd name="T30" fmla="*/ 22 w 22"/>
                <a:gd name="T31" fmla="*/ 26 h 39"/>
                <a:gd name="T32" fmla="*/ 14 w 22"/>
                <a:gd name="T33" fmla="*/ 16 h 39"/>
                <a:gd name="T34" fmla="*/ 8 w 22"/>
                <a:gd name="T35" fmla="*/ 12 h 39"/>
                <a:gd name="T36" fmla="*/ 12 w 22"/>
                <a:gd name="T37" fmla="*/ 9 h 39"/>
                <a:gd name="T38" fmla="*/ 20 w 22"/>
                <a:gd name="T39" fmla="*/ 11 h 39"/>
                <a:gd name="T40" fmla="*/ 21 w 22"/>
                <a:gd name="T41" fmla="*/ 5 h 39"/>
                <a:gd name="T42" fmla="*/ 14 w 22"/>
                <a:gd name="T43" fmla="*/ 4 h 39"/>
                <a:gd name="T44" fmla="*/ 14 w 22"/>
                <a:gd name="T45" fmla="*/ 3 h 39"/>
                <a:gd name="T46" fmla="*/ 14 w 22"/>
                <a:gd name="T47" fmla="*/ 3 h 39"/>
                <a:gd name="T48" fmla="*/ 14 w 22"/>
                <a:gd name="T49" fmla="*/ 3 h 39"/>
                <a:gd name="T50" fmla="*/ 11 w 22"/>
                <a:gd name="T51" fmla="*/ 0 h 39"/>
                <a:gd name="T52" fmla="*/ 9 w 22"/>
                <a:gd name="T53" fmla="*/ 3 h 39"/>
                <a:gd name="T54" fmla="*/ 9 w 22"/>
                <a:gd name="T55" fmla="*/ 3 h 39"/>
                <a:gd name="T56" fmla="*/ 9 w 22"/>
                <a:gd name="T57" fmla="*/ 4 h 39"/>
                <a:gd name="T58" fmla="*/ 9 w 22"/>
                <a:gd name="T59" fmla="*/ 4 h 39"/>
                <a:gd name="T60" fmla="*/ 0 w 22"/>
                <a:gd name="T61" fmla="*/ 1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39">
                  <a:moveTo>
                    <a:pt x="0" y="13"/>
                  </a:moveTo>
                  <a:cubicBezTo>
                    <a:pt x="0" y="18"/>
                    <a:pt x="4" y="20"/>
                    <a:pt x="9" y="22"/>
                  </a:cubicBezTo>
                  <a:cubicBezTo>
                    <a:pt x="13" y="23"/>
                    <a:pt x="15" y="25"/>
                    <a:pt x="15" y="27"/>
                  </a:cubicBezTo>
                  <a:cubicBezTo>
                    <a:pt x="15" y="29"/>
                    <a:pt x="13" y="30"/>
                    <a:pt x="10" y="30"/>
                  </a:cubicBezTo>
                  <a:cubicBezTo>
                    <a:pt x="7" y="30"/>
                    <a:pt x="4" y="29"/>
                    <a:pt x="2" y="28"/>
                  </a:cubicBezTo>
                  <a:cubicBezTo>
                    <a:pt x="0" y="33"/>
                    <a:pt x="0" y="33"/>
                    <a:pt x="0" y="33"/>
                  </a:cubicBezTo>
                  <a:cubicBezTo>
                    <a:pt x="2" y="34"/>
                    <a:pt x="5" y="35"/>
                    <a:pt x="9" y="36"/>
                  </a:cubicBezTo>
                  <a:cubicBezTo>
                    <a:pt x="9" y="36"/>
                    <a:pt x="9" y="36"/>
                    <a:pt x="9" y="36"/>
                  </a:cubicBezTo>
                  <a:cubicBezTo>
                    <a:pt x="9" y="36"/>
                    <a:pt x="9" y="36"/>
                    <a:pt x="9" y="36"/>
                  </a:cubicBezTo>
                  <a:cubicBezTo>
                    <a:pt x="9" y="37"/>
                    <a:pt x="9" y="37"/>
                    <a:pt x="9" y="37"/>
                  </a:cubicBezTo>
                  <a:cubicBezTo>
                    <a:pt x="9" y="38"/>
                    <a:pt x="10" y="39"/>
                    <a:pt x="11" y="39"/>
                  </a:cubicBezTo>
                  <a:cubicBezTo>
                    <a:pt x="12" y="39"/>
                    <a:pt x="14" y="38"/>
                    <a:pt x="14" y="37"/>
                  </a:cubicBezTo>
                  <a:cubicBezTo>
                    <a:pt x="14" y="36"/>
                    <a:pt x="14" y="36"/>
                    <a:pt x="14" y="36"/>
                  </a:cubicBezTo>
                  <a:cubicBezTo>
                    <a:pt x="14" y="36"/>
                    <a:pt x="14" y="36"/>
                    <a:pt x="14" y="36"/>
                  </a:cubicBezTo>
                  <a:cubicBezTo>
                    <a:pt x="14" y="35"/>
                    <a:pt x="14" y="35"/>
                    <a:pt x="14" y="35"/>
                  </a:cubicBezTo>
                  <a:cubicBezTo>
                    <a:pt x="19" y="34"/>
                    <a:pt x="22" y="30"/>
                    <a:pt x="22" y="26"/>
                  </a:cubicBezTo>
                  <a:cubicBezTo>
                    <a:pt x="22" y="21"/>
                    <a:pt x="20" y="19"/>
                    <a:pt x="14" y="16"/>
                  </a:cubicBezTo>
                  <a:cubicBezTo>
                    <a:pt x="10" y="15"/>
                    <a:pt x="8" y="14"/>
                    <a:pt x="8" y="12"/>
                  </a:cubicBezTo>
                  <a:cubicBezTo>
                    <a:pt x="8" y="11"/>
                    <a:pt x="9" y="9"/>
                    <a:pt x="12" y="9"/>
                  </a:cubicBezTo>
                  <a:cubicBezTo>
                    <a:pt x="16" y="9"/>
                    <a:pt x="18" y="11"/>
                    <a:pt x="20" y="11"/>
                  </a:cubicBezTo>
                  <a:cubicBezTo>
                    <a:pt x="21" y="5"/>
                    <a:pt x="21" y="5"/>
                    <a:pt x="21" y="5"/>
                  </a:cubicBezTo>
                  <a:cubicBezTo>
                    <a:pt x="19" y="5"/>
                    <a:pt x="17" y="4"/>
                    <a:pt x="14" y="4"/>
                  </a:cubicBezTo>
                  <a:cubicBezTo>
                    <a:pt x="14" y="3"/>
                    <a:pt x="14" y="3"/>
                    <a:pt x="14" y="3"/>
                  </a:cubicBezTo>
                  <a:cubicBezTo>
                    <a:pt x="14" y="3"/>
                    <a:pt x="14" y="3"/>
                    <a:pt x="14" y="3"/>
                  </a:cubicBezTo>
                  <a:cubicBezTo>
                    <a:pt x="14" y="3"/>
                    <a:pt x="14" y="3"/>
                    <a:pt x="14" y="3"/>
                  </a:cubicBezTo>
                  <a:cubicBezTo>
                    <a:pt x="14" y="1"/>
                    <a:pt x="13" y="0"/>
                    <a:pt x="11" y="0"/>
                  </a:cubicBezTo>
                  <a:cubicBezTo>
                    <a:pt x="10" y="0"/>
                    <a:pt x="9" y="1"/>
                    <a:pt x="9" y="3"/>
                  </a:cubicBezTo>
                  <a:cubicBezTo>
                    <a:pt x="9" y="3"/>
                    <a:pt x="9" y="3"/>
                    <a:pt x="9" y="3"/>
                  </a:cubicBezTo>
                  <a:cubicBezTo>
                    <a:pt x="9" y="4"/>
                    <a:pt x="9" y="4"/>
                    <a:pt x="9" y="4"/>
                  </a:cubicBezTo>
                  <a:cubicBezTo>
                    <a:pt x="9" y="4"/>
                    <a:pt x="9" y="4"/>
                    <a:pt x="9" y="4"/>
                  </a:cubicBezTo>
                  <a:cubicBezTo>
                    <a:pt x="4" y="5"/>
                    <a:pt x="0" y="9"/>
                    <a:pt x="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0" name="Freeform 56"/>
            <p:cNvSpPr/>
            <p:nvPr/>
          </p:nvSpPr>
          <p:spPr bwMode="auto">
            <a:xfrm>
              <a:off x="8575675" y="4321175"/>
              <a:ext cx="146050" cy="142875"/>
            </a:xfrm>
            <a:custGeom>
              <a:avLst/>
              <a:gdLst>
                <a:gd name="T0" fmla="*/ 33 w 39"/>
                <a:gd name="T1" fmla="*/ 7 h 38"/>
                <a:gd name="T2" fmla="*/ 3 w 39"/>
                <a:gd name="T3" fmla="*/ 0 h 38"/>
                <a:gd name="T4" fmla="*/ 0 w 39"/>
                <a:gd name="T5" fmla="*/ 2 h 38"/>
                <a:gd name="T6" fmla="*/ 7 w 39"/>
                <a:gd name="T7" fmla="*/ 33 h 38"/>
                <a:gd name="T8" fmla="*/ 11 w 39"/>
                <a:gd name="T9" fmla="*/ 34 h 38"/>
                <a:gd name="T10" fmla="*/ 17 w 39"/>
                <a:gd name="T11" fmla="*/ 28 h 38"/>
                <a:gd name="T12" fmla="*/ 28 w 39"/>
                <a:gd name="T13" fmla="*/ 38 h 38"/>
                <a:gd name="T14" fmla="*/ 39 w 39"/>
                <a:gd name="T15" fmla="*/ 28 h 38"/>
                <a:gd name="T16" fmla="*/ 28 w 39"/>
                <a:gd name="T17" fmla="*/ 17 h 38"/>
                <a:gd name="T18" fmla="*/ 34 w 39"/>
                <a:gd name="T19" fmla="*/ 11 h 38"/>
                <a:gd name="T20" fmla="*/ 33 w 39"/>
                <a:gd name="T21" fmla="*/ 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8">
                  <a:moveTo>
                    <a:pt x="33" y="7"/>
                  </a:moveTo>
                  <a:cubicBezTo>
                    <a:pt x="3" y="0"/>
                    <a:pt x="3" y="0"/>
                    <a:pt x="3" y="0"/>
                  </a:cubicBezTo>
                  <a:cubicBezTo>
                    <a:pt x="1" y="0"/>
                    <a:pt x="0" y="1"/>
                    <a:pt x="0" y="2"/>
                  </a:cubicBezTo>
                  <a:cubicBezTo>
                    <a:pt x="7" y="33"/>
                    <a:pt x="7" y="33"/>
                    <a:pt x="7" y="33"/>
                  </a:cubicBezTo>
                  <a:cubicBezTo>
                    <a:pt x="7" y="35"/>
                    <a:pt x="9" y="36"/>
                    <a:pt x="11" y="34"/>
                  </a:cubicBezTo>
                  <a:cubicBezTo>
                    <a:pt x="17" y="28"/>
                    <a:pt x="17" y="28"/>
                    <a:pt x="17" y="28"/>
                  </a:cubicBezTo>
                  <a:cubicBezTo>
                    <a:pt x="28" y="38"/>
                    <a:pt x="28" y="38"/>
                    <a:pt x="28" y="38"/>
                  </a:cubicBezTo>
                  <a:cubicBezTo>
                    <a:pt x="39" y="28"/>
                    <a:pt x="39" y="28"/>
                    <a:pt x="39" y="28"/>
                  </a:cubicBezTo>
                  <a:cubicBezTo>
                    <a:pt x="28" y="17"/>
                    <a:pt x="28" y="17"/>
                    <a:pt x="28" y="17"/>
                  </a:cubicBezTo>
                  <a:cubicBezTo>
                    <a:pt x="34" y="11"/>
                    <a:pt x="34" y="11"/>
                    <a:pt x="34" y="11"/>
                  </a:cubicBezTo>
                  <a:cubicBezTo>
                    <a:pt x="36" y="9"/>
                    <a:pt x="35" y="7"/>
                    <a:pt x="3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sp>
        <p:nvSpPr>
          <p:cNvPr id="51" name="TextBox 57"/>
          <p:cNvSpPr txBox="1"/>
          <p:nvPr/>
        </p:nvSpPr>
        <p:spPr>
          <a:xfrm>
            <a:off x="3841100" y="4164856"/>
            <a:ext cx="1647066" cy="369332"/>
          </a:xfrm>
          <a:prstGeom prst="rect">
            <a:avLst/>
          </a:prstGeom>
          <a:noFill/>
        </p:spPr>
        <p:txBody>
          <a:bodyPr wrap="square" rtlCol="0">
            <a:spAutoFit/>
          </a:bodyPr>
          <a:lstStyle/>
          <a:p>
            <a:pPr algn="ctr"/>
            <a:r>
              <a:rPr lang="en-US" dirty="0">
                <a:solidFill>
                  <a:schemeClr val="bg1"/>
                </a:solidFill>
                <a:latin typeface="+mj-lt"/>
              </a:rPr>
              <a:t>TEXT HERE</a:t>
            </a:r>
            <a:endParaRPr lang="en-US" dirty="0">
              <a:solidFill>
                <a:schemeClr val="bg1"/>
              </a:solidFill>
              <a:latin typeface="+mj-lt"/>
            </a:endParaRPr>
          </a:p>
        </p:txBody>
      </p:sp>
      <p:sp>
        <p:nvSpPr>
          <p:cNvPr id="52" name="TextBox 58"/>
          <p:cNvSpPr txBox="1"/>
          <p:nvPr/>
        </p:nvSpPr>
        <p:spPr>
          <a:xfrm>
            <a:off x="6633347" y="4164856"/>
            <a:ext cx="1647066" cy="369332"/>
          </a:xfrm>
          <a:prstGeom prst="rect">
            <a:avLst/>
          </a:prstGeom>
          <a:noFill/>
        </p:spPr>
        <p:txBody>
          <a:bodyPr wrap="square" rtlCol="0">
            <a:spAutoFit/>
          </a:bodyPr>
          <a:lstStyle/>
          <a:p>
            <a:pPr algn="ctr"/>
            <a:r>
              <a:rPr lang="en-US">
                <a:solidFill>
                  <a:schemeClr val="bg1"/>
                </a:solidFill>
                <a:latin typeface="+mj-lt"/>
              </a:rPr>
              <a:t>TEXT HERE</a:t>
            </a:r>
            <a:endParaRPr lang="en-US">
              <a:solidFill>
                <a:schemeClr val="bg1"/>
              </a:solidFill>
              <a:latin typeface="+mj-lt"/>
            </a:endParaRPr>
          </a:p>
        </p:txBody>
      </p:sp>
      <p:sp>
        <p:nvSpPr>
          <p:cNvPr id="53" name="TextBox 59"/>
          <p:cNvSpPr txBox="1"/>
          <p:nvPr/>
        </p:nvSpPr>
        <p:spPr>
          <a:xfrm>
            <a:off x="9421987" y="4164856"/>
            <a:ext cx="1647066" cy="369332"/>
          </a:xfrm>
          <a:prstGeom prst="rect">
            <a:avLst/>
          </a:prstGeom>
          <a:noFill/>
        </p:spPr>
        <p:txBody>
          <a:bodyPr wrap="square" rtlCol="0">
            <a:spAutoFit/>
          </a:bodyPr>
          <a:lstStyle/>
          <a:p>
            <a:pPr algn="ctr"/>
            <a:r>
              <a:rPr lang="en-US">
                <a:solidFill>
                  <a:schemeClr val="bg1"/>
                </a:solidFill>
                <a:latin typeface="+mj-lt"/>
              </a:rPr>
              <a:t>TEXT HERE</a:t>
            </a:r>
            <a:endParaRPr lang="en-US">
              <a:solidFill>
                <a:schemeClr val="bg1"/>
              </a:solidFill>
              <a:latin typeface="+mj-lt"/>
            </a:endParaRPr>
          </a:p>
        </p:txBody>
      </p:sp>
      <p:sp>
        <p:nvSpPr>
          <p:cNvPr id="54" name="Rectangle 60"/>
          <p:cNvSpPr/>
          <p:nvPr/>
        </p:nvSpPr>
        <p:spPr>
          <a:xfrm>
            <a:off x="890768" y="4515010"/>
            <a:ext cx="1977665" cy="646331"/>
          </a:xfrm>
          <a:prstGeom prst="rect">
            <a:avLst/>
          </a:prstGeom>
        </p:spPr>
        <p:txBody>
          <a:bodyPr wrap="square">
            <a:spAutoFit/>
          </a:bodyPr>
          <a:lstStyle/>
          <a:p>
            <a:pPr algn="ctr"/>
            <a:r>
              <a:rPr lang="en-US" sz="1200">
                <a:solidFill>
                  <a:schemeClr val="bg1"/>
                </a:solidFill>
              </a:rPr>
              <a:t>Lorem Ipsum make simply dummy text of the printing.</a:t>
            </a:r>
            <a:endParaRPr lang="en-US" sz="1200">
              <a:solidFill>
                <a:schemeClr val="bg1"/>
              </a:solidFill>
            </a:endParaRPr>
          </a:p>
        </p:txBody>
      </p:sp>
      <p:sp>
        <p:nvSpPr>
          <p:cNvPr id="55" name="Rectangle 61"/>
          <p:cNvSpPr/>
          <p:nvPr/>
        </p:nvSpPr>
        <p:spPr>
          <a:xfrm>
            <a:off x="3675801" y="4515010"/>
            <a:ext cx="1977665" cy="646331"/>
          </a:xfrm>
          <a:prstGeom prst="rect">
            <a:avLst/>
          </a:prstGeom>
        </p:spPr>
        <p:txBody>
          <a:bodyPr wrap="square">
            <a:spAutoFit/>
          </a:bodyPr>
          <a:lstStyle/>
          <a:p>
            <a:pPr algn="ctr"/>
            <a:r>
              <a:rPr lang="en-US" sz="1200" dirty="0">
                <a:solidFill>
                  <a:schemeClr val="bg1"/>
                </a:solidFill>
              </a:rPr>
              <a:t>Lorem Ipsum make simply dummy text of the printing.</a:t>
            </a:r>
            <a:endParaRPr lang="en-US" sz="1200" dirty="0">
              <a:solidFill>
                <a:schemeClr val="bg1"/>
              </a:solidFill>
            </a:endParaRPr>
          </a:p>
        </p:txBody>
      </p:sp>
      <p:sp>
        <p:nvSpPr>
          <p:cNvPr id="56" name="Rectangle 62"/>
          <p:cNvSpPr/>
          <p:nvPr/>
        </p:nvSpPr>
        <p:spPr>
          <a:xfrm>
            <a:off x="6460834" y="4515010"/>
            <a:ext cx="1977665" cy="646331"/>
          </a:xfrm>
          <a:prstGeom prst="rect">
            <a:avLst/>
          </a:prstGeom>
        </p:spPr>
        <p:txBody>
          <a:bodyPr wrap="square">
            <a:spAutoFit/>
          </a:bodyPr>
          <a:lstStyle/>
          <a:p>
            <a:pPr algn="ctr"/>
            <a:r>
              <a:rPr lang="en-US" sz="1200">
                <a:solidFill>
                  <a:schemeClr val="bg1"/>
                </a:solidFill>
              </a:rPr>
              <a:t>Lorem Ipsum make simply dummy text of the printing.</a:t>
            </a:r>
            <a:endParaRPr lang="en-US" sz="1200">
              <a:solidFill>
                <a:schemeClr val="bg1"/>
              </a:solidFill>
            </a:endParaRPr>
          </a:p>
        </p:txBody>
      </p:sp>
      <p:sp>
        <p:nvSpPr>
          <p:cNvPr id="57" name="Rectangle 63"/>
          <p:cNvSpPr/>
          <p:nvPr/>
        </p:nvSpPr>
        <p:spPr>
          <a:xfrm>
            <a:off x="9245868" y="4515010"/>
            <a:ext cx="1977665" cy="646331"/>
          </a:xfrm>
          <a:prstGeom prst="rect">
            <a:avLst/>
          </a:prstGeom>
        </p:spPr>
        <p:txBody>
          <a:bodyPr wrap="square">
            <a:spAutoFit/>
          </a:bodyPr>
          <a:lstStyle/>
          <a:p>
            <a:pPr algn="ctr"/>
            <a:r>
              <a:rPr lang="en-US" sz="1200">
                <a:solidFill>
                  <a:schemeClr val="bg1"/>
                </a:solidFill>
              </a:rPr>
              <a:t>Lorem Ipsum make simply dummy text of the printing.</a:t>
            </a:r>
            <a:endParaRPr lang="en-US" sz="120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barn(inVertical)">
                                      <p:cBhvr>
                                        <p:cTn id="7" dur="500"/>
                                        <p:tgtEl>
                                          <p:spTgt spid="4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up)">
                                      <p:cBhvr>
                                        <p:cTn id="27" dur="500"/>
                                        <p:tgtEl>
                                          <p:spTgt spid="4"/>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up)">
                                      <p:cBhvr>
                                        <p:cTn id="31" dur="500"/>
                                        <p:tgtEl>
                                          <p:spTgt spid="6"/>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up)">
                                      <p:cBhvr>
                                        <p:cTn id="35" dur="500"/>
                                        <p:tgtEl>
                                          <p:spTgt spid="8"/>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up)">
                                      <p:cBhvr>
                                        <p:cTn id="39" dur="500"/>
                                        <p:tgtEl>
                                          <p:spTgt spid="10"/>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500"/>
                                        <p:tgtEl>
                                          <p:spTgt spid="11"/>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500"/>
                                        <p:tgtEl>
                                          <p:spTgt spid="13"/>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500"/>
                                        <p:tgtEl>
                                          <p:spTgt spid="14"/>
                                        </p:tgtEl>
                                      </p:cBhvr>
                                    </p:animEffect>
                                  </p:childTnLst>
                                </p:cTn>
                              </p:par>
                            </p:childTnLst>
                          </p:cTn>
                        </p:par>
                        <p:par>
                          <p:cTn id="56" fill="hold">
                            <p:stCondLst>
                              <p:cond delay="6500"/>
                            </p:stCondLst>
                            <p:childTnLst>
                              <p:par>
                                <p:cTn id="57" presetID="42" presetClass="entr" presetSubtype="0" fill="hold"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500"/>
                                        <p:tgtEl>
                                          <p:spTgt spid="16"/>
                                        </p:tgtEl>
                                      </p:cBhvr>
                                    </p:animEffect>
                                    <p:anim calcmode="lin" valueType="num">
                                      <p:cBhvr>
                                        <p:cTn id="60" dur="500" fill="hold"/>
                                        <p:tgtEl>
                                          <p:spTgt spid="16"/>
                                        </p:tgtEl>
                                        <p:attrNameLst>
                                          <p:attrName>ppt_x</p:attrName>
                                        </p:attrNameLst>
                                      </p:cBhvr>
                                      <p:tavLst>
                                        <p:tav tm="0">
                                          <p:val>
                                            <p:strVal val="#ppt_x"/>
                                          </p:val>
                                        </p:tav>
                                        <p:tav tm="100000">
                                          <p:val>
                                            <p:strVal val="#ppt_x"/>
                                          </p:val>
                                        </p:tav>
                                      </p:tavLst>
                                    </p:anim>
                                    <p:anim calcmode="lin" valueType="num">
                                      <p:cBhvr>
                                        <p:cTn id="61" dur="500" fill="hold"/>
                                        <p:tgtEl>
                                          <p:spTgt spid="16"/>
                                        </p:tgtEl>
                                        <p:attrNameLst>
                                          <p:attrName>ppt_y</p:attrName>
                                        </p:attrNameLst>
                                      </p:cBhvr>
                                      <p:tavLst>
                                        <p:tav tm="0">
                                          <p:val>
                                            <p:strVal val="#ppt_y+.1"/>
                                          </p:val>
                                        </p:tav>
                                        <p:tav tm="100000">
                                          <p:val>
                                            <p:strVal val="#ppt_y"/>
                                          </p:val>
                                        </p:tav>
                                      </p:tavLst>
                                    </p:anim>
                                  </p:childTnLst>
                                </p:cTn>
                              </p:par>
                            </p:childTnLst>
                          </p:cTn>
                        </p:par>
                        <p:par>
                          <p:cTn id="62" fill="hold">
                            <p:stCondLst>
                              <p:cond delay="7000"/>
                            </p:stCondLst>
                            <p:childTnLst>
                              <p:par>
                                <p:cTn id="63" presetID="42" presetClass="entr" presetSubtype="0" fill="hold" nodeType="after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fade">
                                      <p:cBhvr>
                                        <p:cTn id="65" dur="500"/>
                                        <p:tgtEl>
                                          <p:spTgt spid="34"/>
                                        </p:tgtEl>
                                      </p:cBhvr>
                                    </p:animEffect>
                                    <p:anim calcmode="lin" valueType="num">
                                      <p:cBhvr>
                                        <p:cTn id="66" dur="500" fill="hold"/>
                                        <p:tgtEl>
                                          <p:spTgt spid="34"/>
                                        </p:tgtEl>
                                        <p:attrNameLst>
                                          <p:attrName>ppt_x</p:attrName>
                                        </p:attrNameLst>
                                      </p:cBhvr>
                                      <p:tavLst>
                                        <p:tav tm="0">
                                          <p:val>
                                            <p:strVal val="#ppt_x"/>
                                          </p:val>
                                        </p:tav>
                                        <p:tav tm="100000">
                                          <p:val>
                                            <p:strVal val="#ppt_x"/>
                                          </p:val>
                                        </p:tav>
                                      </p:tavLst>
                                    </p:anim>
                                    <p:anim calcmode="lin" valueType="num">
                                      <p:cBhvr>
                                        <p:cTn id="67" dur="500" fill="hold"/>
                                        <p:tgtEl>
                                          <p:spTgt spid="34"/>
                                        </p:tgtEl>
                                        <p:attrNameLst>
                                          <p:attrName>ppt_y</p:attrName>
                                        </p:attrNameLst>
                                      </p:cBhvr>
                                      <p:tavLst>
                                        <p:tav tm="0">
                                          <p:val>
                                            <p:strVal val="#ppt_y+.1"/>
                                          </p:val>
                                        </p:tav>
                                        <p:tav tm="100000">
                                          <p:val>
                                            <p:strVal val="#ppt_y"/>
                                          </p:val>
                                        </p:tav>
                                      </p:tavLst>
                                    </p:anim>
                                  </p:childTnLst>
                                </p:cTn>
                              </p:par>
                            </p:childTnLst>
                          </p:cTn>
                        </p:par>
                        <p:par>
                          <p:cTn id="68" fill="hold">
                            <p:stCondLst>
                              <p:cond delay="7500"/>
                            </p:stCondLst>
                            <p:childTnLst>
                              <p:par>
                                <p:cTn id="69" presetID="42" presetClass="entr" presetSubtype="0" fill="hold"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fade">
                                      <p:cBhvr>
                                        <p:cTn id="71" dur="500"/>
                                        <p:tgtEl>
                                          <p:spTgt spid="28"/>
                                        </p:tgtEl>
                                      </p:cBhvr>
                                    </p:animEffect>
                                    <p:anim calcmode="lin" valueType="num">
                                      <p:cBhvr>
                                        <p:cTn id="72" dur="500" fill="hold"/>
                                        <p:tgtEl>
                                          <p:spTgt spid="28"/>
                                        </p:tgtEl>
                                        <p:attrNameLst>
                                          <p:attrName>ppt_x</p:attrName>
                                        </p:attrNameLst>
                                      </p:cBhvr>
                                      <p:tavLst>
                                        <p:tav tm="0">
                                          <p:val>
                                            <p:strVal val="#ppt_x"/>
                                          </p:val>
                                        </p:tav>
                                        <p:tav tm="100000">
                                          <p:val>
                                            <p:strVal val="#ppt_x"/>
                                          </p:val>
                                        </p:tav>
                                      </p:tavLst>
                                    </p:anim>
                                    <p:anim calcmode="lin" valueType="num">
                                      <p:cBhvr>
                                        <p:cTn id="73" dur="500" fill="hold"/>
                                        <p:tgtEl>
                                          <p:spTgt spid="28"/>
                                        </p:tgtEl>
                                        <p:attrNameLst>
                                          <p:attrName>ppt_y</p:attrName>
                                        </p:attrNameLst>
                                      </p:cBhvr>
                                      <p:tavLst>
                                        <p:tav tm="0">
                                          <p:val>
                                            <p:strVal val="#ppt_y+.1"/>
                                          </p:val>
                                        </p:tav>
                                        <p:tav tm="100000">
                                          <p:val>
                                            <p:strVal val="#ppt_y"/>
                                          </p:val>
                                        </p:tav>
                                      </p:tavLst>
                                    </p:anim>
                                  </p:childTnLst>
                                </p:cTn>
                              </p:par>
                            </p:childTnLst>
                          </p:cTn>
                        </p:par>
                        <p:par>
                          <p:cTn id="74" fill="hold">
                            <p:stCondLst>
                              <p:cond delay="8000"/>
                            </p:stCondLst>
                            <p:childTnLst>
                              <p:par>
                                <p:cTn id="75" presetID="42" presetClass="entr" presetSubtype="0" fill="hold" nodeType="afterEffect">
                                  <p:stCondLst>
                                    <p:cond delay="0"/>
                                  </p:stCondLst>
                                  <p:childTnLst>
                                    <p:set>
                                      <p:cBhvr>
                                        <p:cTn id="76" dur="1" fill="hold">
                                          <p:stCondLst>
                                            <p:cond delay="0"/>
                                          </p:stCondLst>
                                        </p:cTn>
                                        <p:tgtEl>
                                          <p:spTgt spid="45"/>
                                        </p:tgtEl>
                                        <p:attrNameLst>
                                          <p:attrName>style.visibility</p:attrName>
                                        </p:attrNameLst>
                                      </p:cBhvr>
                                      <p:to>
                                        <p:strVal val="visible"/>
                                      </p:to>
                                    </p:set>
                                    <p:animEffect transition="in" filter="fade">
                                      <p:cBhvr>
                                        <p:cTn id="77" dur="500"/>
                                        <p:tgtEl>
                                          <p:spTgt spid="45"/>
                                        </p:tgtEl>
                                      </p:cBhvr>
                                    </p:animEffect>
                                    <p:anim calcmode="lin" valueType="num">
                                      <p:cBhvr>
                                        <p:cTn id="78" dur="500" fill="hold"/>
                                        <p:tgtEl>
                                          <p:spTgt spid="45"/>
                                        </p:tgtEl>
                                        <p:attrNameLst>
                                          <p:attrName>ppt_x</p:attrName>
                                        </p:attrNameLst>
                                      </p:cBhvr>
                                      <p:tavLst>
                                        <p:tav tm="0">
                                          <p:val>
                                            <p:strVal val="#ppt_x"/>
                                          </p:val>
                                        </p:tav>
                                        <p:tav tm="100000">
                                          <p:val>
                                            <p:strVal val="#ppt_x"/>
                                          </p:val>
                                        </p:tav>
                                      </p:tavLst>
                                    </p:anim>
                                    <p:anim calcmode="lin" valueType="num">
                                      <p:cBhvr>
                                        <p:cTn id="79" dur="500" fill="hold"/>
                                        <p:tgtEl>
                                          <p:spTgt spid="45"/>
                                        </p:tgtEl>
                                        <p:attrNameLst>
                                          <p:attrName>ppt_y</p:attrName>
                                        </p:attrNameLst>
                                      </p:cBhvr>
                                      <p:tavLst>
                                        <p:tav tm="0">
                                          <p:val>
                                            <p:strVal val="#ppt_y+.1"/>
                                          </p:val>
                                        </p:tav>
                                        <p:tav tm="100000">
                                          <p:val>
                                            <p:strVal val="#ppt_y"/>
                                          </p:val>
                                        </p:tav>
                                      </p:tavLst>
                                    </p:anim>
                                  </p:childTnLst>
                                </p:cTn>
                              </p:par>
                            </p:childTnLst>
                          </p:cTn>
                        </p:par>
                        <p:par>
                          <p:cTn id="80" fill="hold">
                            <p:stCondLst>
                              <p:cond delay="8500"/>
                            </p:stCondLst>
                            <p:childTnLst>
                              <p:par>
                                <p:cTn id="81" presetID="22" presetClass="entr" presetSubtype="8" fill="hold" grpId="0" nodeType="afterEffect">
                                  <p:stCondLst>
                                    <p:cond delay="0"/>
                                  </p:stCondLst>
                                  <p:childTnLst>
                                    <p:set>
                                      <p:cBhvr>
                                        <p:cTn id="82" dur="1" fill="hold">
                                          <p:stCondLst>
                                            <p:cond delay="0"/>
                                          </p:stCondLst>
                                        </p:cTn>
                                        <p:tgtEl>
                                          <p:spTgt spid="15"/>
                                        </p:tgtEl>
                                        <p:attrNameLst>
                                          <p:attrName>style.visibility</p:attrName>
                                        </p:attrNameLst>
                                      </p:cBhvr>
                                      <p:to>
                                        <p:strVal val="visible"/>
                                      </p:to>
                                    </p:set>
                                    <p:animEffect transition="in" filter="wipe(left)">
                                      <p:cBhvr>
                                        <p:cTn id="83" dur="250"/>
                                        <p:tgtEl>
                                          <p:spTgt spid="15"/>
                                        </p:tgtEl>
                                      </p:cBhvr>
                                    </p:animEffect>
                                  </p:childTnLst>
                                </p:cTn>
                              </p:par>
                            </p:childTnLst>
                          </p:cTn>
                        </p:par>
                        <p:par>
                          <p:cTn id="84" fill="hold">
                            <p:stCondLst>
                              <p:cond delay="9000"/>
                            </p:stCondLst>
                            <p:childTnLst>
                              <p:par>
                                <p:cTn id="85" presetID="22" presetClass="entr" presetSubtype="8" fill="hold" grpId="0" nodeType="afterEffect">
                                  <p:stCondLst>
                                    <p:cond delay="0"/>
                                  </p:stCondLst>
                                  <p:childTnLst>
                                    <p:set>
                                      <p:cBhvr>
                                        <p:cTn id="86" dur="1" fill="hold">
                                          <p:stCondLst>
                                            <p:cond delay="0"/>
                                          </p:stCondLst>
                                        </p:cTn>
                                        <p:tgtEl>
                                          <p:spTgt spid="51"/>
                                        </p:tgtEl>
                                        <p:attrNameLst>
                                          <p:attrName>style.visibility</p:attrName>
                                        </p:attrNameLst>
                                      </p:cBhvr>
                                      <p:to>
                                        <p:strVal val="visible"/>
                                      </p:to>
                                    </p:set>
                                    <p:animEffect transition="in" filter="wipe(left)">
                                      <p:cBhvr>
                                        <p:cTn id="87" dur="250"/>
                                        <p:tgtEl>
                                          <p:spTgt spid="51"/>
                                        </p:tgtEl>
                                      </p:cBhvr>
                                    </p:animEffect>
                                  </p:childTnLst>
                                </p:cTn>
                              </p:par>
                            </p:childTnLst>
                          </p:cTn>
                        </p:par>
                        <p:par>
                          <p:cTn id="88" fill="hold">
                            <p:stCondLst>
                              <p:cond delay="9500"/>
                            </p:stCondLst>
                            <p:childTnLst>
                              <p:par>
                                <p:cTn id="89" presetID="22" presetClass="entr" presetSubtype="8" fill="hold" grpId="0" nodeType="afterEffect">
                                  <p:stCondLst>
                                    <p:cond delay="0"/>
                                  </p:stCondLst>
                                  <p:childTnLst>
                                    <p:set>
                                      <p:cBhvr>
                                        <p:cTn id="90" dur="1" fill="hold">
                                          <p:stCondLst>
                                            <p:cond delay="0"/>
                                          </p:stCondLst>
                                        </p:cTn>
                                        <p:tgtEl>
                                          <p:spTgt spid="52"/>
                                        </p:tgtEl>
                                        <p:attrNameLst>
                                          <p:attrName>style.visibility</p:attrName>
                                        </p:attrNameLst>
                                      </p:cBhvr>
                                      <p:to>
                                        <p:strVal val="visible"/>
                                      </p:to>
                                    </p:set>
                                    <p:animEffect transition="in" filter="wipe(left)">
                                      <p:cBhvr>
                                        <p:cTn id="91" dur="250"/>
                                        <p:tgtEl>
                                          <p:spTgt spid="52"/>
                                        </p:tgtEl>
                                      </p:cBhvr>
                                    </p:animEffect>
                                  </p:childTnLst>
                                </p:cTn>
                              </p:par>
                            </p:childTnLst>
                          </p:cTn>
                        </p:par>
                        <p:par>
                          <p:cTn id="92" fill="hold">
                            <p:stCondLst>
                              <p:cond delay="10000"/>
                            </p:stCondLst>
                            <p:childTnLst>
                              <p:par>
                                <p:cTn id="93" presetID="22" presetClass="entr" presetSubtype="8" fill="hold" grpId="0" nodeType="afterEffect">
                                  <p:stCondLst>
                                    <p:cond delay="0"/>
                                  </p:stCondLst>
                                  <p:childTnLst>
                                    <p:set>
                                      <p:cBhvr>
                                        <p:cTn id="94" dur="1" fill="hold">
                                          <p:stCondLst>
                                            <p:cond delay="0"/>
                                          </p:stCondLst>
                                        </p:cTn>
                                        <p:tgtEl>
                                          <p:spTgt spid="53"/>
                                        </p:tgtEl>
                                        <p:attrNameLst>
                                          <p:attrName>style.visibility</p:attrName>
                                        </p:attrNameLst>
                                      </p:cBhvr>
                                      <p:to>
                                        <p:strVal val="visible"/>
                                      </p:to>
                                    </p:set>
                                    <p:animEffect transition="in" filter="wipe(left)">
                                      <p:cBhvr>
                                        <p:cTn id="95" dur="250"/>
                                        <p:tgtEl>
                                          <p:spTgt spid="53"/>
                                        </p:tgtEl>
                                      </p:cBhvr>
                                    </p:animEffect>
                                  </p:childTnLst>
                                </p:cTn>
                              </p:par>
                            </p:childTnLst>
                          </p:cTn>
                        </p:par>
                        <p:par>
                          <p:cTn id="96" fill="hold">
                            <p:stCondLst>
                              <p:cond delay="10500"/>
                            </p:stCondLst>
                            <p:childTnLst>
                              <p:par>
                                <p:cTn id="97" presetID="10" presetClass="entr" presetSubtype="0" fill="hold" grpId="0" nodeType="afterEffect">
                                  <p:stCondLst>
                                    <p:cond delay="0"/>
                                  </p:stCondLst>
                                  <p:childTnLst>
                                    <p:set>
                                      <p:cBhvr>
                                        <p:cTn id="98" dur="1" fill="hold">
                                          <p:stCondLst>
                                            <p:cond delay="0"/>
                                          </p:stCondLst>
                                        </p:cTn>
                                        <p:tgtEl>
                                          <p:spTgt spid="54"/>
                                        </p:tgtEl>
                                        <p:attrNameLst>
                                          <p:attrName>style.visibility</p:attrName>
                                        </p:attrNameLst>
                                      </p:cBhvr>
                                      <p:to>
                                        <p:strVal val="visible"/>
                                      </p:to>
                                    </p:set>
                                    <p:animEffect transition="in" filter="fade">
                                      <p:cBhvr>
                                        <p:cTn id="99" dur="500"/>
                                        <p:tgtEl>
                                          <p:spTgt spid="54"/>
                                        </p:tgtEl>
                                      </p:cBhvr>
                                    </p:animEffect>
                                  </p:childTnLst>
                                </p:cTn>
                              </p:par>
                            </p:childTnLst>
                          </p:cTn>
                        </p:par>
                        <p:par>
                          <p:cTn id="100" fill="hold">
                            <p:stCondLst>
                              <p:cond delay="11000"/>
                            </p:stCondLst>
                            <p:childTnLst>
                              <p:par>
                                <p:cTn id="101" presetID="10" presetClass="entr" presetSubtype="0" fill="hold" grpId="0" nodeType="afterEffect">
                                  <p:stCondLst>
                                    <p:cond delay="0"/>
                                  </p:stCondLst>
                                  <p:childTnLst>
                                    <p:set>
                                      <p:cBhvr>
                                        <p:cTn id="102" dur="1" fill="hold">
                                          <p:stCondLst>
                                            <p:cond delay="0"/>
                                          </p:stCondLst>
                                        </p:cTn>
                                        <p:tgtEl>
                                          <p:spTgt spid="55"/>
                                        </p:tgtEl>
                                        <p:attrNameLst>
                                          <p:attrName>style.visibility</p:attrName>
                                        </p:attrNameLst>
                                      </p:cBhvr>
                                      <p:to>
                                        <p:strVal val="visible"/>
                                      </p:to>
                                    </p:set>
                                    <p:animEffect transition="in" filter="fade">
                                      <p:cBhvr>
                                        <p:cTn id="103" dur="500"/>
                                        <p:tgtEl>
                                          <p:spTgt spid="55"/>
                                        </p:tgtEl>
                                      </p:cBhvr>
                                    </p:animEffect>
                                  </p:childTnLst>
                                </p:cTn>
                              </p:par>
                            </p:childTnLst>
                          </p:cTn>
                        </p:par>
                        <p:par>
                          <p:cTn id="104" fill="hold">
                            <p:stCondLst>
                              <p:cond delay="11500"/>
                            </p:stCondLst>
                            <p:childTnLst>
                              <p:par>
                                <p:cTn id="105" presetID="10" presetClass="entr" presetSubtype="0" fill="hold" grpId="0" nodeType="afterEffect">
                                  <p:stCondLst>
                                    <p:cond delay="0"/>
                                  </p:stCondLst>
                                  <p:childTnLst>
                                    <p:set>
                                      <p:cBhvr>
                                        <p:cTn id="106" dur="1" fill="hold">
                                          <p:stCondLst>
                                            <p:cond delay="0"/>
                                          </p:stCondLst>
                                        </p:cTn>
                                        <p:tgtEl>
                                          <p:spTgt spid="56"/>
                                        </p:tgtEl>
                                        <p:attrNameLst>
                                          <p:attrName>style.visibility</p:attrName>
                                        </p:attrNameLst>
                                      </p:cBhvr>
                                      <p:to>
                                        <p:strVal val="visible"/>
                                      </p:to>
                                    </p:set>
                                    <p:animEffect transition="in" filter="fade">
                                      <p:cBhvr>
                                        <p:cTn id="107" dur="500"/>
                                        <p:tgtEl>
                                          <p:spTgt spid="56"/>
                                        </p:tgtEl>
                                      </p:cBhvr>
                                    </p:animEffect>
                                  </p:childTnLst>
                                </p:cTn>
                              </p:par>
                            </p:childTnLst>
                          </p:cTn>
                        </p:par>
                        <p:par>
                          <p:cTn id="108" fill="hold">
                            <p:stCondLst>
                              <p:cond delay="12000"/>
                            </p:stCondLst>
                            <p:childTnLst>
                              <p:par>
                                <p:cTn id="109" presetID="10" presetClass="entr" presetSubtype="0" fill="hold" grpId="0" nodeType="afterEffect">
                                  <p:stCondLst>
                                    <p:cond delay="0"/>
                                  </p:stCondLst>
                                  <p:childTnLst>
                                    <p:set>
                                      <p:cBhvr>
                                        <p:cTn id="110" dur="1" fill="hold">
                                          <p:stCondLst>
                                            <p:cond delay="0"/>
                                          </p:stCondLst>
                                        </p:cTn>
                                        <p:tgtEl>
                                          <p:spTgt spid="57"/>
                                        </p:tgtEl>
                                        <p:attrNameLst>
                                          <p:attrName>style.visibility</p:attrName>
                                        </p:attrNameLst>
                                      </p:cBhvr>
                                      <p:to>
                                        <p:strVal val="visible"/>
                                      </p:to>
                                    </p:set>
                                    <p:animEffect transition="in" filter="fade">
                                      <p:cBhvr>
                                        <p:cTn id="111"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P spid="15" grpId="0"/>
      <p:bldP spid="51" grpId="0"/>
      <p:bldP spid="52" grpId="0"/>
      <p:bldP spid="53" grpId="0"/>
      <p:bldP spid="54" grpId="0"/>
      <p:bldP spid="55" grpId="0"/>
      <p:bldP spid="56" grpId="0"/>
      <p:bldP spid="5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4"/>
          <p:cNvSpPr txBox="1"/>
          <p:nvPr/>
        </p:nvSpPr>
        <p:spPr>
          <a:xfrm>
            <a:off x="5809462" y="2065944"/>
            <a:ext cx="4511719" cy="820481"/>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algn="just" fontAlgn="auto">
              <a:spcBef>
                <a:spcPts val="0"/>
              </a:spcBef>
              <a:spcAft>
                <a:spcPts val="0"/>
              </a:spcAft>
              <a:defRPr/>
            </a:pPr>
            <a:r>
              <a:rPr lang="zh-CN" altLang="en-US" sz="1335" b="0" kern="0" dirty="0">
                <a:latin typeface="+mn-lt"/>
                <a:ea typeface="+mn-ea"/>
                <a:cs typeface="+mn-ea"/>
                <a:sym typeface="+mn-lt"/>
              </a:rPr>
              <a:t>您的内容打在这里，或者通过复制您的文本后，在此框中选择粘贴，并选择只保留文字。您的内容打在这里。您的内容打在这里，或者通过复制您的文本后，在此框中选择粘贴，并选择只保留文字。您的内容打在这里。</a:t>
            </a:r>
            <a:endParaRPr lang="en-US" altLang="zh-CN" sz="1335" b="0" kern="0" dirty="0">
              <a:latin typeface="+mn-lt"/>
              <a:ea typeface="+mn-ea"/>
              <a:cs typeface="+mn-ea"/>
              <a:sym typeface="+mn-lt"/>
            </a:endParaRPr>
          </a:p>
        </p:txBody>
      </p:sp>
      <p:sp>
        <p:nvSpPr>
          <p:cNvPr id="4" name="Freeform 5"/>
          <p:cNvSpPr/>
          <p:nvPr/>
        </p:nvSpPr>
        <p:spPr bwMode="auto">
          <a:xfrm rot="5400000">
            <a:off x="1492699" y="2448845"/>
            <a:ext cx="3066893" cy="276552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E40000"/>
          </a:solidFill>
          <a:ln w="9525" cap="flat">
            <a:noFill/>
            <a:prstDash val="solid"/>
            <a:miter lim="800000"/>
          </a:ln>
        </p:spPr>
        <p:txBody>
          <a:bodyPr vert="horz" wrap="square" lIns="121884" tIns="60941" rIns="121884" bIns="60941" numCol="1" anchor="t" anchorCtr="0" compatLnSpc="1"/>
          <a:lstStyle/>
          <a:p>
            <a:pPr defTabSz="1218565" fontAlgn="auto">
              <a:spcBef>
                <a:spcPts val="0"/>
              </a:spcBef>
              <a:spcAft>
                <a:spcPts val="0"/>
              </a:spcAft>
              <a:defRPr/>
            </a:pPr>
            <a:endParaRPr lang="zh-CN" altLang="en-US" b="0" kern="0">
              <a:solidFill>
                <a:sysClr val="windowText" lastClr="000000"/>
              </a:solidFill>
              <a:cs typeface="+mn-ea"/>
              <a:sym typeface="+mn-lt"/>
            </a:endParaRPr>
          </a:p>
        </p:txBody>
      </p:sp>
      <p:sp>
        <p:nvSpPr>
          <p:cNvPr id="5" name="TextBox 56"/>
          <p:cNvSpPr txBox="1"/>
          <p:nvPr/>
        </p:nvSpPr>
        <p:spPr>
          <a:xfrm>
            <a:off x="2327038" y="3241982"/>
            <a:ext cx="1398217" cy="1148904"/>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defTabSz="1218565" fontAlgn="auto">
              <a:spcBef>
                <a:spcPts val="0"/>
              </a:spcBef>
              <a:spcAft>
                <a:spcPts val="0"/>
              </a:spcAft>
              <a:defRPr/>
            </a:pPr>
            <a:r>
              <a:rPr lang="zh-CN" altLang="en-US" sz="3735" b="0" kern="0" dirty="0">
                <a:solidFill>
                  <a:srgbClr val="FFC000"/>
                </a:solidFill>
                <a:latin typeface="+mn-lt"/>
                <a:ea typeface="+mn-ea"/>
                <a:cs typeface="+mn-ea"/>
                <a:sym typeface="+mn-lt"/>
              </a:rPr>
              <a:t>重点项目</a:t>
            </a:r>
            <a:endParaRPr lang="zh-CN" altLang="en-US" sz="3735" b="0" kern="0" dirty="0">
              <a:solidFill>
                <a:srgbClr val="FFC000"/>
              </a:solidFill>
              <a:latin typeface="+mn-lt"/>
              <a:ea typeface="+mn-ea"/>
              <a:cs typeface="+mn-ea"/>
              <a:sym typeface="+mn-lt"/>
            </a:endParaRPr>
          </a:p>
        </p:txBody>
      </p:sp>
      <p:sp>
        <p:nvSpPr>
          <p:cNvPr id="6" name="Freeform 5"/>
          <p:cNvSpPr/>
          <p:nvPr/>
        </p:nvSpPr>
        <p:spPr bwMode="auto">
          <a:xfrm rot="5400000">
            <a:off x="1343773" y="2330254"/>
            <a:ext cx="3364745" cy="3002703"/>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rgbClr val="E40000"/>
            </a:solidFill>
            <a:prstDash val="solid"/>
            <a:miter lim="800000"/>
          </a:ln>
        </p:spPr>
        <p:txBody>
          <a:bodyPr vert="horz" wrap="square" lIns="121884" tIns="60941" rIns="121884" bIns="60941" numCol="1" anchor="t" anchorCtr="0" compatLnSpc="1"/>
          <a:lstStyle/>
          <a:p>
            <a:pPr defTabSz="1218565" fontAlgn="auto">
              <a:spcBef>
                <a:spcPts val="0"/>
              </a:spcBef>
              <a:spcAft>
                <a:spcPts val="0"/>
              </a:spcAft>
              <a:defRPr/>
            </a:pPr>
            <a:endParaRPr lang="zh-CN" altLang="en-US" b="0" kern="0">
              <a:solidFill>
                <a:sysClr val="windowText" lastClr="000000"/>
              </a:solidFill>
              <a:cs typeface="+mn-ea"/>
              <a:sym typeface="+mn-lt"/>
            </a:endParaRPr>
          </a:p>
        </p:txBody>
      </p:sp>
      <p:sp>
        <p:nvSpPr>
          <p:cNvPr id="7" name="椭圆 6"/>
          <p:cNvSpPr/>
          <p:nvPr/>
        </p:nvSpPr>
        <p:spPr>
          <a:xfrm>
            <a:off x="3601639" y="2191064"/>
            <a:ext cx="570320" cy="570243"/>
          </a:xfrm>
          <a:prstGeom prst="ellipse">
            <a:avLst/>
          </a:prstGeom>
          <a:solidFill>
            <a:srgbClr val="C00000"/>
          </a:solidFill>
          <a:ln w="25400" cap="flat" cmpd="sng" algn="ctr">
            <a:solidFill>
              <a:sysClr val="window" lastClr="FFFFFF">
                <a:lumMod val="75000"/>
              </a:sysClr>
            </a:solidFill>
            <a:prstDash val="solid"/>
          </a:ln>
          <a:effectLst/>
        </p:spPr>
        <p:txBody>
          <a:bodyPr lIns="121884" tIns="60941" rIns="121884" bIns="60941" rtlCol="0" anchor="ctr"/>
          <a:lstStyle/>
          <a:p>
            <a:pPr defTabSz="1218565" fontAlgn="auto">
              <a:spcBef>
                <a:spcPts val="0"/>
              </a:spcBef>
              <a:spcAft>
                <a:spcPts val="0"/>
              </a:spcAft>
              <a:defRPr/>
            </a:pPr>
            <a:r>
              <a:rPr lang="en-US" altLang="zh-CN" kern="0" dirty="0">
                <a:solidFill>
                  <a:sysClr val="window" lastClr="FFFFFF"/>
                </a:solidFill>
                <a:cs typeface="+mn-ea"/>
                <a:sym typeface="+mn-lt"/>
              </a:rPr>
              <a:t>1</a:t>
            </a:r>
            <a:endParaRPr lang="zh-CN" altLang="en-US" kern="0" dirty="0">
              <a:solidFill>
                <a:sysClr val="window" lastClr="FFFFFF"/>
              </a:solidFill>
              <a:cs typeface="+mn-ea"/>
              <a:sym typeface="+mn-lt"/>
            </a:endParaRPr>
          </a:p>
        </p:txBody>
      </p:sp>
      <p:sp>
        <p:nvSpPr>
          <p:cNvPr id="8" name="椭圆 7"/>
          <p:cNvSpPr/>
          <p:nvPr/>
        </p:nvSpPr>
        <p:spPr>
          <a:xfrm>
            <a:off x="4327640" y="3546484"/>
            <a:ext cx="570320" cy="570243"/>
          </a:xfrm>
          <a:prstGeom prst="ellipse">
            <a:avLst/>
          </a:prstGeom>
          <a:solidFill>
            <a:srgbClr val="C00000"/>
          </a:solidFill>
          <a:ln w="25400" cap="flat" cmpd="sng" algn="ctr">
            <a:solidFill>
              <a:sysClr val="window" lastClr="FFFFFF">
                <a:lumMod val="75000"/>
              </a:sysClr>
            </a:solidFill>
            <a:prstDash val="solid"/>
          </a:ln>
          <a:effectLst/>
        </p:spPr>
        <p:txBody>
          <a:bodyPr lIns="121884" tIns="60941" rIns="121884" bIns="60941" rtlCol="0" anchor="ctr"/>
          <a:lstStyle/>
          <a:p>
            <a:pPr defTabSz="1218565" fontAlgn="auto">
              <a:spcBef>
                <a:spcPts val="0"/>
              </a:spcBef>
              <a:spcAft>
                <a:spcPts val="0"/>
              </a:spcAft>
              <a:defRPr/>
            </a:pPr>
            <a:r>
              <a:rPr lang="en-US" altLang="zh-CN" kern="0" dirty="0">
                <a:solidFill>
                  <a:sysClr val="window" lastClr="FFFFFF"/>
                </a:solidFill>
                <a:cs typeface="+mn-ea"/>
                <a:sym typeface="+mn-lt"/>
              </a:rPr>
              <a:t>2</a:t>
            </a:r>
            <a:endParaRPr lang="zh-CN" altLang="en-US" kern="0" dirty="0">
              <a:solidFill>
                <a:sysClr val="window" lastClr="FFFFFF"/>
              </a:solidFill>
              <a:cs typeface="+mn-ea"/>
              <a:sym typeface="+mn-lt"/>
            </a:endParaRPr>
          </a:p>
        </p:txBody>
      </p:sp>
      <p:sp>
        <p:nvSpPr>
          <p:cNvPr id="9" name="椭圆 8"/>
          <p:cNvSpPr/>
          <p:nvPr/>
        </p:nvSpPr>
        <p:spPr>
          <a:xfrm>
            <a:off x="3601639" y="4893880"/>
            <a:ext cx="570320" cy="570243"/>
          </a:xfrm>
          <a:prstGeom prst="ellipse">
            <a:avLst/>
          </a:prstGeom>
          <a:solidFill>
            <a:srgbClr val="C00000"/>
          </a:solidFill>
          <a:ln w="25400" cap="flat" cmpd="sng" algn="ctr">
            <a:solidFill>
              <a:sysClr val="window" lastClr="FFFFFF">
                <a:lumMod val="75000"/>
              </a:sysClr>
            </a:solidFill>
            <a:prstDash val="solid"/>
          </a:ln>
          <a:effectLst/>
        </p:spPr>
        <p:txBody>
          <a:bodyPr lIns="121884" tIns="60941" rIns="121884" bIns="60941" rtlCol="0" anchor="ctr"/>
          <a:lstStyle/>
          <a:p>
            <a:pPr defTabSz="1218565" fontAlgn="auto">
              <a:spcBef>
                <a:spcPts val="0"/>
              </a:spcBef>
              <a:spcAft>
                <a:spcPts val="0"/>
              </a:spcAft>
              <a:defRPr/>
            </a:pPr>
            <a:r>
              <a:rPr lang="en-US" altLang="zh-CN" kern="0" dirty="0">
                <a:solidFill>
                  <a:sysClr val="window" lastClr="FFFFFF"/>
                </a:solidFill>
                <a:cs typeface="+mn-ea"/>
                <a:sym typeface="+mn-lt"/>
              </a:rPr>
              <a:t>3</a:t>
            </a:r>
            <a:endParaRPr lang="zh-CN" altLang="en-US" kern="0" dirty="0">
              <a:solidFill>
                <a:sysClr val="window" lastClr="FFFFFF"/>
              </a:solidFill>
              <a:cs typeface="+mn-ea"/>
              <a:sym typeface="+mn-lt"/>
            </a:endParaRPr>
          </a:p>
        </p:txBody>
      </p:sp>
      <p:grpSp>
        <p:nvGrpSpPr>
          <p:cNvPr id="10" name="组合 9"/>
          <p:cNvGrpSpPr/>
          <p:nvPr/>
        </p:nvGrpSpPr>
        <p:grpSpPr>
          <a:xfrm>
            <a:off x="4171959" y="2239847"/>
            <a:ext cx="1402061" cy="472679"/>
            <a:chOff x="3513818" y="1963801"/>
            <a:chExt cx="1051729" cy="354618"/>
          </a:xfrm>
        </p:grpSpPr>
        <p:cxnSp>
          <p:nvCxnSpPr>
            <p:cNvPr id="11" name="直接连接符 10"/>
            <p:cNvCxnSpPr/>
            <p:nvPr/>
          </p:nvCxnSpPr>
          <p:spPr>
            <a:xfrm>
              <a:off x="3513818" y="2141110"/>
              <a:ext cx="1051729" cy="0"/>
            </a:xfrm>
            <a:prstGeom prst="line">
              <a:avLst/>
            </a:prstGeom>
            <a:noFill/>
            <a:ln w="9525" cap="flat" cmpd="sng" algn="ctr">
              <a:solidFill>
                <a:srgbClr val="E40000"/>
              </a:solidFill>
              <a:prstDash val="dash"/>
              <a:tailEnd type="oval"/>
            </a:ln>
            <a:effectLst/>
          </p:spPr>
        </p:cxnSp>
        <p:cxnSp>
          <p:nvCxnSpPr>
            <p:cNvPr id="12" name="直接连接符 11"/>
            <p:cNvCxnSpPr/>
            <p:nvPr/>
          </p:nvCxnSpPr>
          <p:spPr>
            <a:xfrm>
              <a:off x="4565547" y="1963801"/>
              <a:ext cx="0" cy="354618"/>
            </a:xfrm>
            <a:prstGeom prst="line">
              <a:avLst/>
            </a:prstGeom>
            <a:noFill/>
            <a:ln w="9525" cap="flat" cmpd="sng" algn="ctr">
              <a:solidFill>
                <a:srgbClr val="E40000"/>
              </a:solidFill>
              <a:prstDash val="solid"/>
            </a:ln>
            <a:effectLst/>
          </p:spPr>
        </p:cxnSp>
      </p:grpSp>
      <p:sp>
        <p:nvSpPr>
          <p:cNvPr id="13" name="TextBox 64"/>
          <p:cNvSpPr txBox="1"/>
          <p:nvPr/>
        </p:nvSpPr>
        <p:spPr>
          <a:xfrm>
            <a:off x="6514125" y="3421363"/>
            <a:ext cx="4511719" cy="820481"/>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algn="just" fontAlgn="auto">
              <a:spcBef>
                <a:spcPts val="0"/>
              </a:spcBef>
              <a:spcAft>
                <a:spcPts val="0"/>
              </a:spcAft>
              <a:defRPr/>
            </a:pPr>
            <a:r>
              <a:rPr lang="zh-CN" altLang="en-US" sz="1335" b="0" kern="0" dirty="0">
                <a:latin typeface="+mn-lt"/>
                <a:ea typeface="+mn-ea"/>
                <a:cs typeface="+mn-ea"/>
                <a:sym typeface="+mn-lt"/>
              </a:rPr>
              <a:t>您的内容打在这里，或者通过复制您的文本后，在此框中选择粘贴，并选择只保留文字。您的内容打在这里。您的内容打在这里，或者通过复制您的文本后，在此框中选择粘贴，并选择只保留文字。您的内容打在这里。</a:t>
            </a:r>
            <a:endParaRPr lang="zh-CN" altLang="en-US" sz="1335" b="0" kern="0" dirty="0">
              <a:latin typeface="+mn-lt"/>
              <a:ea typeface="+mn-ea"/>
              <a:cs typeface="+mn-ea"/>
              <a:sym typeface="+mn-lt"/>
            </a:endParaRPr>
          </a:p>
        </p:txBody>
      </p:sp>
      <p:sp>
        <p:nvSpPr>
          <p:cNvPr id="14" name="TextBox 65"/>
          <p:cNvSpPr txBox="1"/>
          <p:nvPr/>
        </p:nvSpPr>
        <p:spPr>
          <a:xfrm>
            <a:off x="5839883" y="4768759"/>
            <a:ext cx="4511719" cy="820481"/>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algn="just" fontAlgn="auto">
              <a:spcBef>
                <a:spcPts val="0"/>
              </a:spcBef>
              <a:spcAft>
                <a:spcPts val="0"/>
              </a:spcAft>
              <a:defRPr/>
            </a:pPr>
            <a:r>
              <a:rPr lang="zh-CN" altLang="en-US" sz="1335" b="0" kern="0" dirty="0">
                <a:latin typeface="+mn-lt"/>
                <a:ea typeface="+mn-ea"/>
                <a:cs typeface="+mn-ea"/>
                <a:sym typeface="+mn-lt"/>
              </a:rPr>
              <a:t>您的内容打在这里，或者通过复制您的文本后，在此框中选择粘贴，并选择只保留文字。您的内容打在这里。您的内容打在这里，或者通过复制您的文本后，在此框中选择粘贴，并选择只保留文字。您的内容打在这里。</a:t>
            </a:r>
            <a:endParaRPr lang="zh-CN" altLang="en-US" sz="1335" b="0" kern="0" dirty="0">
              <a:latin typeface="+mn-lt"/>
              <a:ea typeface="+mn-ea"/>
              <a:cs typeface="+mn-ea"/>
              <a:sym typeface="+mn-lt"/>
            </a:endParaRPr>
          </a:p>
        </p:txBody>
      </p:sp>
      <p:grpSp>
        <p:nvGrpSpPr>
          <p:cNvPr id="15" name="组合 14"/>
          <p:cNvGrpSpPr/>
          <p:nvPr/>
        </p:nvGrpSpPr>
        <p:grpSpPr>
          <a:xfrm>
            <a:off x="4904059" y="3595264"/>
            <a:ext cx="1402061" cy="472679"/>
            <a:chOff x="3513818" y="1963801"/>
            <a:chExt cx="1051729" cy="354618"/>
          </a:xfrm>
        </p:grpSpPr>
        <p:cxnSp>
          <p:nvCxnSpPr>
            <p:cNvPr id="16" name="直接连接符 15"/>
            <p:cNvCxnSpPr/>
            <p:nvPr/>
          </p:nvCxnSpPr>
          <p:spPr>
            <a:xfrm>
              <a:off x="3513818" y="2141110"/>
              <a:ext cx="1051729" cy="0"/>
            </a:xfrm>
            <a:prstGeom prst="line">
              <a:avLst/>
            </a:prstGeom>
            <a:noFill/>
            <a:ln w="9525" cap="flat" cmpd="sng" algn="ctr">
              <a:solidFill>
                <a:srgbClr val="E40000"/>
              </a:solidFill>
              <a:prstDash val="dash"/>
              <a:tailEnd type="oval"/>
            </a:ln>
            <a:effectLst/>
          </p:spPr>
        </p:cxnSp>
        <p:cxnSp>
          <p:nvCxnSpPr>
            <p:cNvPr id="17" name="直接连接符 16"/>
            <p:cNvCxnSpPr/>
            <p:nvPr/>
          </p:nvCxnSpPr>
          <p:spPr>
            <a:xfrm>
              <a:off x="4565547" y="1963801"/>
              <a:ext cx="0" cy="354618"/>
            </a:xfrm>
            <a:prstGeom prst="line">
              <a:avLst/>
            </a:prstGeom>
            <a:noFill/>
            <a:ln w="9525" cap="flat" cmpd="sng" algn="ctr">
              <a:solidFill>
                <a:srgbClr val="E40000"/>
              </a:solidFill>
              <a:prstDash val="solid"/>
            </a:ln>
            <a:effectLst/>
          </p:spPr>
        </p:cxnSp>
      </p:grpSp>
      <p:grpSp>
        <p:nvGrpSpPr>
          <p:cNvPr id="18" name="组合 17"/>
          <p:cNvGrpSpPr/>
          <p:nvPr/>
        </p:nvGrpSpPr>
        <p:grpSpPr>
          <a:xfrm>
            <a:off x="4171959" y="4942660"/>
            <a:ext cx="1402061" cy="472679"/>
            <a:chOff x="3513818" y="1963801"/>
            <a:chExt cx="1051729" cy="354618"/>
          </a:xfrm>
        </p:grpSpPr>
        <p:cxnSp>
          <p:nvCxnSpPr>
            <p:cNvPr id="19" name="直接连接符 18"/>
            <p:cNvCxnSpPr/>
            <p:nvPr/>
          </p:nvCxnSpPr>
          <p:spPr>
            <a:xfrm>
              <a:off x="3513818" y="2141110"/>
              <a:ext cx="1051729" cy="0"/>
            </a:xfrm>
            <a:prstGeom prst="line">
              <a:avLst/>
            </a:prstGeom>
            <a:noFill/>
            <a:ln w="9525" cap="flat" cmpd="sng" algn="ctr">
              <a:solidFill>
                <a:srgbClr val="E40000"/>
              </a:solidFill>
              <a:prstDash val="dash"/>
              <a:tailEnd type="oval"/>
            </a:ln>
            <a:effectLst/>
          </p:spPr>
        </p:cxnSp>
        <p:cxnSp>
          <p:nvCxnSpPr>
            <p:cNvPr id="20" name="直接连接符 19"/>
            <p:cNvCxnSpPr/>
            <p:nvPr/>
          </p:nvCxnSpPr>
          <p:spPr>
            <a:xfrm>
              <a:off x="4565547" y="1963801"/>
              <a:ext cx="0" cy="354618"/>
            </a:xfrm>
            <a:prstGeom prst="line">
              <a:avLst/>
            </a:prstGeom>
            <a:noFill/>
            <a:ln w="9525" cap="flat" cmpd="sng" algn="ctr">
              <a:solidFill>
                <a:srgbClr val="E40000"/>
              </a:solidFill>
              <a:prstDash val="solid"/>
            </a:ln>
            <a:effectLst/>
          </p:spPr>
        </p:cxnSp>
      </p:grpSp>
      <p:sp>
        <p:nvSpPr>
          <p:cNvPr id="22" name="TextBox 2"/>
          <p:cNvSpPr txBox="1"/>
          <p:nvPr/>
        </p:nvSpPr>
        <p:spPr>
          <a:xfrm>
            <a:off x="1233107" y="332656"/>
            <a:ext cx="8320614" cy="584775"/>
          </a:xfrm>
          <a:prstGeom prst="rect">
            <a:avLst/>
          </a:prstGeom>
          <a:noFill/>
          <a:ln>
            <a:noFill/>
            <a:prstDash val="sysDash"/>
          </a:ln>
        </p:spPr>
        <p:txBody>
          <a:bodyPr wrap="square" rtlCol="0">
            <a:spAutoFit/>
          </a:bodyPr>
          <a:lstStyle>
            <a:defPPr>
              <a:defRPr lang="zh-CN"/>
            </a:defPPr>
            <a:lvl1pPr>
              <a:lnSpc>
                <a:spcPct val="100000"/>
              </a:lnSpc>
              <a:defRPr sz="3200" b="1">
                <a:gradFill flip="none" rotWithShape="1">
                  <a:gsLst>
                    <a:gs pos="53000">
                      <a:srgbClr val="FFF046"/>
                    </a:gs>
                    <a:gs pos="90242">
                      <a:srgbClr val="FFF74E"/>
                    </a:gs>
                    <a:gs pos="1463">
                      <a:srgbClr val="EECA96"/>
                    </a:gs>
                    <a:gs pos="13000">
                      <a:srgbClr val="FFEF4C"/>
                    </a:gs>
                    <a:gs pos="100000">
                      <a:srgbClr val="FFFF89"/>
                    </a:gs>
                  </a:gsLst>
                  <a:lin ang="5400000" scaled="1"/>
                  <a:tileRect/>
                </a:gradFill>
                <a:effectLst>
                  <a:outerShdw blurRad="533400" dist="38100" dir="8100000" algn="tr" rotWithShape="0">
                    <a:schemeClr val="accent1">
                      <a:alpha val="40000"/>
                    </a:schemeClr>
                  </a:outerShdw>
                </a:effectLst>
                <a:cs typeface="+mn-ea"/>
              </a:defRPr>
            </a:lvl1pPr>
          </a:lstStyle>
          <a:p>
            <a:r>
              <a:rPr lang="zh-CN" altLang="en-US" dirty="0">
                <a:sym typeface="+mn-lt"/>
              </a:rPr>
              <a:t>添加修改相关页面标题文字</a:t>
            </a:r>
            <a:endParaRPr lang="zh-CN" altLang="zh-CN" dirty="0">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childTnLst>
                          </p:cTn>
                        </p:par>
                        <p:par>
                          <p:cTn id="8" fill="hold">
                            <p:stCondLst>
                              <p:cond delay="500"/>
                            </p:stCondLst>
                            <p:childTnLst>
                              <p:par>
                                <p:cTn id="9" presetID="53" presetClass="entr" presetSubtype="52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anim calcmode="lin" valueType="num">
                                      <p:cBhvr>
                                        <p:cTn id="14" dur="500" fill="hold"/>
                                        <p:tgtEl>
                                          <p:spTgt spid="6"/>
                                        </p:tgtEl>
                                        <p:attrNameLst>
                                          <p:attrName>ppt_x</p:attrName>
                                        </p:attrNameLst>
                                      </p:cBhvr>
                                      <p:tavLst>
                                        <p:tav tm="0">
                                          <p:val>
                                            <p:fltVal val="0.5"/>
                                          </p:val>
                                        </p:tav>
                                        <p:tav tm="100000">
                                          <p:val>
                                            <p:strVal val="#ppt_x"/>
                                          </p:val>
                                        </p:tav>
                                      </p:tavLst>
                                    </p:anim>
                                    <p:anim calcmode="lin" valueType="num">
                                      <p:cBhvr>
                                        <p:cTn id="15" dur="500" fill="hold"/>
                                        <p:tgtEl>
                                          <p:spTgt spid="6"/>
                                        </p:tgtEl>
                                        <p:attrNameLst>
                                          <p:attrName>ppt_y</p:attrName>
                                        </p:attrNameLst>
                                      </p:cBhvr>
                                      <p:tavLst>
                                        <p:tav tm="0">
                                          <p:val>
                                            <p:fltVal val="0.5"/>
                                          </p:val>
                                        </p:tav>
                                        <p:tav tm="100000">
                                          <p:val>
                                            <p:strVal val="#ppt_y"/>
                                          </p:val>
                                        </p:tav>
                                      </p:tavLst>
                                    </p:anim>
                                  </p:childTnLst>
                                </p:cTn>
                              </p:par>
                              <p:par>
                                <p:cTn id="16" presetID="53" presetClass="entr" presetSubtype="528"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animEffect transition="in" filter="fade">
                                      <p:cBhvr>
                                        <p:cTn id="20" dur="500"/>
                                        <p:tgtEl>
                                          <p:spTgt spid="4"/>
                                        </p:tgtEl>
                                      </p:cBhvr>
                                    </p:animEffect>
                                    <p:anim calcmode="lin" valueType="num">
                                      <p:cBhvr>
                                        <p:cTn id="21" dur="500" fill="hold"/>
                                        <p:tgtEl>
                                          <p:spTgt spid="4"/>
                                        </p:tgtEl>
                                        <p:attrNameLst>
                                          <p:attrName>ppt_x</p:attrName>
                                        </p:attrNameLst>
                                      </p:cBhvr>
                                      <p:tavLst>
                                        <p:tav tm="0">
                                          <p:val>
                                            <p:fltVal val="0.5"/>
                                          </p:val>
                                        </p:tav>
                                        <p:tav tm="100000">
                                          <p:val>
                                            <p:strVal val="#ppt_x"/>
                                          </p:val>
                                        </p:tav>
                                      </p:tavLst>
                                    </p:anim>
                                    <p:anim calcmode="lin" valueType="num">
                                      <p:cBhvr>
                                        <p:cTn id="22" dur="500" fill="hold"/>
                                        <p:tgtEl>
                                          <p:spTgt spid="4"/>
                                        </p:tgtEl>
                                        <p:attrNameLst>
                                          <p:attrName>ppt_y</p:attrName>
                                        </p:attrNameLst>
                                      </p:cBhvr>
                                      <p:tavLst>
                                        <p:tav tm="0">
                                          <p:val>
                                            <p:fltVal val="0.5"/>
                                          </p:val>
                                        </p:tav>
                                        <p:tav tm="100000">
                                          <p:val>
                                            <p:strVal val="#ppt_y"/>
                                          </p:val>
                                        </p:tav>
                                      </p:tavLst>
                                    </p:anim>
                                  </p:childTnLst>
                                </p:cTn>
                              </p:par>
                            </p:childTnLst>
                          </p:cTn>
                        </p:par>
                        <p:par>
                          <p:cTn id="23" fill="hold">
                            <p:stCondLst>
                              <p:cond delay="1000"/>
                            </p:stCondLst>
                            <p:childTnLst>
                              <p:par>
                                <p:cTn id="24" presetID="53" presetClass="entr" presetSubtype="528"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anim calcmode="lin" valueType="num">
                                      <p:cBhvr>
                                        <p:cTn id="29" dur="500" fill="hold"/>
                                        <p:tgtEl>
                                          <p:spTgt spid="5"/>
                                        </p:tgtEl>
                                        <p:attrNameLst>
                                          <p:attrName>ppt_x</p:attrName>
                                        </p:attrNameLst>
                                      </p:cBhvr>
                                      <p:tavLst>
                                        <p:tav tm="0">
                                          <p:val>
                                            <p:fltVal val="0.5"/>
                                          </p:val>
                                        </p:tav>
                                        <p:tav tm="100000">
                                          <p:val>
                                            <p:strVal val="#ppt_x"/>
                                          </p:val>
                                        </p:tav>
                                      </p:tavLst>
                                    </p:anim>
                                    <p:anim calcmode="lin" valueType="num">
                                      <p:cBhvr>
                                        <p:cTn id="30" dur="500" fill="hold"/>
                                        <p:tgtEl>
                                          <p:spTgt spid="5"/>
                                        </p:tgtEl>
                                        <p:attrNameLst>
                                          <p:attrName>ppt_y</p:attrName>
                                        </p:attrNameLst>
                                      </p:cBhvr>
                                      <p:tavLst>
                                        <p:tav tm="0">
                                          <p:val>
                                            <p:fltVal val="0.5"/>
                                          </p:val>
                                        </p:tav>
                                        <p:tav tm="100000">
                                          <p:val>
                                            <p:strVal val="#ppt_y"/>
                                          </p:val>
                                        </p:tav>
                                      </p:tavLst>
                                    </p:anim>
                                  </p:childTnLst>
                                </p:cTn>
                              </p:par>
                            </p:childTnLst>
                          </p:cTn>
                        </p:par>
                        <p:par>
                          <p:cTn id="31" fill="hold">
                            <p:stCondLst>
                              <p:cond delay="1500"/>
                            </p:stCondLst>
                            <p:childTnLst>
                              <p:par>
                                <p:cTn id="32" presetID="53" presetClass="entr" presetSubtype="16"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500" fill="hold"/>
                                        <p:tgtEl>
                                          <p:spTgt spid="7"/>
                                        </p:tgtEl>
                                        <p:attrNameLst>
                                          <p:attrName>ppt_w</p:attrName>
                                        </p:attrNameLst>
                                      </p:cBhvr>
                                      <p:tavLst>
                                        <p:tav tm="0">
                                          <p:val>
                                            <p:fltVal val="0"/>
                                          </p:val>
                                        </p:tav>
                                        <p:tav tm="100000">
                                          <p:val>
                                            <p:strVal val="#ppt_w"/>
                                          </p:val>
                                        </p:tav>
                                      </p:tavLst>
                                    </p:anim>
                                    <p:anim calcmode="lin" valueType="num">
                                      <p:cBhvr>
                                        <p:cTn id="35" dur="500" fill="hold"/>
                                        <p:tgtEl>
                                          <p:spTgt spid="7"/>
                                        </p:tgtEl>
                                        <p:attrNameLst>
                                          <p:attrName>ppt_h</p:attrName>
                                        </p:attrNameLst>
                                      </p:cBhvr>
                                      <p:tavLst>
                                        <p:tav tm="0">
                                          <p:val>
                                            <p:fltVal val="0"/>
                                          </p:val>
                                        </p:tav>
                                        <p:tav tm="100000">
                                          <p:val>
                                            <p:strVal val="#ppt_h"/>
                                          </p:val>
                                        </p:tav>
                                      </p:tavLst>
                                    </p:anim>
                                    <p:animEffect transition="in" filter="fade">
                                      <p:cBhvr>
                                        <p:cTn id="36" dur="500"/>
                                        <p:tgtEl>
                                          <p:spTgt spid="7"/>
                                        </p:tgtEl>
                                      </p:cBhvr>
                                    </p:animEffect>
                                  </p:childTnLst>
                                </p:cTn>
                              </p:par>
                              <p:par>
                                <p:cTn id="37" presetID="53" presetClass="entr" presetSubtype="16" fill="hold" grpId="0" nodeType="withEffect">
                                  <p:stCondLst>
                                    <p:cond delay="200"/>
                                  </p:stCondLst>
                                  <p:childTnLst>
                                    <p:set>
                                      <p:cBhvr>
                                        <p:cTn id="38" dur="1" fill="hold">
                                          <p:stCondLst>
                                            <p:cond delay="0"/>
                                          </p:stCondLst>
                                        </p:cTn>
                                        <p:tgtEl>
                                          <p:spTgt spid="8"/>
                                        </p:tgtEl>
                                        <p:attrNameLst>
                                          <p:attrName>style.visibility</p:attrName>
                                        </p:attrNameLst>
                                      </p:cBhvr>
                                      <p:to>
                                        <p:strVal val="visible"/>
                                      </p:to>
                                    </p:set>
                                    <p:anim calcmode="lin" valueType="num">
                                      <p:cBhvr>
                                        <p:cTn id="39" dur="500" fill="hold"/>
                                        <p:tgtEl>
                                          <p:spTgt spid="8"/>
                                        </p:tgtEl>
                                        <p:attrNameLst>
                                          <p:attrName>ppt_w</p:attrName>
                                        </p:attrNameLst>
                                      </p:cBhvr>
                                      <p:tavLst>
                                        <p:tav tm="0">
                                          <p:val>
                                            <p:fltVal val="0"/>
                                          </p:val>
                                        </p:tav>
                                        <p:tav tm="100000">
                                          <p:val>
                                            <p:strVal val="#ppt_w"/>
                                          </p:val>
                                        </p:tav>
                                      </p:tavLst>
                                    </p:anim>
                                    <p:anim calcmode="lin" valueType="num">
                                      <p:cBhvr>
                                        <p:cTn id="40" dur="500" fill="hold"/>
                                        <p:tgtEl>
                                          <p:spTgt spid="8"/>
                                        </p:tgtEl>
                                        <p:attrNameLst>
                                          <p:attrName>ppt_h</p:attrName>
                                        </p:attrNameLst>
                                      </p:cBhvr>
                                      <p:tavLst>
                                        <p:tav tm="0">
                                          <p:val>
                                            <p:fltVal val="0"/>
                                          </p:val>
                                        </p:tav>
                                        <p:tav tm="100000">
                                          <p:val>
                                            <p:strVal val="#ppt_h"/>
                                          </p:val>
                                        </p:tav>
                                      </p:tavLst>
                                    </p:anim>
                                    <p:animEffect transition="in" filter="fade">
                                      <p:cBhvr>
                                        <p:cTn id="41" dur="500"/>
                                        <p:tgtEl>
                                          <p:spTgt spid="8"/>
                                        </p:tgtEl>
                                      </p:cBhvr>
                                    </p:animEffect>
                                  </p:childTnLst>
                                </p:cTn>
                              </p:par>
                              <p:par>
                                <p:cTn id="42" presetID="53" presetClass="entr" presetSubtype="16" fill="hold" grpId="0" nodeType="withEffect">
                                  <p:stCondLst>
                                    <p:cond delay="400"/>
                                  </p:stCondLst>
                                  <p:childTnLst>
                                    <p:set>
                                      <p:cBhvr>
                                        <p:cTn id="43" dur="1" fill="hold">
                                          <p:stCondLst>
                                            <p:cond delay="0"/>
                                          </p:stCondLst>
                                        </p:cTn>
                                        <p:tgtEl>
                                          <p:spTgt spid="9"/>
                                        </p:tgtEl>
                                        <p:attrNameLst>
                                          <p:attrName>style.visibility</p:attrName>
                                        </p:attrNameLst>
                                      </p:cBhvr>
                                      <p:to>
                                        <p:strVal val="visible"/>
                                      </p:to>
                                    </p:set>
                                    <p:anim calcmode="lin" valueType="num">
                                      <p:cBhvr>
                                        <p:cTn id="44" dur="500" fill="hold"/>
                                        <p:tgtEl>
                                          <p:spTgt spid="9"/>
                                        </p:tgtEl>
                                        <p:attrNameLst>
                                          <p:attrName>ppt_w</p:attrName>
                                        </p:attrNameLst>
                                      </p:cBhvr>
                                      <p:tavLst>
                                        <p:tav tm="0">
                                          <p:val>
                                            <p:fltVal val="0"/>
                                          </p:val>
                                        </p:tav>
                                        <p:tav tm="100000">
                                          <p:val>
                                            <p:strVal val="#ppt_w"/>
                                          </p:val>
                                        </p:tav>
                                      </p:tavLst>
                                    </p:anim>
                                    <p:anim calcmode="lin" valueType="num">
                                      <p:cBhvr>
                                        <p:cTn id="45" dur="500" fill="hold"/>
                                        <p:tgtEl>
                                          <p:spTgt spid="9"/>
                                        </p:tgtEl>
                                        <p:attrNameLst>
                                          <p:attrName>ppt_h</p:attrName>
                                        </p:attrNameLst>
                                      </p:cBhvr>
                                      <p:tavLst>
                                        <p:tav tm="0">
                                          <p:val>
                                            <p:fltVal val="0"/>
                                          </p:val>
                                        </p:tav>
                                        <p:tav tm="100000">
                                          <p:val>
                                            <p:strVal val="#ppt_h"/>
                                          </p:val>
                                        </p:tav>
                                      </p:tavLst>
                                    </p:anim>
                                    <p:animEffect transition="in" filter="fade">
                                      <p:cBhvr>
                                        <p:cTn id="46" dur="500"/>
                                        <p:tgtEl>
                                          <p:spTgt spid="9"/>
                                        </p:tgtEl>
                                      </p:cBhvr>
                                    </p:animEffect>
                                  </p:childTnLst>
                                </p:cTn>
                              </p:par>
                            </p:childTnLst>
                          </p:cTn>
                        </p:par>
                        <p:par>
                          <p:cTn id="47" fill="hold">
                            <p:stCondLst>
                              <p:cond delay="2000"/>
                            </p:stCondLst>
                            <p:childTnLst>
                              <p:par>
                                <p:cTn id="48" presetID="22" presetClass="entr" presetSubtype="8" fill="hold"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wipe(left)">
                                      <p:cBhvr>
                                        <p:cTn id="50" dur="500"/>
                                        <p:tgtEl>
                                          <p:spTgt spid="10"/>
                                        </p:tgtEl>
                                      </p:cBhvr>
                                    </p:animEffect>
                                  </p:childTnLst>
                                </p:cTn>
                              </p:par>
                            </p:childTnLst>
                          </p:cTn>
                        </p:par>
                        <p:par>
                          <p:cTn id="51" fill="hold">
                            <p:stCondLst>
                              <p:cond delay="2500"/>
                            </p:stCondLst>
                            <p:childTnLst>
                              <p:par>
                                <p:cTn id="52" presetID="22" presetClass="entr" presetSubtype="8" fill="hold" grpId="0" nodeType="after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wipe(left)">
                                      <p:cBhvr>
                                        <p:cTn id="54" dur="300"/>
                                        <p:tgtEl>
                                          <p:spTgt spid="3"/>
                                        </p:tgtEl>
                                      </p:cBhvr>
                                    </p:animEffect>
                                  </p:childTnLst>
                                </p:cTn>
                              </p:par>
                            </p:childTnLst>
                          </p:cTn>
                        </p:par>
                        <p:par>
                          <p:cTn id="55" fill="hold">
                            <p:stCondLst>
                              <p:cond delay="3000"/>
                            </p:stCondLst>
                            <p:childTnLst>
                              <p:par>
                                <p:cTn id="56" presetID="22" presetClass="entr" presetSubtype="8" fill="hold" nodeType="after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wipe(left)">
                                      <p:cBhvr>
                                        <p:cTn id="58" dur="500"/>
                                        <p:tgtEl>
                                          <p:spTgt spid="15"/>
                                        </p:tgtEl>
                                      </p:cBhvr>
                                    </p:animEffect>
                                  </p:childTnLst>
                                </p:cTn>
                              </p:par>
                            </p:childTnLst>
                          </p:cTn>
                        </p:par>
                        <p:par>
                          <p:cTn id="59" fill="hold">
                            <p:stCondLst>
                              <p:cond delay="3500"/>
                            </p:stCondLst>
                            <p:childTnLst>
                              <p:par>
                                <p:cTn id="60" presetID="22" presetClass="entr" presetSubtype="8" fill="hold" grpId="0" nodeType="after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wipe(left)">
                                      <p:cBhvr>
                                        <p:cTn id="62" dur="300"/>
                                        <p:tgtEl>
                                          <p:spTgt spid="13"/>
                                        </p:tgtEl>
                                      </p:cBhvr>
                                    </p:animEffect>
                                  </p:childTnLst>
                                </p:cTn>
                              </p:par>
                            </p:childTnLst>
                          </p:cTn>
                        </p:par>
                        <p:par>
                          <p:cTn id="63" fill="hold">
                            <p:stCondLst>
                              <p:cond delay="4000"/>
                            </p:stCondLst>
                            <p:childTnLst>
                              <p:par>
                                <p:cTn id="64" presetID="22" presetClass="entr" presetSubtype="8" fill="hold" nodeType="afterEffect">
                                  <p:stCondLst>
                                    <p:cond delay="0"/>
                                  </p:stCondLst>
                                  <p:childTnLst>
                                    <p:set>
                                      <p:cBhvr>
                                        <p:cTn id="65" dur="1" fill="hold">
                                          <p:stCondLst>
                                            <p:cond delay="0"/>
                                          </p:stCondLst>
                                        </p:cTn>
                                        <p:tgtEl>
                                          <p:spTgt spid="18"/>
                                        </p:tgtEl>
                                        <p:attrNameLst>
                                          <p:attrName>style.visibility</p:attrName>
                                        </p:attrNameLst>
                                      </p:cBhvr>
                                      <p:to>
                                        <p:strVal val="visible"/>
                                      </p:to>
                                    </p:set>
                                    <p:animEffect transition="in" filter="wipe(left)">
                                      <p:cBhvr>
                                        <p:cTn id="66" dur="500"/>
                                        <p:tgtEl>
                                          <p:spTgt spid="18"/>
                                        </p:tgtEl>
                                      </p:cBhvr>
                                    </p:animEffect>
                                  </p:childTnLst>
                                </p:cTn>
                              </p:par>
                            </p:childTnLst>
                          </p:cTn>
                        </p:par>
                        <p:par>
                          <p:cTn id="67" fill="hold">
                            <p:stCondLst>
                              <p:cond delay="4500"/>
                            </p:stCondLst>
                            <p:childTnLst>
                              <p:par>
                                <p:cTn id="68" presetID="22" presetClass="entr" presetSubtype="8" fill="hold" grpId="0" nodeType="after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wipe(left)">
                                      <p:cBhvr>
                                        <p:cTn id="70" dur="3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P spid="6" grpId="0" animBg="1"/>
      <p:bldP spid="7" grpId="0" animBg="1"/>
      <p:bldP spid="8" grpId="0" animBg="1"/>
      <p:bldP spid="9" grpId="0" animBg="1"/>
      <p:bldP spid="13" grpId="0"/>
      <p:bldP spid="14" grpId="0"/>
      <p:bldP spid="2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组合 62"/>
          <p:cNvGrpSpPr/>
          <p:nvPr/>
        </p:nvGrpSpPr>
        <p:grpSpPr>
          <a:xfrm>
            <a:off x="4075313" y="2451116"/>
            <a:ext cx="5501896" cy="761860"/>
            <a:chOff x="5088166" y="2999631"/>
            <a:chExt cx="6896602" cy="954988"/>
          </a:xfrm>
        </p:grpSpPr>
        <p:sp>
          <p:nvSpPr>
            <p:cNvPr id="64" name="任意多边形 63"/>
            <p:cNvSpPr/>
            <p:nvPr/>
          </p:nvSpPr>
          <p:spPr>
            <a:xfrm flipH="1">
              <a:off x="5088166" y="2999631"/>
              <a:ext cx="6896602" cy="954988"/>
            </a:xfrm>
            <a:custGeom>
              <a:avLst/>
              <a:gdLst>
                <a:gd name="connsiteX0" fmla="*/ 6342542 w 6896602"/>
                <a:gd name="connsiteY0" fmla="*/ 0 h 1044572"/>
                <a:gd name="connsiteX1" fmla="*/ 4673542 w 6896602"/>
                <a:gd name="connsiteY1" fmla="*/ 0 h 1044572"/>
                <a:gd name="connsiteX2" fmla="*/ 3818230 w 6896602"/>
                <a:gd name="connsiteY2" fmla="*/ 0 h 1044572"/>
                <a:gd name="connsiteX3" fmla="*/ 3575389 w 6896602"/>
                <a:gd name="connsiteY3" fmla="*/ 0 h 1044572"/>
                <a:gd name="connsiteX4" fmla="*/ 3321213 w 6896602"/>
                <a:gd name="connsiteY4" fmla="*/ 0 h 1044572"/>
                <a:gd name="connsiteX5" fmla="*/ 3078372 w 6896602"/>
                <a:gd name="connsiteY5" fmla="*/ 0 h 1044572"/>
                <a:gd name="connsiteX6" fmla="*/ 2223060 w 6896602"/>
                <a:gd name="connsiteY6" fmla="*/ 0 h 1044572"/>
                <a:gd name="connsiteX7" fmla="*/ 554060 w 6896602"/>
                <a:gd name="connsiteY7" fmla="*/ 0 h 1044572"/>
                <a:gd name="connsiteX8" fmla="*/ 0 w 6896602"/>
                <a:gd name="connsiteY8" fmla="*/ 477777 h 1044572"/>
                <a:gd name="connsiteX9" fmla="*/ 0 w 6896602"/>
                <a:gd name="connsiteY9" fmla="*/ 566795 h 1044572"/>
                <a:gd name="connsiteX10" fmla="*/ 43539 w 6896602"/>
                <a:gd name="connsiteY10" fmla="*/ 752768 h 1044572"/>
                <a:gd name="connsiteX11" fmla="*/ 146072 w 6896602"/>
                <a:gd name="connsiteY11" fmla="*/ 883904 h 1044572"/>
                <a:gd name="connsiteX12" fmla="*/ 157415 w 6896602"/>
                <a:gd name="connsiteY12" fmla="*/ 899753 h 1044572"/>
                <a:gd name="connsiteX13" fmla="*/ 160083 w 6896602"/>
                <a:gd name="connsiteY13" fmla="*/ 901826 h 1044572"/>
                <a:gd name="connsiteX14" fmla="*/ 162280 w 6896602"/>
                <a:gd name="connsiteY14" fmla="*/ 904634 h 1044572"/>
                <a:gd name="connsiteX15" fmla="*/ 179077 w 6896602"/>
                <a:gd name="connsiteY15" fmla="*/ 916585 h 1044572"/>
                <a:gd name="connsiteX16" fmla="*/ 235112 w 6896602"/>
                <a:gd name="connsiteY16" fmla="*/ 960129 h 1044572"/>
                <a:gd name="connsiteX17" fmla="*/ 528631 w 6896602"/>
                <a:gd name="connsiteY17" fmla="*/ 1044572 h 1044572"/>
                <a:gd name="connsiteX18" fmla="*/ 540796 w 6896602"/>
                <a:gd name="connsiteY18" fmla="*/ 1043418 h 1044572"/>
                <a:gd name="connsiteX19" fmla="*/ 554060 w 6896602"/>
                <a:gd name="connsiteY19" fmla="*/ 1044571 h 1044572"/>
                <a:gd name="connsiteX20" fmla="*/ 2197618 w 6896602"/>
                <a:gd name="connsiteY20" fmla="*/ 1044571 h 1044572"/>
                <a:gd name="connsiteX21" fmla="*/ 2197630 w 6896602"/>
                <a:gd name="connsiteY21" fmla="*/ 1044572 h 1044572"/>
                <a:gd name="connsiteX22" fmla="*/ 2197650 w 6896602"/>
                <a:gd name="connsiteY22" fmla="*/ 1044571 h 1044572"/>
                <a:gd name="connsiteX23" fmla="*/ 2223060 w 6896602"/>
                <a:gd name="connsiteY23" fmla="*/ 1044571 h 1044572"/>
                <a:gd name="connsiteX24" fmla="*/ 3078372 w 6896602"/>
                <a:gd name="connsiteY24" fmla="*/ 1044571 h 1044572"/>
                <a:gd name="connsiteX25" fmla="*/ 3321213 w 6896602"/>
                <a:gd name="connsiteY25" fmla="*/ 1044571 h 1044572"/>
                <a:gd name="connsiteX26" fmla="*/ 3575389 w 6896602"/>
                <a:gd name="connsiteY26" fmla="*/ 1044571 h 1044572"/>
                <a:gd name="connsiteX27" fmla="*/ 3818230 w 6896602"/>
                <a:gd name="connsiteY27" fmla="*/ 1044571 h 1044572"/>
                <a:gd name="connsiteX28" fmla="*/ 4673542 w 6896602"/>
                <a:gd name="connsiteY28" fmla="*/ 1044571 h 1044572"/>
                <a:gd name="connsiteX29" fmla="*/ 4698952 w 6896602"/>
                <a:gd name="connsiteY29" fmla="*/ 1044571 h 1044572"/>
                <a:gd name="connsiteX30" fmla="*/ 4698972 w 6896602"/>
                <a:gd name="connsiteY30" fmla="*/ 1044572 h 1044572"/>
                <a:gd name="connsiteX31" fmla="*/ 4698984 w 6896602"/>
                <a:gd name="connsiteY31" fmla="*/ 1044571 h 1044572"/>
                <a:gd name="connsiteX32" fmla="*/ 6342542 w 6896602"/>
                <a:gd name="connsiteY32" fmla="*/ 1044571 h 1044572"/>
                <a:gd name="connsiteX33" fmla="*/ 6355806 w 6896602"/>
                <a:gd name="connsiteY33" fmla="*/ 1043418 h 1044572"/>
                <a:gd name="connsiteX34" fmla="*/ 6367971 w 6896602"/>
                <a:gd name="connsiteY34" fmla="*/ 1044572 h 1044572"/>
                <a:gd name="connsiteX35" fmla="*/ 6661490 w 6896602"/>
                <a:gd name="connsiteY35" fmla="*/ 960129 h 1044572"/>
                <a:gd name="connsiteX36" fmla="*/ 6717525 w 6896602"/>
                <a:gd name="connsiteY36" fmla="*/ 916585 h 1044572"/>
                <a:gd name="connsiteX37" fmla="*/ 6734322 w 6896602"/>
                <a:gd name="connsiteY37" fmla="*/ 904634 h 1044572"/>
                <a:gd name="connsiteX38" fmla="*/ 6736519 w 6896602"/>
                <a:gd name="connsiteY38" fmla="*/ 901826 h 1044572"/>
                <a:gd name="connsiteX39" fmla="*/ 6739187 w 6896602"/>
                <a:gd name="connsiteY39" fmla="*/ 899753 h 1044572"/>
                <a:gd name="connsiteX40" fmla="*/ 6750530 w 6896602"/>
                <a:gd name="connsiteY40" fmla="*/ 883904 h 1044572"/>
                <a:gd name="connsiteX41" fmla="*/ 6853063 w 6896602"/>
                <a:gd name="connsiteY41" fmla="*/ 752768 h 1044572"/>
                <a:gd name="connsiteX42" fmla="*/ 6896602 w 6896602"/>
                <a:gd name="connsiteY42" fmla="*/ 566795 h 1044572"/>
                <a:gd name="connsiteX43" fmla="*/ 6896602 w 6896602"/>
                <a:gd name="connsiteY43" fmla="*/ 477777 h 1044572"/>
                <a:gd name="connsiteX44" fmla="*/ 6342542 w 6896602"/>
                <a:gd name="connsiteY44" fmla="*/ 0 h 1044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896602" h="1044572">
                  <a:moveTo>
                    <a:pt x="6342542" y="0"/>
                  </a:moveTo>
                  <a:lnTo>
                    <a:pt x="4673542" y="0"/>
                  </a:lnTo>
                  <a:lnTo>
                    <a:pt x="3818230" y="0"/>
                  </a:lnTo>
                  <a:lnTo>
                    <a:pt x="3575389" y="0"/>
                  </a:lnTo>
                  <a:lnTo>
                    <a:pt x="3321213" y="0"/>
                  </a:lnTo>
                  <a:lnTo>
                    <a:pt x="3078372" y="0"/>
                  </a:lnTo>
                  <a:lnTo>
                    <a:pt x="2223060" y="0"/>
                  </a:lnTo>
                  <a:lnTo>
                    <a:pt x="554060" y="0"/>
                  </a:lnTo>
                  <a:cubicBezTo>
                    <a:pt x="248060" y="0"/>
                    <a:pt x="0" y="213908"/>
                    <a:pt x="0" y="477777"/>
                  </a:cubicBezTo>
                  <a:lnTo>
                    <a:pt x="0" y="566795"/>
                  </a:lnTo>
                  <a:cubicBezTo>
                    <a:pt x="0" y="632762"/>
                    <a:pt x="15503" y="695607"/>
                    <a:pt x="43539" y="752768"/>
                  </a:cubicBezTo>
                  <a:lnTo>
                    <a:pt x="146072" y="883904"/>
                  </a:lnTo>
                  <a:lnTo>
                    <a:pt x="157415" y="899753"/>
                  </a:lnTo>
                  <a:lnTo>
                    <a:pt x="160083" y="901826"/>
                  </a:lnTo>
                  <a:lnTo>
                    <a:pt x="162280" y="904634"/>
                  </a:lnTo>
                  <a:lnTo>
                    <a:pt x="179077" y="916585"/>
                  </a:lnTo>
                  <a:lnTo>
                    <a:pt x="235112" y="960129"/>
                  </a:lnTo>
                  <a:cubicBezTo>
                    <a:pt x="318899" y="1013442"/>
                    <a:pt x="419905" y="1044572"/>
                    <a:pt x="528631" y="1044572"/>
                  </a:cubicBezTo>
                  <a:lnTo>
                    <a:pt x="540796" y="1043418"/>
                  </a:lnTo>
                  <a:lnTo>
                    <a:pt x="554060" y="1044571"/>
                  </a:lnTo>
                  <a:lnTo>
                    <a:pt x="2197618" y="1044571"/>
                  </a:lnTo>
                  <a:lnTo>
                    <a:pt x="2197630" y="1044572"/>
                  </a:lnTo>
                  <a:lnTo>
                    <a:pt x="2197650" y="1044571"/>
                  </a:lnTo>
                  <a:lnTo>
                    <a:pt x="2223060" y="1044571"/>
                  </a:lnTo>
                  <a:lnTo>
                    <a:pt x="3078372" y="1044571"/>
                  </a:lnTo>
                  <a:lnTo>
                    <a:pt x="3321213" y="1044571"/>
                  </a:lnTo>
                  <a:lnTo>
                    <a:pt x="3575389" y="1044571"/>
                  </a:lnTo>
                  <a:lnTo>
                    <a:pt x="3818230" y="1044571"/>
                  </a:lnTo>
                  <a:lnTo>
                    <a:pt x="4673542" y="1044571"/>
                  </a:lnTo>
                  <a:lnTo>
                    <a:pt x="4698952" y="1044571"/>
                  </a:lnTo>
                  <a:lnTo>
                    <a:pt x="4698972" y="1044572"/>
                  </a:lnTo>
                  <a:lnTo>
                    <a:pt x="4698984" y="1044571"/>
                  </a:lnTo>
                  <a:lnTo>
                    <a:pt x="6342542" y="1044571"/>
                  </a:lnTo>
                  <a:lnTo>
                    <a:pt x="6355806" y="1043418"/>
                  </a:lnTo>
                  <a:lnTo>
                    <a:pt x="6367971" y="1044572"/>
                  </a:lnTo>
                  <a:cubicBezTo>
                    <a:pt x="6476697" y="1044572"/>
                    <a:pt x="6577703" y="1013442"/>
                    <a:pt x="6661490" y="960129"/>
                  </a:cubicBezTo>
                  <a:lnTo>
                    <a:pt x="6717525" y="916585"/>
                  </a:lnTo>
                  <a:lnTo>
                    <a:pt x="6734322" y="904634"/>
                  </a:lnTo>
                  <a:lnTo>
                    <a:pt x="6736519" y="901826"/>
                  </a:lnTo>
                  <a:lnTo>
                    <a:pt x="6739187" y="899753"/>
                  </a:lnTo>
                  <a:lnTo>
                    <a:pt x="6750530" y="883904"/>
                  </a:lnTo>
                  <a:lnTo>
                    <a:pt x="6853063" y="752768"/>
                  </a:lnTo>
                  <a:cubicBezTo>
                    <a:pt x="6881099" y="695607"/>
                    <a:pt x="6896602" y="632762"/>
                    <a:pt x="6896602" y="566795"/>
                  </a:cubicBezTo>
                  <a:lnTo>
                    <a:pt x="6896602" y="477777"/>
                  </a:lnTo>
                  <a:cubicBezTo>
                    <a:pt x="6896602" y="213908"/>
                    <a:pt x="6648542" y="0"/>
                    <a:pt x="6342542" y="0"/>
                  </a:cubicBezTo>
                  <a:close/>
                </a:path>
              </a:pathLst>
            </a:custGeom>
            <a:solidFill>
              <a:srgbClr val="C0000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spc="300">
                <a:solidFill>
                  <a:srgbClr val="FFFA52"/>
                </a:solidFill>
                <a:cs typeface="+mn-ea"/>
                <a:sym typeface="+mn-lt"/>
              </a:endParaRPr>
            </a:p>
          </p:txBody>
        </p:sp>
        <p:sp>
          <p:nvSpPr>
            <p:cNvPr id="65" name="标题 1"/>
            <p:cNvSpPr txBox="1"/>
            <p:nvPr/>
          </p:nvSpPr>
          <p:spPr>
            <a:xfrm>
              <a:off x="5572440" y="3170578"/>
              <a:ext cx="5441224" cy="613093"/>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2400" kern="1200">
                  <a:solidFill>
                    <a:schemeClr val="tx2"/>
                  </a:solidFill>
                  <a:latin typeface="+mj-lt"/>
                  <a:ea typeface="+mj-ea"/>
                  <a:cs typeface="+mj-cs"/>
                </a:defRPr>
              </a:lvl1pPr>
            </a:lstStyle>
            <a:p>
              <a:pPr lvl="0">
                <a:defRPr/>
              </a:pPr>
              <a:r>
                <a:rPr lang="zh-CN" altLang="en-US" sz="2800" b="1" spc="300" dirty="0" smtClean="0">
                  <a:solidFill>
                    <a:srgbClr val="FFFA52"/>
                  </a:solidFill>
                  <a:latin typeface="+mn-lt"/>
                  <a:ea typeface="+mn-ea"/>
                  <a:cs typeface="+mn-ea"/>
                  <a:sym typeface="+mn-lt"/>
                </a:rPr>
                <a:t>敢打硬仗 能打硬仗</a:t>
              </a:r>
              <a:endParaRPr lang="zh-CN" altLang="en-US" sz="2800" b="1" spc="300" dirty="0">
                <a:solidFill>
                  <a:srgbClr val="FFFA52"/>
                </a:solidFill>
                <a:latin typeface="+mn-lt"/>
                <a:ea typeface="+mn-ea"/>
                <a:cs typeface="+mn-ea"/>
                <a:sym typeface="+mn-lt"/>
              </a:endParaRPr>
            </a:p>
          </p:txBody>
        </p:sp>
      </p:grpSp>
      <p:grpSp>
        <p:nvGrpSpPr>
          <p:cNvPr id="66" name="组合 65"/>
          <p:cNvGrpSpPr/>
          <p:nvPr/>
        </p:nvGrpSpPr>
        <p:grpSpPr>
          <a:xfrm>
            <a:off x="3072601" y="2451116"/>
            <a:ext cx="837981" cy="837979"/>
            <a:chOff x="2152132" y="2611866"/>
            <a:chExt cx="2063306" cy="2063306"/>
          </a:xfrm>
        </p:grpSpPr>
        <p:sp>
          <p:nvSpPr>
            <p:cNvPr id="70" name="椭圆 69"/>
            <p:cNvSpPr/>
            <p:nvPr/>
          </p:nvSpPr>
          <p:spPr>
            <a:xfrm>
              <a:off x="2152132" y="2611866"/>
              <a:ext cx="2063306" cy="206330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FFA52"/>
                </a:solidFill>
                <a:cs typeface="+mn-ea"/>
                <a:sym typeface="+mn-lt"/>
              </a:endParaRPr>
            </a:p>
          </p:txBody>
        </p:sp>
        <p:sp>
          <p:nvSpPr>
            <p:cNvPr id="68" name="标题 1"/>
            <p:cNvSpPr txBox="1"/>
            <p:nvPr/>
          </p:nvSpPr>
          <p:spPr>
            <a:xfrm>
              <a:off x="2257848" y="2614151"/>
              <a:ext cx="1957590" cy="1029367"/>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2400" kern="1200">
                  <a:solidFill>
                    <a:schemeClr val="tx2"/>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4400" b="1" i="0" u="none" strike="noStrike" kern="1200" cap="none" spc="0" normalizeH="0" baseline="0" noProof="0" dirty="0" smtClean="0">
                  <a:ln>
                    <a:noFill/>
                  </a:ln>
                  <a:solidFill>
                    <a:srgbClr val="FFFA52"/>
                  </a:solidFill>
                  <a:effectLst/>
                  <a:uLnTx/>
                  <a:uFillTx/>
                  <a:latin typeface="+mn-lt"/>
                  <a:ea typeface="+mn-ea"/>
                  <a:cs typeface="+mn-ea"/>
                  <a:sym typeface="+mn-lt"/>
                </a:rPr>
                <a:t>04</a:t>
              </a:r>
              <a:endParaRPr kumimoji="0" lang="zh-CN" altLang="en-US" sz="4400" b="1" i="0" u="none" strike="noStrike" kern="1200" cap="none" spc="0" normalizeH="0" baseline="0" noProof="0" dirty="0">
                <a:ln>
                  <a:noFill/>
                </a:ln>
                <a:solidFill>
                  <a:srgbClr val="FFFA52"/>
                </a:solidFill>
                <a:effectLst/>
                <a:uLnTx/>
                <a:uFillTx/>
                <a:latin typeface="+mn-lt"/>
                <a:ea typeface="+mn-ea"/>
                <a:cs typeface="+mn-ea"/>
                <a:sym typeface="+mn-lt"/>
              </a:endParaRPr>
            </a:p>
          </p:txBody>
        </p:sp>
      </p:grpSp>
      <p:sp>
        <p:nvSpPr>
          <p:cNvPr id="9" name="Rectangle 16"/>
          <p:cNvSpPr/>
          <p:nvPr/>
        </p:nvSpPr>
        <p:spPr>
          <a:xfrm>
            <a:off x="4583832" y="3212976"/>
            <a:ext cx="4993377" cy="1200329"/>
          </a:xfrm>
          <a:prstGeom prst="rect">
            <a:avLst/>
          </a:prstGeom>
        </p:spPr>
        <p:txBody>
          <a:bodyPr wrap="square">
            <a:spAutoFit/>
          </a:bodyPr>
          <a:lstStyle/>
          <a:p>
            <a:pPr>
              <a:lnSpc>
                <a:spcPct val="150000"/>
              </a:lnSpc>
            </a:pPr>
            <a:r>
              <a:rPr lang="en-US" altLang="zh-CN" sz="1200" dirty="0"/>
              <a:t>The spring and autumn period and the visual studio is one of the enterprises and individuals to provide professional creativity, brand integration design consultants, more than </a:t>
            </a:r>
            <a:r>
              <a:rPr lang="en-US" altLang="zh-CN" sz="1200" dirty="0" smtClean="0"/>
              <a:t>15 </a:t>
            </a:r>
            <a:r>
              <a:rPr lang="en-US" altLang="zh-CN" sz="1200" dirty="0"/>
              <a:t>years working experience. To customers as the benchmark, with wisdom grafting business and the arts.</a:t>
            </a:r>
            <a:endParaRPr lang="zh-CN" altLang="zh-CN" sz="1200"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p:cTn id="7" dur="500" fill="hold"/>
                                        <p:tgtEl>
                                          <p:spTgt spid="66"/>
                                        </p:tgtEl>
                                        <p:attrNameLst>
                                          <p:attrName>ppt_w</p:attrName>
                                        </p:attrNameLst>
                                      </p:cBhvr>
                                      <p:tavLst>
                                        <p:tav tm="0">
                                          <p:val>
                                            <p:fltVal val="0"/>
                                          </p:val>
                                        </p:tav>
                                        <p:tav tm="100000">
                                          <p:val>
                                            <p:strVal val="#ppt_w"/>
                                          </p:val>
                                        </p:tav>
                                      </p:tavLst>
                                    </p:anim>
                                    <p:anim calcmode="lin" valueType="num">
                                      <p:cBhvr>
                                        <p:cTn id="8" dur="500" fill="hold"/>
                                        <p:tgtEl>
                                          <p:spTgt spid="66"/>
                                        </p:tgtEl>
                                        <p:attrNameLst>
                                          <p:attrName>ppt_h</p:attrName>
                                        </p:attrNameLst>
                                      </p:cBhvr>
                                      <p:tavLst>
                                        <p:tav tm="0">
                                          <p:val>
                                            <p:fltVal val="0"/>
                                          </p:val>
                                        </p:tav>
                                        <p:tav tm="100000">
                                          <p:val>
                                            <p:strVal val="#ppt_h"/>
                                          </p:val>
                                        </p:tav>
                                      </p:tavLst>
                                    </p:anim>
                                    <p:animEffect transition="in" filter="fade">
                                      <p:cBhvr>
                                        <p:cTn id="9" dur="500"/>
                                        <p:tgtEl>
                                          <p:spTgt spid="66"/>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63"/>
                                        </p:tgtEl>
                                        <p:attrNameLst>
                                          <p:attrName>style.visibility</p:attrName>
                                        </p:attrNameLst>
                                      </p:cBhvr>
                                      <p:to>
                                        <p:strVal val="visible"/>
                                      </p:to>
                                    </p:set>
                                    <p:anim calcmode="lin" valueType="num">
                                      <p:cBhvr additive="base">
                                        <p:cTn id="13" dur="500" fill="hold"/>
                                        <p:tgtEl>
                                          <p:spTgt spid="63"/>
                                        </p:tgtEl>
                                        <p:attrNameLst>
                                          <p:attrName>ppt_x</p:attrName>
                                        </p:attrNameLst>
                                      </p:cBhvr>
                                      <p:tavLst>
                                        <p:tav tm="0">
                                          <p:val>
                                            <p:strVal val="1+#ppt_w/2"/>
                                          </p:val>
                                        </p:tav>
                                        <p:tav tm="100000">
                                          <p:val>
                                            <p:strVal val="#ppt_x"/>
                                          </p:val>
                                        </p:tav>
                                      </p:tavLst>
                                    </p:anim>
                                    <p:anim calcmode="lin" valueType="num">
                                      <p:cBhvr additive="base">
                                        <p:cTn id="14" dur="500" fill="hold"/>
                                        <p:tgtEl>
                                          <p:spTgt spid="63"/>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18" presetClass="entr" presetSubtype="6"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strips(downRight)">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10"/>
          <p:cNvGrpSpPr/>
          <p:nvPr/>
        </p:nvGrpSpPr>
        <p:grpSpPr bwMode="auto">
          <a:xfrm>
            <a:off x="1963185" y="4842370"/>
            <a:ext cx="2163763" cy="1754983"/>
            <a:chOff x="0" y="0"/>
            <a:chExt cx="2726" cy="2211"/>
          </a:xfrm>
        </p:grpSpPr>
        <p:sp>
          <p:nvSpPr>
            <p:cNvPr id="4" name="Rectangle 11"/>
            <p:cNvSpPr/>
            <p:nvPr/>
          </p:nvSpPr>
          <p:spPr bwMode="auto">
            <a:xfrm>
              <a:off x="0" y="0"/>
              <a:ext cx="2440"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90000"/>
                </a:lnSpc>
                <a:spcBef>
                  <a:spcPct val="0"/>
                </a:spcBef>
                <a:spcAft>
                  <a:spcPct val="0"/>
                </a:spcAft>
              </a:pPr>
              <a:r>
                <a:rPr lang="zh-CN" altLang="en-US" sz="1865" dirty="0">
                  <a:solidFill>
                    <a:srgbClr val="C00000"/>
                  </a:solidFill>
                  <a:cs typeface="+mn-ea"/>
                  <a:sym typeface="+mn-lt"/>
                </a:rPr>
                <a:t>单击此处添加标题</a:t>
              </a:r>
              <a:endParaRPr lang="en-US" sz="1865" dirty="0">
                <a:solidFill>
                  <a:srgbClr val="C00000"/>
                </a:solidFill>
                <a:cs typeface="+mn-ea"/>
                <a:sym typeface="+mn-lt"/>
              </a:endParaRPr>
            </a:p>
          </p:txBody>
        </p:sp>
        <p:sp>
          <p:nvSpPr>
            <p:cNvPr id="5" name="Rectangle 12"/>
            <p:cNvSpPr/>
            <p:nvPr/>
          </p:nvSpPr>
          <p:spPr bwMode="auto">
            <a:xfrm>
              <a:off x="0" y="416"/>
              <a:ext cx="2726" cy="1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065" dirty="0">
                  <a:solidFill>
                    <a:srgbClr val="7F7F7F"/>
                  </a:solidFill>
                  <a:cs typeface="+mn-ea"/>
                  <a:sym typeface="+mn-lt"/>
                </a:rPr>
                <a:t>此处添加详细文本描述，建议与标题相关并符合整体语言风格，语言描述尽量简洁生动。尽量将每页幻灯片的字数控制在</a:t>
              </a:r>
              <a:r>
                <a:rPr lang="en-US" altLang="zh-CN" sz="1065" dirty="0">
                  <a:solidFill>
                    <a:srgbClr val="7F7F7F"/>
                  </a:solidFill>
                  <a:cs typeface="+mn-ea"/>
                  <a:sym typeface="+mn-lt"/>
                </a:rPr>
                <a:t>200</a:t>
              </a:r>
              <a:r>
                <a:rPr lang="zh-CN" altLang="en-US" sz="1065" dirty="0">
                  <a:solidFill>
                    <a:srgbClr val="7F7F7F"/>
                  </a:solidFill>
                  <a:cs typeface="+mn-ea"/>
                  <a:sym typeface="+mn-lt"/>
                </a:rPr>
                <a:t>字以内，据统计每页幻灯片的最好控制在</a:t>
              </a:r>
              <a:r>
                <a:rPr lang="en-US" altLang="zh-CN" sz="1065" dirty="0">
                  <a:solidFill>
                    <a:srgbClr val="7F7F7F"/>
                  </a:solidFill>
                  <a:cs typeface="+mn-ea"/>
                  <a:sym typeface="+mn-lt"/>
                </a:rPr>
                <a:t>5</a:t>
              </a:r>
              <a:r>
                <a:rPr lang="zh-CN" altLang="en-US" sz="1065" dirty="0">
                  <a:solidFill>
                    <a:srgbClr val="7F7F7F"/>
                  </a:solidFill>
                  <a:cs typeface="+mn-ea"/>
                  <a:sym typeface="+mn-lt"/>
                </a:rPr>
                <a:t>分钟之内。</a:t>
              </a:r>
              <a:endParaRPr lang="en-US" sz="1065" dirty="0">
                <a:solidFill>
                  <a:srgbClr val="7F7F7F"/>
                </a:solidFill>
                <a:cs typeface="+mn-ea"/>
                <a:sym typeface="+mn-lt"/>
              </a:endParaRPr>
            </a:p>
          </p:txBody>
        </p:sp>
      </p:grpSp>
      <p:grpSp>
        <p:nvGrpSpPr>
          <p:cNvPr id="6" name="Group 13"/>
          <p:cNvGrpSpPr/>
          <p:nvPr/>
        </p:nvGrpSpPr>
        <p:grpSpPr bwMode="auto">
          <a:xfrm>
            <a:off x="1292467" y="4825371"/>
            <a:ext cx="464344" cy="463551"/>
            <a:chOff x="0" y="0"/>
            <a:chExt cx="584" cy="584"/>
          </a:xfrm>
        </p:grpSpPr>
        <p:sp>
          <p:nvSpPr>
            <p:cNvPr id="7" name="Oval 14"/>
            <p:cNvSpPr/>
            <p:nvPr/>
          </p:nvSpPr>
          <p:spPr bwMode="auto">
            <a:xfrm>
              <a:off x="0" y="0"/>
              <a:ext cx="584" cy="584"/>
            </a:xfrm>
            <a:prstGeom prst="ellipse">
              <a:avLst/>
            </a:prstGeom>
            <a:solidFill>
              <a:srgbClr val="C00000"/>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kern="0">
                <a:solidFill>
                  <a:srgbClr val="000000"/>
                </a:solidFill>
                <a:cs typeface="+mn-ea"/>
                <a:sym typeface="+mn-lt"/>
              </a:endParaRPr>
            </a:p>
          </p:txBody>
        </p:sp>
        <p:sp>
          <p:nvSpPr>
            <p:cNvPr id="8" name="Rectangle 15"/>
            <p:cNvSpPr/>
            <p:nvPr/>
          </p:nvSpPr>
          <p:spPr bwMode="auto">
            <a:xfrm>
              <a:off x="0" y="8"/>
              <a:ext cx="584" cy="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1600" kern="0" dirty="0">
                  <a:solidFill>
                    <a:srgbClr val="FFFFFF"/>
                  </a:solidFill>
                  <a:cs typeface="+mn-ea"/>
                  <a:sym typeface="+mn-lt"/>
                </a:rPr>
                <a:t>1</a:t>
              </a:r>
              <a:endParaRPr lang="en-US" sz="1600" kern="0" dirty="0">
                <a:solidFill>
                  <a:srgbClr val="FFFFFF"/>
                </a:solidFill>
                <a:cs typeface="+mn-ea"/>
                <a:sym typeface="+mn-lt"/>
              </a:endParaRPr>
            </a:p>
          </p:txBody>
        </p:sp>
      </p:grpSp>
      <p:grpSp>
        <p:nvGrpSpPr>
          <p:cNvPr id="9" name="Group 4"/>
          <p:cNvGrpSpPr/>
          <p:nvPr/>
        </p:nvGrpSpPr>
        <p:grpSpPr>
          <a:xfrm>
            <a:off x="1143342" y="4257005"/>
            <a:ext cx="9793087" cy="284515"/>
            <a:chOff x="899592" y="2852807"/>
            <a:chExt cx="7344815" cy="213386"/>
          </a:xfrm>
          <a:solidFill>
            <a:srgbClr val="C00000"/>
          </a:solidFill>
        </p:grpSpPr>
        <p:sp>
          <p:nvSpPr>
            <p:cNvPr id="10" name="Rectangle 61"/>
            <p:cNvSpPr/>
            <p:nvPr/>
          </p:nvSpPr>
          <p:spPr bwMode="auto">
            <a:xfrm>
              <a:off x="899592" y="2852807"/>
              <a:ext cx="7344815" cy="32031"/>
            </a:xfrm>
            <a:prstGeom prst="rect">
              <a:avLst/>
            </a:prstGeom>
            <a:grpFill/>
            <a:ln w="25400"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algn="ctr" defTabSz="1218565">
                <a:defRPr/>
              </a:pPr>
              <a:endParaRPr lang="en-US" sz="7465" kern="0">
                <a:solidFill>
                  <a:srgbClr val="000000"/>
                </a:solidFill>
                <a:cs typeface="+mn-ea"/>
                <a:sym typeface="+mn-lt"/>
              </a:endParaRPr>
            </a:p>
          </p:txBody>
        </p:sp>
        <p:sp>
          <p:nvSpPr>
            <p:cNvPr id="11" name="Flowchart: Merge 3"/>
            <p:cNvSpPr/>
            <p:nvPr/>
          </p:nvSpPr>
          <p:spPr bwMode="auto">
            <a:xfrm>
              <a:off x="1099027" y="2874792"/>
              <a:ext cx="210541" cy="191401"/>
            </a:xfrm>
            <a:prstGeom prst="flowChartMerge">
              <a:avLst/>
            </a:prstGeom>
            <a:grpFill/>
            <a:ln w="25400"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algn="ctr" defTabSz="1218565">
                <a:defRPr/>
              </a:pPr>
              <a:endParaRPr lang="en-US" sz="7465" kern="0">
                <a:solidFill>
                  <a:srgbClr val="000000"/>
                </a:solidFill>
                <a:cs typeface="+mn-ea"/>
                <a:sym typeface="+mn-lt"/>
              </a:endParaRPr>
            </a:p>
          </p:txBody>
        </p:sp>
        <p:sp>
          <p:nvSpPr>
            <p:cNvPr id="12" name="Flowchart: Merge 64"/>
            <p:cNvSpPr/>
            <p:nvPr/>
          </p:nvSpPr>
          <p:spPr bwMode="auto">
            <a:xfrm>
              <a:off x="3708663" y="2874792"/>
              <a:ext cx="210541" cy="191401"/>
            </a:xfrm>
            <a:prstGeom prst="flowChartMerge">
              <a:avLst/>
            </a:prstGeom>
            <a:grpFill/>
            <a:ln w="25400"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algn="ctr" defTabSz="1218565">
                <a:defRPr/>
              </a:pPr>
              <a:endParaRPr lang="en-US" sz="7465" kern="0">
                <a:solidFill>
                  <a:srgbClr val="000000"/>
                </a:solidFill>
                <a:cs typeface="+mn-ea"/>
                <a:sym typeface="+mn-lt"/>
              </a:endParaRPr>
            </a:p>
          </p:txBody>
        </p:sp>
        <p:sp>
          <p:nvSpPr>
            <p:cNvPr id="13" name="Flowchart: Merge 65"/>
            <p:cNvSpPr/>
            <p:nvPr/>
          </p:nvSpPr>
          <p:spPr bwMode="auto">
            <a:xfrm>
              <a:off x="6174461" y="2874792"/>
              <a:ext cx="210541" cy="191401"/>
            </a:xfrm>
            <a:prstGeom prst="flowChartMerge">
              <a:avLst/>
            </a:prstGeom>
            <a:grpFill/>
            <a:ln w="25400"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algn="ctr" defTabSz="1218565">
                <a:defRPr/>
              </a:pPr>
              <a:endParaRPr lang="en-US" sz="7465" kern="0">
                <a:solidFill>
                  <a:srgbClr val="000000"/>
                </a:solidFill>
                <a:cs typeface="+mn-ea"/>
                <a:sym typeface="+mn-lt"/>
              </a:endParaRPr>
            </a:p>
          </p:txBody>
        </p:sp>
      </p:grpSp>
      <p:grpSp>
        <p:nvGrpSpPr>
          <p:cNvPr id="14" name="Group 10"/>
          <p:cNvGrpSpPr/>
          <p:nvPr/>
        </p:nvGrpSpPr>
        <p:grpSpPr bwMode="auto">
          <a:xfrm>
            <a:off x="5467675" y="4842370"/>
            <a:ext cx="2163763" cy="1754983"/>
            <a:chOff x="0" y="0"/>
            <a:chExt cx="2726" cy="2211"/>
          </a:xfrm>
        </p:grpSpPr>
        <p:sp>
          <p:nvSpPr>
            <p:cNvPr id="15" name="Rectangle 11"/>
            <p:cNvSpPr/>
            <p:nvPr/>
          </p:nvSpPr>
          <p:spPr bwMode="auto">
            <a:xfrm>
              <a:off x="0" y="0"/>
              <a:ext cx="2440"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90000"/>
                </a:lnSpc>
                <a:spcBef>
                  <a:spcPct val="0"/>
                </a:spcBef>
                <a:spcAft>
                  <a:spcPct val="0"/>
                </a:spcAft>
              </a:pPr>
              <a:r>
                <a:rPr lang="zh-CN" altLang="en-US" sz="1865" dirty="0">
                  <a:solidFill>
                    <a:srgbClr val="C00000"/>
                  </a:solidFill>
                  <a:cs typeface="+mn-ea"/>
                  <a:sym typeface="+mn-lt"/>
                </a:rPr>
                <a:t>单击此处添加标题</a:t>
              </a:r>
              <a:endParaRPr lang="en-US" sz="1865" dirty="0">
                <a:solidFill>
                  <a:srgbClr val="C00000"/>
                </a:solidFill>
                <a:cs typeface="+mn-ea"/>
                <a:sym typeface="+mn-lt"/>
              </a:endParaRPr>
            </a:p>
          </p:txBody>
        </p:sp>
        <p:sp>
          <p:nvSpPr>
            <p:cNvPr id="16" name="Rectangle 12"/>
            <p:cNvSpPr/>
            <p:nvPr/>
          </p:nvSpPr>
          <p:spPr bwMode="auto">
            <a:xfrm>
              <a:off x="0" y="416"/>
              <a:ext cx="2726" cy="1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065" dirty="0">
                  <a:solidFill>
                    <a:srgbClr val="7F7F7F"/>
                  </a:solidFill>
                  <a:cs typeface="+mn-ea"/>
                  <a:sym typeface="+mn-lt"/>
                </a:rPr>
                <a:t>此处添加详细文本描述，建议与标题相关并符合整体语言风格，语言描述尽量简洁生动。尽量将每页幻灯片的字数控制在</a:t>
              </a:r>
              <a:r>
                <a:rPr lang="en-US" altLang="zh-CN" sz="1065" dirty="0">
                  <a:solidFill>
                    <a:srgbClr val="7F7F7F"/>
                  </a:solidFill>
                  <a:cs typeface="+mn-ea"/>
                  <a:sym typeface="+mn-lt"/>
                </a:rPr>
                <a:t>200</a:t>
              </a:r>
              <a:r>
                <a:rPr lang="zh-CN" altLang="en-US" sz="1065" dirty="0">
                  <a:solidFill>
                    <a:srgbClr val="7F7F7F"/>
                  </a:solidFill>
                  <a:cs typeface="+mn-ea"/>
                  <a:sym typeface="+mn-lt"/>
                </a:rPr>
                <a:t>字以内，据统计每页幻灯片的最好控制在</a:t>
              </a:r>
              <a:r>
                <a:rPr lang="en-US" altLang="zh-CN" sz="1065" dirty="0">
                  <a:solidFill>
                    <a:srgbClr val="7F7F7F"/>
                  </a:solidFill>
                  <a:cs typeface="+mn-ea"/>
                  <a:sym typeface="+mn-lt"/>
                </a:rPr>
                <a:t>5</a:t>
              </a:r>
              <a:r>
                <a:rPr lang="zh-CN" altLang="en-US" sz="1065" dirty="0">
                  <a:solidFill>
                    <a:srgbClr val="7F7F7F"/>
                  </a:solidFill>
                  <a:cs typeface="+mn-ea"/>
                  <a:sym typeface="+mn-lt"/>
                </a:rPr>
                <a:t>分钟之内。</a:t>
              </a:r>
              <a:endParaRPr lang="en-US" sz="1065" dirty="0">
                <a:solidFill>
                  <a:srgbClr val="7F7F7F"/>
                </a:solidFill>
                <a:cs typeface="+mn-ea"/>
                <a:sym typeface="+mn-lt"/>
              </a:endParaRPr>
            </a:p>
          </p:txBody>
        </p:sp>
      </p:grpSp>
      <p:grpSp>
        <p:nvGrpSpPr>
          <p:cNvPr id="17" name="Group 13"/>
          <p:cNvGrpSpPr/>
          <p:nvPr/>
        </p:nvGrpSpPr>
        <p:grpSpPr bwMode="auto">
          <a:xfrm>
            <a:off x="4796957" y="4825371"/>
            <a:ext cx="464344" cy="463551"/>
            <a:chOff x="0" y="0"/>
            <a:chExt cx="584" cy="584"/>
          </a:xfrm>
        </p:grpSpPr>
        <p:sp>
          <p:nvSpPr>
            <p:cNvPr id="18" name="Oval 14"/>
            <p:cNvSpPr/>
            <p:nvPr/>
          </p:nvSpPr>
          <p:spPr bwMode="auto">
            <a:xfrm>
              <a:off x="0" y="0"/>
              <a:ext cx="584" cy="584"/>
            </a:xfrm>
            <a:prstGeom prst="ellipse">
              <a:avLst/>
            </a:prstGeom>
            <a:solidFill>
              <a:srgbClr val="C00000"/>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kern="0">
                <a:solidFill>
                  <a:srgbClr val="000000"/>
                </a:solidFill>
                <a:cs typeface="+mn-ea"/>
                <a:sym typeface="+mn-lt"/>
              </a:endParaRPr>
            </a:p>
          </p:txBody>
        </p:sp>
        <p:sp>
          <p:nvSpPr>
            <p:cNvPr id="19" name="Rectangle 15"/>
            <p:cNvSpPr/>
            <p:nvPr/>
          </p:nvSpPr>
          <p:spPr bwMode="auto">
            <a:xfrm>
              <a:off x="0" y="8"/>
              <a:ext cx="584" cy="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1600" kern="0" dirty="0">
                  <a:solidFill>
                    <a:srgbClr val="FFFFFF"/>
                  </a:solidFill>
                  <a:cs typeface="+mn-ea"/>
                  <a:sym typeface="+mn-lt"/>
                </a:rPr>
                <a:t>2</a:t>
              </a:r>
              <a:endParaRPr lang="en-US" sz="1600" kern="0" dirty="0">
                <a:solidFill>
                  <a:srgbClr val="FFFFFF"/>
                </a:solidFill>
                <a:cs typeface="+mn-ea"/>
                <a:sym typeface="+mn-lt"/>
              </a:endParaRPr>
            </a:p>
          </p:txBody>
        </p:sp>
      </p:grpSp>
      <p:grpSp>
        <p:nvGrpSpPr>
          <p:cNvPr id="20" name="Group 10"/>
          <p:cNvGrpSpPr/>
          <p:nvPr/>
        </p:nvGrpSpPr>
        <p:grpSpPr bwMode="auto">
          <a:xfrm>
            <a:off x="8784620" y="4842370"/>
            <a:ext cx="2163763" cy="1754983"/>
            <a:chOff x="0" y="0"/>
            <a:chExt cx="2726" cy="2211"/>
          </a:xfrm>
        </p:grpSpPr>
        <p:sp>
          <p:nvSpPr>
            <p:cNvPr id="21" name="Rectangle 11"/>
            <p:cNvSpPr/>
            <p:nvPr/>
          </p:nvSpPr>
          <p:spPr bwMode="auto">
            <a:xfrm>
              <a:off x="0" y="0"/>
              <a:ext cx="2440"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90000"/>
                </a:lnSpc>
                <a:spcBef>
                  <a:spcPct val="0"/>
                </a:spcBef>
                <a:spcAft>
                  <a:spcPct val="0"/>
                </a:spcAft>
              </a:pPr>
              <a:r>
                <a:rPr lang="zh-CN" altLang="en-US" sz="1865" dirty="0">
                  <a:solidFill>
                    <a:srgbClr val="C00000"/>
                  </a:solidFill>
                  <a:cs typeface="+mn-ea"/>
                  <a:sym typeface="+mn-lt"/>
                </a:rPr>
                <a:t>单击此处添加标题</a:t>
              </a:r>
              <a:endParaRPr lang="en-US" sz="1865" dirty="0">
                <a:solidFill>
                  <a:srgbClr val="C00000"/>
                </a:solidFill>
                <a:cs typeface="+mn-ea"/>
                <a:sym typeface="+mn-lt"/>
              </a:endParaRPr>
            </a:p>
          </p:txBody>
        </p:sp>
        <p:sp>
          <p:nvSpPr>
            <p:cNvPr id="23" name="Rectangle 12"/>
            <p:cNvSpPr/>
            <p:nvPr/>
          </p:nvSpPr>
          <p:spPr bwMode="auto">
            <a:xfrm>
              <a:off x="0" y="416"/>
              <a:ext cx="2726" cy="1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065" dirty="0">
                  <a:solidFill>
                    <a:srgbClr val="7F7F7F"/>
                  </a:solidFill>
                  <a:cs typeface="+mn-ea"/>
                  <a:sym typeface="+mn-lt"/>
                </a:rPr>
                <a:t>此处添加详细文本描述，建议与标题相关并符合整体语言风格，语言描述尽量简洁生动。尽量将每页幻灯片的字数控制在</a:t>
              </a:r>
              <a:r>
                <a:rPr lang="en-US" altLang="zh-CN" sz="1065" dirty="0">
                  <a:solidFill>
                    <a:srgbClr val="7F7F7F"/>
                  </a:solidFill>
                  <a:cs typeface="+mn-ea"/>
                  <a:sym typeface="+mn-lt"/>
                </a:rPr>
                <a:t>200</a:t>
              </a:r>
              <a:r>
                <a:rPr lang="zh-CN" altLang="en-US" sz="1065" dirty="0">
                  <a:solidFill>
                    <a:srgbClr val="7F7F7F"/>
                  </a:solidFill>
                  <a:cs typeface="+mn-ea"/>
                  <a:sym typeface="+mn-lt"/>
                </a:rPr>
                <a:t>字以内，据统计每页幻灯片的最好控制在</a:t>
              </a:r>
              <a:r>
                <a:rPr lang="en-US" altLang="zh-CN" sz="1065" dirty="0">
                  <a:solidFill>
                    <a:srgbClr val="7F7F7F"/>
                  </a:solidFill>
                  <a:cs typeface="+mn-ea"/>
                  <a:sym typeface="+mn-lt"/>
                </a:rPr>
                <a:t>5</a:t>
              </a:r>
              <a:r>
                <a:rPr lang="zh-CN" altLang="en-US" sz="1065" dirty="0">
                  <a:solidFill>
                    <a:srgbClr val="7F7F7F"/>
                  </a:solidFill>
                  <a:cs typeface="+mn-ea"/>
                  <a:sym typeface="+mn-lt"/>
                </a:rPr>
                <a:t>分钟之内。</a:t>
              </a:r>
              <a:endParaRPr lang="en-US" sz="1065" dirty="0">
                <a:solidFill>
                  <a:srgbClr val="7F7F7F"/>
                </a:solidFill>
                <a:cs typeface="+mn-ea"/>
                <a:sym typeface="+mn-lt"/>
              </a:endParaRPr>
            </a:p>
          </p:txBody>
        </p:sp>
      </p:grpSp>
      <p:grpSp>
        <p:nvGrpSpPr>
          <p:cNvPr id="24" name="Group 13"/>
          <p:cNvGrpSpPr/>
          <p:nvPr/>
        </p:nvGrpSpPr>
        <p:grpSpPr bwMode="auto">
          <a:xfrm>
            <a:off x="8129805" y="4825373"/>
            <a:ext cx="464345" cy="463551"/>
            <a:chOff x="20" y="0"/>
            <a:chExt cx="584" cy="584"/>
          </a:xfrm>
        </p:grpSpPr>
        <p:sp>
          <p:nvSpPr>
            <p:cNvPr id="25" name="Oval 14"/>
            <p:cNvSpPr/>
            <p:nvPr/>
          </p:nvSpPr>
          <p:spPr bwMode="auto">
            <a:xfrm>
              <a:off x="20" y="0"/>
              <a:ext cx="584" cy="584"/>
            </a:xfrm>
            <a:prstGeom prst="ellipse">
              <a:avLst/>
            </a:prstGeom>
            <a:solidFill>
              <a:srgbClr val="C00000"/>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kern="0">
                <a:solidFill>
                  <a:srgbClr val="000000"/>
                </a:solidFill>
                <a:cs typeface="+mn-ea"/>
                <a:sym typeface="+mn-lt"/>
              </a:endParaRPr>
            </a:p>
          </p:txBody>
        </p:sp>
        <p:sp>
          <p:nvSpPr>
            <p:cNvPr id="26" name="Rectangle 15"/>
            <p:cNvSpPr/>
            <p:nvPr/>
          </p:nvSpPr>
          <p:spPr bwMode="auto">
            <a:xfrm>
              <a:off x="20" y="45"/>
              <a:ext cx="584" cy="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1600" kern="0" dirty="0">
                  <a:solidFill>
                    <a:srgbClr val="FFFFFF"/>
                  </a:solidFill>
                  <a:cs typeface="+mn-ea"/>
                  <a:sym typeface="+mn-lt"/>
                </a:rPr>
                <a:t>3</a:t>
              </a:r>
              <a:endParaRPr lang="en-US" sz="1600" kern="0" dirty="0">
                <a:solidFill>
                  <a:srgbClr val="FFFFFF"/>
                </a:solidFill>
                <a:cs typeface="+mn-ea"/>
                <a:sym typeface="+mn-lt"/>
              </a:endParaRPr>
            </a:p>
          </p:txBody>
        </p:sp>
      </p:grpSp>
      <p:sp>
        <p:nvSpPr>
          <p:cNvPr id="27" name="Rectangle 59"/>
          <p:cNvSpPr/>
          <p:nvPr/>
        </p:nvSpPr>
        <p:spPr bwMode="auto">
          <a:xfrm>
            <a:off x="1448121" y="1412776"/>
            <a:ext cx="9259879" cy="2712949"/>
          </a:xfrm>
          <a:prstGeom prst="rect">
            <a:avLst/>
          </a:prstGeom>
          <a:blipFill>
            <a:blip r:embed="rId1"/>
            <a:srcRect/>
            <a:stretch>
              <a:fillRect/>
            </a:stretch>
          </a:blipFill>
          <a:ln w="25400" cap="flat" cmpd="sng" algn="ctr">
            <a:noFill/>
            <a:prstDash val="solid"/>
            <a:round/>
            <a:headEnd type="none" w="med" len="med"/>
            <a:tailEnd type="none" w="med" len="med"/>
          </a:ln>
          <a:effectLst/>
        </p:spPr>
        <p:txBody>
          <a:bodyPr vert="horz" wrap="square" lIns="121912" tIns="60956" rIns="121912" bIns="60956" numCol="1" rtlCol="0" anchor="t" anchorCtr="0" compatLnSpc="1"/>
          <a:lstStyle/>
          <a:p>
            <a:pPr defTabSz="1218565"/>
            <a:endParaRPr lang="en-US" sz="7465">
              <a:solidFill>
                <a:srgbClr val="FFFFFF"/>
              </a:solidFill>
              <a:cs typeface="+mn-ea"/>
              <a:sym typeface="+mn-lt"/>
            </a:endParaRPr>
          </a:p>
        </p:txBody>
      </p:sp>
      <p:sp>
        <p:nvSpPr>
          <p:cNvPr id="28" name="TextBox 2"/>
          <p:cNvSpPr txBox="1"/>
          <p:nvPr/>
        </p:nvSpPr>
        <p:spPr>
          <a:xfrm>
            <a:off x="1233107" y="332656"/>
            <a:ext cx="8320614" cy="584775"/>
          </a:xfrm>
          <a:prstGeom prst="rect">
            <a:avLst/>
          </a:prstGeom>
          <a:noFill/>
          <a:ln>
            <a:noFill/>
            <a:prstDash val="sysDash"/>
          </a:ln>
        </p:spPr>
        <p:txBody>
          <a:bodyPr wrap="square" rtlCol="0">
            <a:spAutoFit/>
          </a:bodyPr>
          <a:lstStyle>
            <a:defPPr>
              <a:defRPr lang="zh-CN"/>
            </a:defPPr>
            <a:lvl1pPr>
              <a:lnSpc>
                <a:spcPct val="100000"/>
              </a:lnSpc>
              <a:defRPr sz="3200" b="1">
                <a:gradFill flip="none" rotWithShape="1">
                  <a:gsLst>
                    <a:gs pos="53000">
                      <a:srgbClr val="FFF046"/>
                    </a:gs>
                    <a:gs pos="90242">
                      <a:srgbClr val="FFF74E"/>
                    </a:gs>
                    <a:gs pos="1463">
                      <a:srgbClr val="EECA96"/>
                    </a:gs>
                    <a:gs pos="13000">
                      <a:srgbClr val="FFEF4C"/>
                    </a:gs>
                    <a:gs pos="100000">
                      <a:srgbClr val="FFFF89"/>
                    </a:gs>
                  </a:gsLst>
                  <a:lin ang="5400000" scaled="1"/>
                  <a:tileRect/>
                </a:gradFill>
                <a:effectLst>
                  <a:outerShdw blurRad="533400" dist="38100" dir="8100000" algn="tr" rotWithShape="0">
                    <a:schemeClr val="accent1">
                      <a:alpha val="40000"/>
                    </a:schemeClr>
                  </a:outerShdw>
                </a:effectLst>
                <a:cs typeface="+mn-ea"/>
              </a:defRPr>
            </a:lvl1pPr>
          </a:lstStyle>
          <a:p>
            <a:r>
              <a:rPr lang="zh-CN" altLang="en-US" dirty="0">
                <a:sym typeface="+mn-lt"/>
              </a:rPr>
              <a:t>添加修改相关页面标题文字</a:t>
            </a:r>
            <a:endParaRPr lang="zh-CN" altLang="zh-CN" dirty="0">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arn(inVertical)">
                                      <p:cBhvr>
                                        <p:cTn id="7" dur="500"/>
                                        <p:tgtEl>
                                          <p:spTgt spid="28"/>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barn(outVertical)">
                                      <p:cBhvr>
                                        <p:cTn id="11" dur="200"/>
                                        <p:tgtEl>
                                          <p:spTgt spid="2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200"/>
                                        <p:tgtEl>
                                          <p:spTgt spid="9"/>
                                        </p:tgtEl>
                                      </p:cBhvr>
                                    </p:animEffect>
                                  </p:childTnLst>
                                </p:cTn>
                              </p:par>
                              <p:par>
                                <p:cTn id="16" presetID="23" presetClass="entr" presetSubtype="16"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200" fill="hold"/>
                                        <p:tgtEl>
                                          <p:spTgt spid="6"/>
                                        </p:tgtEl>
                                        <p:attrNameLst>
                                          <p:attrName>ppt_w</p:attrName>
                                        </p:attrNameLst>
                                      </p:cBhvr>
                                      <p:tavLst>
                                        <p:tav tm="0">
                                          <p:val>
                                            <p:fltVal val="0"/>
                                          </p:val>
                                        </p:tav>
                                        <p:tav tm="100000">
                                          <p:val>
                                            <p:strVal val="#ppt_w"/>
                                          </p:val>
                                        </p:tav>
                                      </p:tavLst>
                                    </p:anim>
                                    <p:anim calcmode="lin" valueType="num">
                                      <p:cBhvr>
                                        <p:cTn id="19" dur="200" fill="hold"/>
                                        <p:tgtEl>
                                          <p:spTgt spid="6"/>
                                        </p:tgtEl>
                                        <p:attrNameLst>
                                          <p:attrName>ppt_h</p:attrName>
                                        </p:attrNameLst>
                                      </p:cBhvr>
                                      <p:tavLst>
                                        <p:tav tm="0">
                                          <p:val>
                                            <p:fltVal val="0"/>
                                          </p:val>
                                        </p:tav>
                                        <p:tav tm="100000">
                                          <p:val>
                                            <p:strVal val="#ppt_h"/>
                                          </p:val>
                                        </p:tav>
                                      </p:tavLst>
                                    </p:anim>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200"/>
                                        <p:tgtEl>
                                          <p:spTgt spid="3"/>
                                        </p:tgtEl>
                                      </p:cBhvr>
                                    </p:animEffect>
                                  </p:childTnLst>
                                </p:cTn>
                              </p:par>
                              <p:par>
                                <p:cTn id="24" presetID="23" presetClass="entr" presetSubtype="16"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200" fill="hold"/>
                                        <p:tgtEl>
                                          <p:spTgt spid="17"/>
                                        </p:tgtEl>
                                        <p:attrNameLst>
                                          <p:attrName>ppt_w</p:attrName>
                                        </p:attrNameLst>
                                      </p:cBhvr>
                                      <p:tavLst>
                                        <p:tav tm="0">
                                          <p:val>
                                            <p:fltVal val="0"/>
                                          </p:val>
                                        </p:tav>
                                        <p:tav tm="100000">
                                          <p:val>
                                            <p:strVal val="#ppt_w"/>
                                          </p:val>
                                        </p:tav>
                                      </p:tavLst>
                                    </p:anim>
                                    <p:anim calcmode="lin" valueType="num">
                                      <p:cBhvr>
                                        <p:cTn id="27" dur="200" fill="hold"/>
                                        <p:tgtEl>
                                          <p:spTgt spid="17"/>
                                        </p:tgtEl>
                                        <p:attrNameLst>
                                          <p:attrName>ppt_h</p:attrName>
                                        </p:attrNameLst>
                                      </p:cBhvr>
                                      <p:tavLst>
                                        <p:tav tm="0">
                                          <p:val>
                                            <p:fltVal val="0"/>
                                          </p:val>
                                        </p:tav>
                                        <p:tav tm="100000">
                                          <p:val>
                                            <p:strVal val="#ppt_h"/>
                                          </p:val>
                                        </p:tav>
                                      </p:tavLst>
                                    </p:anim>
                                  </p:childTnLst>
                                </p:cTn>
                              </p:par>
                            </p:childTnLst>
                          </p:cTn>
                        </p:par>
                        <p:par>
                          <p:cTn id="28" fill="hold">
                            <p:stCondLst>
                              <p:cond delay="2000"/>
                            </p:stCondLst>
                            <p:childTnLst>
                              <p:par>
                                <p:cTn id="29" presetID="22" presetClass="entr" presetSubtype="8"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left)">
                                      <p:cBhvr>
                                        <p:cTn id="31" dur="200"/>
                                        <p:tgtEl>
                                          <p:spTgt spid="14"/>
                                        </p:tgtEl>
                                      </p:cBhvr>
                                    </p:animEffect>
                                  </p:childTnLst>
                                </p:cTn>
                              </p:par>
                              <p:par>
                                <p:cTn id="32" presetID="23" presetClass="entr" presetSubtype="16" fill="hold" nodeType="with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p:cTn id="34" dur="200" fill="hold"/>
                                        <p:tgtEl>
                                          <p:spTgt spid="24"/>
                                        </p:tgtEl>
                                        <p:attrNameLst>
                                          <p:attrName>ppt_w</p:attrName>
                                        </p:attrNameLst>
                                      </p:cBhvr>
                                      <p:tavLst>
                                        <p:tav tm="0">
                                          <p:val>
                                            <p:fltVal val="0"/>
                                          </p:val>
                                        </p:tav>
                                        <p:tav tm="100000">
                                          <p:val>
                                            <p:strVal val="#ppt_w"/>
                                          </p:val>
                                        </p:tav>
                                      </p:tavLst>
                                    </p:anim>
                                    <p:anim calcmode="lin" valueType="num">
                                      <p:cBhvr>
                                        <p:cTn id="35" dur="200" fill="hold"/>
                                        <p:tgtEl>
                                          <p:spTgt spid="24"/>
                                        </p:tgtEl>
                                        <p:attrNameLst>
                                          <p:attrName>ppt_h</p:attrName>
                                        </p:attrNameLst>
                                      </p:cBhvr>
                                      <p:tavLst>
                                        <p:tav tm="0">
                                          <p:val>
                                            <p:fltVal val="0"/>
                                          </p:val>
                                        </p:tav>
                                        <p:tav tm="100000">
                                          <p:val>
                                            <p:strVal val="#ppt_h"/>
                                          </p:val>
                                        </p:tav>
                                      </p:tavLst>
                                    </p:anim>
                                  </p:childTnLst>
                                </p:cTn>
                              </p:par>
                            </p:childTnLst>
                          </p:cTn>
                        </p:par>
                        <p:par>
                          <p:cTn id="36" fill="hold">
                            <p:stCondLst>
                              <p:cond delay="2500"/>
                            </p:stCondLst>
                            <p:childTnLst>
                              <p:par>
                                <p:cTn id="37" presetID="22" presetClass="entr" presetSubtype="8" fill="hold"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left)">
                                      <p:cBhvr>
                                        <p:cTn id="39" dur="2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2"/>
          <p:cNvSpPr txBox="1"/>
          <p:nvPr/>
        </p:nvSpPr>
        <p:spPr>
          <a:xfrm>
            <a:off x="1233107" y="332656"/>
            <a:ext cx="8320614" cy="584775"/>
          </a:xfrm>
          <a:prstGeom prst="rect">
            <a:avLst/>
          </a:prstGeom>
          <a:noFill/>
          <a:ln>
            <a:noFill/>
            <a:prstDash val="sysDash"/>
          </a:ln>
        </p:spPr>
        <p:txBody>
          <a:bodyPr wrap="square" rtlCol="0">
            <a:spAutoFit/>
          </a:bodyPr>
          <a:lstStyle>
            <a:defPPr>
              <a:defRPr lang="zh-CN"/>
            </a:defPPr>
            <a:lvl1pPr>
              <a:lnSpc>
                <a:spcPct val="100000"/>
              </a:lnSpc>
              <a:defRPr sz="3200" b="1">
                <a:gradFill flip="none" rotWithShape="1">
                  <a:gsLst>
                    <a:gs pos="53000">
                      <a:srgbClr val="FFF046"/>
                    </a:gs>
                    <a:gs pos="90242">
                      <a:srgbClr val="FFF74E"/>
                    </a:gs>
                    <a:gs pos="1463">
                      <a:srgbClr val="EECA96"/>
                    </a:gs>
                    <a:gs pos="13000">
                      <a:srgbClr val="FFEF4C"/>
                    </a:gs>
                    <a:gs pos="100000">
                      <a:srgbClr val="FFFF89"/>
                    </a:gs>
                  </a:gsLst>
                  <a:lin ang="5400000" scaled="1"/>
                  <a:tileRect/>
                </a:gradFill>
                <a:effectLst>
                  <a:outerShdw blurRad="533400" dist="38100" dir="8100000" algn="tr" rotWithShape="0">
                    <a:schemeClr val="accent1">
                      <a:alpha val="40000"/>
                    </a:schemeClr>
                  </a:outerShdw>
                </a:effectLst>
                <a:cs typeface="+mn-ea"/>
              </a:defRPr>
            </a:lvl1pPr>
          </a:lstStyle>
          <a:p>
            <a:r>
              <a:rPr lang="zh-CN" altLang="en-US" dirty="0">
                <a:sym typeface="+mn-lt"/>
              </a:rPr>
              <a:t>添加修改相关页面标题文字</a:t>
            </a:r>
            <a:endParaRPr lang="zh-CN" altLang="zh-CN" dirty="0">
              <a:sym typeface="+mn-lt"/>
            </a:endParaRPr>
          </a:p>
        </p:txBody>
      </p:sp>
      <p:sp>
        <p:nvSpPr>
          <p:cNvPr id="83" name="圆角矩形 61"/>
          <p:cNvSpPr/>
          <p:nvPr/>
        </p:nvSpPr>
        <p:spPr>
          <a:xfrm>
            <a:off x="3203741" y="1497648"/>
            <a:ext cx="7119681" cy="707819"/>
          </a:xfrm>
          <a:prstGeom prst="roundRect">
            <a:avLst>
              <a:gd name="adj" fmla="val 0"/>
            </a:avLst>
          </a:prstGeom>
          <a:gradFill flip="none" rotWithShape="1">
            <a:gsLst>
              <a:gs pos="45000">
                <a:sysClr val="window" lastClr="FFFFFF"/>
              </a:gs>
              <a:gs pos="100000">
                <a:sysClr val="window" lastClr="FFFFFF">
                  <a:lumMod val="85000"/>
                </a:sysClr>
              </a:gs>
            </a:gsLst>
            <a:lin ang="18000000" scaled="0"/>
            <a:tileRect/>
          </a:gradFill>
          <a:ln w="6350" cap="flat" cmpd="sng" algn="ctr">
            <a:gradFill>
              <a:gsLst>
                <a:gs pos="0">
                  <a:sysClr val="window" lastClr="FFFFFF">
                    <a:lumMod val="85000"/>
                  </a:sysClr>
                </a:gs>
                <a:gs pos="100000">
                  <a:sysClr val="window" lastClr="FFFFFF"/>
                </a:gs>
              </a:gsLst>
              <a:lin ang="17400000" scaled="0"/>
            </a:gradFill>
            <a:prstDash val="solid"/>
          </a:ln>
          <a:effectLst>
            <a:outerShdw blurRad="152400" dist="38100" dir="8100000" algn="tr" rotWithShape="0">
              <a:prstClr val="black">
                <a:alpha val="11000"/>
              </a:prstClr>
            </a:outerShdw>
          </a:effectLst>
        </p:spPr>
        <p:txBody>
          <a:bodyPr rtlCol="0" anchor="ctr"/>
          <a:lstStyle/>
          <a:p>
            <a:pPr algn="ctr" defTabSz="913765" eaLnBrk="0" fontAlgn="ctr" hangingPunct="0">
              <a:spcBef>
                <a:spcPct val="0"/>
              </a:spcBef>
              <a:spcAft>
                <a:spcPct val="0"/>
              </a:spcAft>
              <a:buClr>
                <a:srgbClr val="FF0000"/>
              </a:buClr>
              <a:buSzPct val="70000"/>
              <a:defRPr/>
            </a:pPr>
            <a:endParaRPr lang="en-US" sz="1400" kern="0">
              <a:solidFill>
                <a:prstClr val="black">
                  <a:lumMod val="65000"/>
                  <a:lumOff val="35000"/>
                </a:prstClr>
              </a:solidFill>
              <a:latin typeface="+mj-ea"/>
              <a:ea typeface="+mj-ea"/>
              <a:sym typeface="+mn-lt"/>
            </a:endParaRPr>
          </a:p>
        </p:txBody>
      </p:sp>
      <p:sp>
        <p:nvSpPr>
          <p:cNvPr id="84" name="TextBox 56"/>
          <p:cNvSpPr txBox="1"/>
          <p:nvPr/>
        </p:nvSpPr>
        <p:spPr>
          <a:xfrm>
            <a:off x="3865037" y="1605295"/>
            <a:ext cx="6282351" cy="532765"/>
          </a:xfrm>
          <a:prstGeom prst="rect">
            <a:avLst/>
          </a:prstGeom>
          <a:noFill/>
        </p:spPr>
        <p:txBody>
          <a:bodyPr wrap="square" rtlCol="0">
            <a:spAutoFit/>
          </a:bodyPr>
          <a:lstStyle/>
          <a:p>
            <a:pPr defTabSz="914400" eaLnBrk="0" fontAlgn="base" hangingPunct="0">
              <a:spcBef>
                <a:spcPct val="0"/>
              </a:spcBef>
              <a:spcAft>
                <a:spcPct val="0"/>
              </a:spcAft>
            </a:pPr>
            <a:r>
              <a:rPr lang="zh-CN" altLang="zh-CN" sz="1400" dirty="0">
                <a:solidFill>
                  <a:srgbClr val="000000">
                    <a:lumMod val="75000"/>
                    <a:lumOff val="25000"/>
                  </a:srgbClr>
                </a:solidFill>
                <a:latin typeface="+mj-ea"/>
                <a:ea typeface="+mj-ea"/>
                <a:cs typeface="+mn-ea"/>
                <a:sym typeface="+mn-lt"/>
              </a:rPr>
              <a:t>感谢购买本套模板，本模板由输入文字工作室专业设计，输入文字，致力于奉献！贴心于服务！专业定制，精心开发！多年工作经验打造全新的</a:t>
            </a:r>
            <a:r>
              <a:rPr lang="en-US" altLang="zh-CN" sz="1400" dirty="0">
                <a:solidFill>
                  <a:srgbClr val="000000">
                    <a:lumMod val="75000"/>
                    <a:lumOff val="25000"/>
                  </a:srgbClr>
                </a:solidFill>
                <a:latin typeface="+mj-ea"/>
                <a:ea typeface="+mj-ea"/>
                <a:cs typeface="+mn-ea"/>
                <a:sym typeface="+mn-lt"/>
              </a:rPr>
              <a:t>PPT</a:t>
            </a:r>
            <a:r>
              <a:rPr lang="zh-CN" altLang="zh-CN" sz="1400" dirty="0">
                <a:solidFill>
                  <a:srgbClr val="000000">
                    <a:lumMod val="75000"/>
                    <a:lumOff val="25000"/>
                  </a:srgbClr>
                </a:solidFill>
                <a:latin typeface="+mj-ea"/>
                <a:ea typeface="+mj-ea"/>
                <a:cs typeface="+mn-ea"/>
                <a:sym typeface="+mn-lt"/>
              </a:rPr>
              <a:t>作品！</a:t>
            </a:r>
            <a:endParaRPr lang="zh-CN" altLang="zh-CN" sz="1400" dirty="0">
              <a:solidFill>
                <a:srgbClr val="000000">
                  <a:lumMod val="75000"/>
                  <a:lumOff val="25000"/>
                </a:srgbClr>
              </a:solidFill>
              <a:latin typeface="+mj-ea"/>
              <a:ea typeface="+mj-ea"/>
              <a:cs typeface="+mn-ea"/>
              <a:sym typeface="+mn-lt"/>
            </a:endParaRPr>
          </a:p>
        </p:txBody>
      </p:sp>
      <p:grpSp>
        <p:nvGrpSpPr>
          <p:cNvPr id="85" name="组合 84"/>
          <p:cNvGrpSpPr/>
          <p:nvPr/>
        </p:nvGrpSpPr>
        <p:grpSpPr>
          <a:xfrm>
            <a:off x="2298992" y="1862092"/>
            <a:ext cx="842587" cy="3842549"/>
            <a:chOff x="1734126" y="1547427"/>
            <a:chExt cx="804911" cy="3842549"/>
          </a:xfrm>
        </p:grpSpPr>
        <p:cxnSp>
          <p:nvCxnSpPr>
            <p:cNvPr id="86" name="直接连接符 85"/>
            <p:cNvCxnSpPr/>
            <p:nvPr/>
          </p:nvCxnSpPr>
          <p:spPr>
            <a:xfrm flipH="1">
              <a:off x="1734126" y="3445887"/>
              <a:ext cx="402455" cy="1"/>
            </a:xfrm>
            <a:prstGeom prst="line">
              <a:avLst/>
            </a:prstGeom>
            <a:solidFill>
              <a:srgbClr val="00A1D8"/>
            </a:solidFill>
            <a:ln w="12700" cap="flat" cmpd="sng" algn="ctr">
              <a:solidFill>
                <a:sysClr val="windowText" lastClr="000000">
                  <a:lumMod val="65000"/>
                  <a:lumOff val="35000"/>
                </a:sysClr>
              </a:solidFill>
              <a:prstDash val="solid"/>
            </a:ln>
            <a:effectLst/>
          </p:spPr>
        </p:cxnSp>
        <p:cxnSp>
          <p:nvCxnSpPr>
            <p:cNvPr id="87" name="直接连接符 86"/>
            <p:cNvCxnSpPr/>
            <p:nvPr/>
          </p:nvCxnSpPr>
          <p:spPr>
            <a:xfrm>
              <a:off x="2136581" y="1547427"/>
              <a:ext cx="0" cy="3842548"/>
            </a:xfrm>
            <a:prstGeom prst="line">
              <a:avLst/>
            </a:prstGeom>
            <a:solidFill>
              <a:srgbClr val="00A1D8"/>
            </a:solidFill>
            <a:ln w="12700" cap="flat" cmpd="sng" algn="ctr">
              <a:solidFill>
                <a:sysClr val="windowText" lastClr="000000">
                  <a:lumMod val="65000"/>
                  <a:lumOff val="35000"/>
                </a:sysClr>
              </a:solidFill>
              <a:prstDash val="solid"/>
            </a:ln>
            <a:effectLst/>
          </p:spPr>
        </p:cxnSp>
        <p:cxnSp>
          <p:nvCxnSpPr>
            <p:cNvPr id="88" name="直接连接符 87"/>
            <p:cNvCxnSpPr/>
            <p:nvPr/>
          </p:nvCxnSpPr>
          <p:spPr>
            <a:xfrm flipH="1" flipV="1">
              <a:off x="2136581" y="1547427"/>
              <a:ext cx="402456" cy="1"/>
            </a:xfrm>
            <a:prstGeom prst="line">
              <a:avLst/>
            </a:prstGeom>
            <a:solidFill>
              <a:srgbClr val="00A1D8"/>
            </a:solidFill>
            <a:ln w="12700" cap="flat" cmpd="sng" algn="ctr">
              <a:solidFill>
                <a:sysClr val="windowText" lastClr="000000">
                  <a:lumMod val="65000"/>
                  <a:lumOff val="35000"/>
                </a:sysClr>
              </a:solidFill>
              <a:prstDash val="solid"/>
            </a:ln>
            <a:effectLst/>
          </p:spPr>
        </p:cxnSp>
        <p:cxnSp>
          <p:nvCxnSpPr>
            <p:cNvPr id="89" name="直接连接符 88"/>
            <p:cNvCxnSpPr/>
            <p:nvPr/>
          </p:nvCxnSpPr>
          <p:spPr>
            <a:xfrm flipH="1" flipV="1">
              <a:off x="2136581" y="5389975"/>
              <a:ext cx="402456" cy="1"/>
            </a:xfrm>
            <a:prstGeom prst="line">
              <a:avLst/>
            </a:prstGeom>
            <a:solidFill>
              <a:srgbClr val="00A1D8"/>
            </a:solidFill>
            <a:ln w="12700" cap="flat" cmpd="sng" algn="ctr">
              <a:solidFill>
                <a:sysClr val="windowText" lastClr="000000">
                  <a:lumMod val="65000"/>
                  <a:lumOff val="35000"/>
                </a:sysClr>
              </a:solidFill>
              <a:prstDash val="solid"/>
            </a:ln>
            <a:effectLst/>
          </p:spPr>
        </p:cxnSp>
      </p:grpSp>
      <p:sp>
        <p:nvSpPr>
          <p:cNvPr id="90" name="圆角矩形 41"/>
          <p:cNvSpPr/>
          <p:nvPr/>
        </p:nvSpPr>
        <p:spPr>
          <a:xfrm>
            <a:off x="3203742" y="2427339"/>
            <a:ext cx="7119681" cy="711095"/>
          </a:xfrm>
          <a:prstGeom prst="roundRect">
            <a:avLst>
              <a:gd name="adj" fmla="val 0"/>
            </a:avLst>
          </a:prstGeom>
          <a:gradFill flip="none" rotWithShape="1">
            <a:gsLst>
              <a:gs pos="45000">
                <a:sysClr val="window" lastClr="FFFFFF"/>
              </a:gs>
              <a:gs pos="100000">
                <a:sysClr val="window" lastClr="FFFFFF">
                  <a:lumMod val="85000"/>
                </a:sysClr>
              </a:gs>
            </a:gsLst>
            <a:lin ang="18000000" scaled="0"/>
            <a:tileRect/>
          </a:gradFill>
          <a:ln w="6350" cap="flat" cmpd="sng" algn="ctr">
            <a:gradFill>
              <a:gsLst>
                <a:gs pos="0">
                  <a:sysClr val="window" lastClr="FFFFFF">
                    <a:lumMod val="85000"/>
                  </a:sysClr>
                </a:gs>
                <a:gs pos="100000">
                  <a:sysClr val="window" lastClr="FFFFFF"/>
                </a:gs>
              </a:gsLst>
              <a:lin ang="17400000" scaled="0"/>
            </a:gradFill>
            <a:prstDash val="solid"/>
          </a:ln>
          <a:effectLst>
            <a:outerShdw blurRad="152400" dist="38100" dir="8100000" algn="tr" rotWithShape="0">
              <a:prstClr val="black">
                <a:alpha val="11000"/>
              </a:prstClr>
            </a:outerShdw>
          </a:effectLst>
        </p:spPr>
        <p:txBody>
          <a:bodyPr rtlCol="0" anchor="ctr"/>
          <a:lstStyle/>
          <a:p>
            <a:pPr algn="ctr" defTabSz="913765" eaLnBrk="0" fontAlgn="ctr" hangingPunct="0">
              <a:spcBef>
                <a:spcPct val="0"/>
              </a:spcBef>
              <a:spcAft>
                <a:spcPct val="0"/>
              </a:spcAft>
              <a:buClr>
                <a:srgbClr val="FF0000"/>
              </a:buClr>
              <a:buSzPct val="70000"/>
              <a:defRPr/>
            </a:pPr>
            <a:endParaRPr lang="zh-CN" altLang="en-US" sz="1400" kern="0" dirty="0">
              <a:solidFill>
                <a:prstClr val="black">
                  <a:lumMod val="65000"/>
                  <a:lumOff val="35000"/>
                </a:prstClr>
              </a:solidFill>
              <a:latin typeface="+mj-ea"/>
              <a:ea typeface="+mj-ea"/>
              <a:cs typeface="+mn-ea"/>
              <a:sym typeface="+mn-lt"/>
            </a:endParaRPr>
          </a:p>
        </p:txBody>
      </p:sp>
      <p:sp>
        <p:nvSpPr>
          <p:cNvPr id="91" name="文本框 90"/>
          <p:cNvSpPr txBox="1"/>
          <p:nvPr/>
        </p:nvSpPr>
        <p:spPr>
          <a:xfrm>
            <a:off x="3865033" y="2629911"/>
            <a:ext cx="6268171" cy="532765"/>
          </a:xfrm>
          <a:prstGeom prst="rect">
            <a:avLst/>
          </a:prstGeom>
          <a:noFill/>
        </p:spPr>
        <p:txBody>
          <a:bodyPr wrap="square" rtlCol="0">
            <a:spAutoFit/>
          </a:bodyPr>
          <a:lstStyle/>
          <a:p>
            <a:pPr defTabSz="914400" eaLnBrk="0" fontAlgn="base" hangingPunct="0">
              <a:spcBef>
                <a:spcPct val="0"/>
              </a:spcBef>
              <a:spcAft>
                <a:spcPct val="0"/>
              </a:spcAft>
            </a:pPr>
            <a:r>
              <a:rPr lang="zh-CN" altLang="zh-CN" sz="1400" dirty="0">
                <a:solidFill>
                  <a:srgbClr val="000000">
                    <a:lumMod val="75000"/>
                    <a:lumOff val="25000"/>
                  </a:srgbClr>
                </a:solidFill>
                <a:latin typeface="+mj-ea"/>
                <a:ea typeface="+mj-ea"/>
                <a:cs typeface="+mn-ea"/>
                <a:sym typeface="+mn-lt"/>
              </a:rPr>
              <a:t>感谢购买本套模板，本模板由输入文字工作室专业设计，输入文字，致力于奉献！贴心于服务！专业定制，精心开发！多年工作经验打造全新的</a:t>
            </a:r>
            <a:r>
              <a:rPr lang="en-US" altLang="zh-CN" sz="1400" dirty="0">
                <a:solidFill>
                  <a:srgbClr val="000000">
                    <a:lumMod val="75000"/>
                    <a:lumOff val="25000"/>
                  </a:srgbClr>
                </a:solidFill>
                <a:latin typeface="+mj-ea"/>
                <a:ea typeface="+mj-ea"/>
                <a:cs typeface="+mn-ea"/>
                <a:sym typeface="+mn-lt"/>
              </a:rPr>
              <a:t>PPT</a:t>
            </a:r>
            <a:r>
              <a:rPr lang="zh-CN" altLang="zh-CN" sz="1400" dirty="0">
                <a:solidFill>
                  <a:srgbClr val="000000">
                    <a:lumMod val="75000"/>
                    <a:lumOff val="25000"/>
                  </a:srgbClr>
                </a:solidFill>
                <a:latin typeface="+mj-ea"/>
                <a:ea typeface="+mj-ea"/>
                <a:cs typeface="+mn-ea"/>
                <a:sym typeface="+mn-lt"/>
              </a:rPr>
              <a:t>作品！</a:t>
            </a:r>
            <a:endParaRPr lang="zh-CN" altLang="zh-CN" sz="1400" dirty="0">
              <a:solidFill>
                <a:srgbClr val="000000">
                  <a:lumMod val="75000"/>
                  <a:lumOff val="25000"/>
                </a:srgbClr>
              </a:solidFill>
              <a:latin typeface="+mj-ea"/>
              <a:ea typeface="+mj-ea"/>
              <a:cs typeface="+mn-ea"/>
              <a:sym typeface="+mn-lt"/>
            </a:endParaRPr>
          </a:p>
        </p:txBody>
      </p:sp>
      <p:sp>
        <p:nvSpPr>
          <p:cNvPr id="92" name="圆角矩形 41"/>
          <p:cNvSpPr/>
          <p:nvPr/>
        </p:nvSpPr>
        <p:spPr>
          <a:xfrm>
            <a:off x="3209698" y="4416249"/>
            <a:ext cx="7119681" cy="711095"/>
          </a:xfrm>
          <a:prstGeom prst="roundRect">
            <a:avLst>
              <a:gd name="adj" fmla="val 0"/>
            </a:avLst>
          </a:prstGeom>
          <a:gradFill flip="none" rotWithShape="1">
            <a:gsLst>
              <a:gs pos="45000">
                <a:sysClr val="window" lastClr="FFFFFF"/>
              </a:gs>
              <a:gs pos="100000">
                <a:sysClr val="window" lastClr="FFFFFF">
                  <a:lumMod val="85000"/>
                </a:sysClr>
              </a:gs>
            </a:gsLst>
            <a:lin ang="18000000" scaled="0"/>
            <a:tileRect/>
          </a:gradFill>
          <a:ln w="6350" cap="flat" cmpd="sng" algn="ctr">
            <a:gradFill>
              <a:gsLst>
                <a:gs pos="0">
                  <a:sysClr val="window" lastClr="FFFFFF">
                    <a:lumMod val="85000"/>
                  </a:sysClr>
                </a:gs>
                <a:gs pos="100000">
                  <a:sysClr val="window" lastClr="FFFFFF"/>
                </a:gs>
              </a:gsLst>
              <a:lin ang="17400000" scaled="0"/>
            </a:gradFill>
            <a:prstDash val="solid"/>
          </a:ln>
          <a:effectLst>
            <a:outerShdw blurRad="152400" dist="38100" dir="8100000" algn="tr" rotWithShape="0">
              <a:prstClr val="black">
                <a:alpha val="11000"/>
              </a:prstClr>
            </a:outerShdw>
          </a:effectLst>
        </p:spPr>
        <p:txBody>
          <a:bodyPr rtlCol="0" anchor="ctr"/>
          <a:lstStyle/>
          <a:p>
            <a:pPr algn="ctr" defTabSz="913765" eaLnBrk="0" fontAlgn="ctr" hangingPunct="0">
              <a:spcBef>
                <a:spcPct val="0"/>
              </a:spcBef>
              <a:spcAft>
                <a:spcPct val="0"/>
              </a:spcAft>
              <a:buClr>
                <a:srgbClr val="FF0000"/>
              </a:buClr>
              <a:buSzPct val="70000"/>
              <a:defRPr/>
            </a:pPr>
            <a:endParaRPr lang="zh-CN" altLang="en-US" sz="1400" kern="0" dirty="0">
              <a:solidFill>
                <a:prstClr val="black">
                  <a:lumMod val="65000"/>
                  <a:lumOff val="35000"/>
                </a:prstClr>
              </a:solidFill>
              <a:latin typeface="+mj-ea"/>
              <a:ea typeface="+mj-ea"/>
              <a:cs typeface="+mn-ea"/>
              <a:sym typeface="+mn-lt"/>
            </a:endParaRPr>
          </a:p>
        </p:txBody>
      </p:sp>
      <p:sp>
        <p:nvSpPr>
          <p:cNvPr id="93" name="文本框 92"/>
          <p:cNvSpPr txBox="1"/>
          <p:nvPr/>
        </p:nvSpPr>
        <p:spPr>
          <a:xfrm>
            <a:off x="3865033" y="4490134"/>
            <a:ext cx="6324411" cy="532765"/>
          </a:xfrm>
          <a:prstGeom prst="rect">
            <a:avLst/>
          </a:prstGeom>
          <a:noFill/>
        </p:spPr>
        <p:txBody>
          <a:bodyPr wrap="square" rtlCol="0">
            <a:spAutoFit/>
          </a:bodyPr>
          <a:lstStyle/>
          <a:p>
            <a:pPr defTabSz="914400" eaLnBrk="0" fontAlgn="base" hangingPunct="0">
              <a:spcBef>
                <a:spcPct val="0"/>
              </a:spcBef>
              <a:spcAft>
                <a:spcPct val="0"/>
              </a:spcAft>
            </a:pPr>
            <a:r>
              <a:rPr lang="zh-CN" altLang="zh-CN" sz="1400" dirty="0">
                <a:solidFill>
                  <a:srgbClr val="000000">
                    <a:lumMod val="75000"/>
                    <a:lumOff val="25000"/>
                  </a:srgbClr>
                </a:solidFill>
                <a:latin typeface="+mj-ea"/>
                <a:ea typeface="+mj-ea"/>
                <a:cs typeface="+mn-ea"/>
                <a:sym typeface="+mn-lt"/>
              </a:rPr>
              <a:t>感谢购买本套模板，本模板由输入文字工作室专业设计，输入文字，致力于奉献！贴心于服务！专业定制，精心开发！多年工作经验打造全新的</a:t>
            </a:r>
            <a:r>
              <a:rPr lang="en-US" altLang="zh-CN" sz="1400" dirty="0">
                <a:solidFill>
                  <a:srgbClr val="000000">
                    <a:lumMod val="75000"/>
                    <a:lumOff val="25000"/>
                  </a:srgbClr>
                </a:solidFill>
                <a:latin typeface="+mj-ea"/>
                <a:ea typeface="+mj-ea"/>
                <a:cs typeface="+mn-ea"/>
                <a:sym typeface="+mn-lt"/>
              </a:rPr>
              <a:t>PPT</a:t>
            </a:r>
            <a:r>
              <a:rPr lang="zh-CN" altLang="zh-CN" sz="1400" dirty="0">
                <a:solidFill>
                  <a:srgbClr val="000000">
                    <a:lumMod val="75000"/>
                    <a:lumOff val="25000"/>
                  </a:srgbClr>
                </a:solidFill>
                <a:latin typeface="+mj-ea"/>
                <a:ea typeface="+mj-ea"/>
                <a:cs typeface="+mn-ea"/>
                <a:sym typeface="+mn-lt"/>
              </a:rPr>
              <a:t>作品！</a:t>
            </a:r>
            <a:endParaRPr lang="zh-CN" altLang="zh-CN" sz="1400" dirty="0">
              <a:solidFill>
                <a:srgbClr val="000000">
                  <a:lumMod val="75000"/>
                  <a:lumOff val="25000"/>
                </a:srgbClr>
              </a:solidFill>
              <a:latin typeface="+mj-ea"/>
              <a:ea typeface="+mj-ea"/>
              <a:cs typeface="+mn-ea"/>
              <a:sym typeface="+mn-lt"/>
            </a:endParaRPr>
          </a:p>
        </p:txBody>
      </p:sp>
      <p:grpSp>
        <p:nvGrpSpPr>
          <p:cNvPr id="94" name="组合 93"/>
          <p:cNvGrpSpPr/>
          <p:nvPr/>
        </p:nvGrpSpPr>
        <p:grpSpPr>
          <a:xfrm>
            <a:off x="3272635" y="1629763"/>
            <a:ext cx="477472" cy="477471"/>
            <a:chOff x="3895972" y="1365239"/>
            <a:chExt cx="647972" cy="647971"/>
          </a:xfrm>
        </p:grpSpPr>
        <p:sp>
          <p:nvSpPr>
            <p:cNvPr id="95" name="椭圆 94"/>
            <p:cNvSpPr/>
            <p:nvPr/>
          </p:nvSpPr>
          <p:spPr>
            <a:xfrm>
              <a:off x="3960770" y="1430037"/>
              <a:ext cx="518378" cy="518377"/>
            </a:xfrm>
            <a:prstGeom prst="ellipse">
              <a:avLst/>
            </a:prstGeom>
            <a:solidFill>
              <a:srgbClr val="C40000"/>
            </a:solidFill>
            <a:ln w="25400" cap="flat" cmpd="sng" algn="ctr">
              <a:noFill/>
              <a:prstDash val="solid"/>
            </a:ln>
            <a:effectLst/>
          </p:spPr>
          <p:txBody>
            <a:bodyPr rtlCol="0" anchor="ctr"/>
            <a:lstStyle/>
            <a:p>
              <a:pPr algn="ctr" defTabSz="913765" eaLnBrk="0" fontAlgn="ctr" hangingPunct="0">
                <a:spcBef>
                  <a:spcPct val="0"/>
                </a:spcBef>
                <a:spcAft>
                  <a:spcPct val="0"/>
                </a:spcAft>
                <a:buClr>
                  <a:srgbClr val="FF0000"/>
                </a:buClr>
                <a:buSzPct val="70000"/>
                <a:defRPr/>
              </a:pPr>
              <a:endParaRPr lang="zh-CN" altLang="en-US" sz="3200" kern="0" dirty="0">
                <a:solidFill>
                  <a:prstClr val="white"/>
                </a:solidFill>
                <a:latin typeface="+mj-ea"/>
                <a:ea typeface="+mj-ea"/>
                <a:cs typeface="+mn-ea"/>
                <a:sym typeface="+mn-lt"/>
              </a:endParaRPr>
            </a:p>
          </p:txBody>
        </p:sp>
        <p:sp>
          <p:nvSpPr>
            <p:cNvPr id="96" name="椭圆 95"/>
            <p:cNvSpPr/>
            <p:nvPr/>
          </p:nvSpPr>
          <p:spPr>
            <a:xfrm>
              <a:off x="3895972" y="1365239"/>
              <a:ext cx="647972" cy="647971"/>
            </a:xfrm>
            <a:prstGeom prst="ellipse">
              <a:avLst/>
            </a:prstGeom>
            <a:noFill/>
            <a:ln w="25400" cap="flat" cmpd="sng" algn="ctr">
              <a:solidFill>
                <a:srgbClr val="C00000"/>
              </a:solidFill>
              <a:prstDash val="solid"/>
            </a:ln>
            <a:effectLst/>
          </p:spPr>
          <p:txBody>
            <a:bodyPr rtlCol="0" anchor="ctr"/>
            <a:lstStyle/>
            <a:p>
              <a:pPr algn="ctr" defTabSz="913765" eaLnBrk="0" fontAlgn="ctr" hangingPunct="0">
                <a:spcBef>
                  <a:spcPct val="0"/>
                </a:spcBef>
                <a:spcAft>
                  <a:spcPct val="0"/>
                </a:spcAft>
                <a:buClr>
                  <a:srgbClr val="FF0000"/>
                </a:buClr>
                <a:buSzPct val="70000"/>
                <a:defRPr/>
              </a:pPr>
              <a:endParaRPr lang="zh-CN" altLang="en-US" sz="3200" kern="0">
                <a:solidFill>
                  <a:prstClr val="white"/>
                </a:solidFill>
                <a:latin typeface="+mj-ea"/>
                <a:ea typeface="+mj-ea"/>
                <a:cs typeface="+mn-ea"/>
                <a:sym typeface="+mn-lt"/>
              </a:endParaRPr>
            </a:p>
          </p:txBody>
        </p:sp>
      </p:grpSp>
      <p:sp>
        <p:nvSpPr>
          <p:cNvPr id="97" name="文本框 96"/>
          <p:cNvSpPr txBox="1"/>
          <p:nvPr/>
        </p:nvSpPr>
        <p:spPr>
          <a:xfrm flipH="1">
            <a:off x="3264377" y="1682356"/>
            <a:ext cx="477472" cy="400110"/>
          </a:xfrm>
          <a:prstGeom prst="rect">
            <a:avLst/>
          </a:prstGeom>
          <a:noFill/>
        </p:spPr>
        <p:txBody>
          <a:bodyPr wrap="square" rtlCol="0">
            <a:spAutoFit/>
          </a:bodyPr>
          <a:lstStyle/>
          <a:p>
            <a:pPr algn="ctr" defTabSz="914400" eaLnBrk="0" fontAlgn="ctr" hangingPunct="0">
              <a:spcBef>
                <a:spcPct val="0"/>
              </a:spcBef>
              <a:spcAft>
                <a:spcPct val="0"/>
              </a:spcAft>
              <a:buClr>
                <a:srgbClr val="FF0000"/>
              </a:buClr>
              <a:buSzPct val="70000"/>
              <a:buFont typeface="Arial" pitchFamily="34" charset="0"/>
              <a:buNone/>
            </a:pPr>
            <a:r>
              <a:rPr lang="en-US" altLang="zh-CN" sz="2000" dirty="0">
                <a:solidFill>
                  <a:prstClr val="white"/>
                </a:solidFill>
                <a:latin typeface="+mj-ea"/>
                <a:ea typeface="+mj-ea"/>
                <a:cs typeface="+mn-ea"/>
                <a:sym typeface="+mn-lt"/>
              </a:rPr>
              <a:t>1</a:t>
            </a:r>
            <a:endParaRPr lang="zh-CN" altLang="en-US" sz="2800" dirty="0">
              <a:solidFill>
                <a:prstClr val="white"/>
              </a:solidFill>
              <a:latin typeface="+mj-ea"/>
              <a:ea typeface="+mj-ea"/>
              <a:cs typeface="+mn-ea"/>
              <a:sym typeface="+mn-lt"/>
            </a:endParaRPr>
          </a:p>
        </p:txBody>
      </p:sp>
      <p:grpSp>
        <p:nvGrpSpPr>
          <p:cNvPr id="98" name="组合 97"/>
          <p:cNvGrpSpPr/>
          <p:nvPr/>
        </p:nvGrpSpPr>
        <p:grpSpPr>
          <a:xfrm>
            <a:off x="1148559" y="3057938"/>
            <a:ext cx="1301392" cy="1301863"/>
            <a:chOff x="1466675" y="3784103"/>
            <a:chExt cx="1301392" cy="1301862"/>
          </a:xfrm>
        </p:grpSpPr>
        <p:grpSp>
          <p:nvGrpSpPr>
            <p:cNvPr id="99" name="组合 98"/>
            <p:cNvGrpSpPr/>
            <p:nvPr/>
          </p:nvGrpSpPr>
          <p:grpSpPr>
            <a:xfrm>
              <a:off x="1466675" y="3784103"/>
              <a:ext cx="1301392" cy="1301862"/>
              <a:chOff x="4345444" y="2542859"/>
              <a:chExt cx="1810550" cy="1811205"/>
            </a:xfrm>
          </p:grpSpPr>
          <p:grpSp>
            <p:nvGrpSpPr>
              <p:cNvPr id="101" name="组合 10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03" name="同心圆 104"/>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algn="ctr" defTabSz="913765" eaLnBrk="0" fontAlgn="ctr" hangingPunct="0">
                    <a:spcBef>
                      <a:spcPct val="0"/>
                    </a:spcBef>
                    <a:spcAft>
                      <a:spcPct val="0"/>
                    </a:spcAft>
                    <a:buClr>
                      <a:srgbClr val="FF0000"/>
                    </a:buClr>
                    <a:buSzPct val="70000"/>
                    <a:defRPr/>
                  </a:pPr>
                  <a:endParaRPr lang="zh-CN" altLang="en-US" sz="1865" kern="0">
                    <a:solidFill>
                      <a:prstClr val="black"/>
                    </a:solidFill>
                    <a:latin typeface="+mj-ea"/>
                    <a:ea typeface="+mj-ea"/>
                    <a:cs typeface="+mn-ea"/>
                    <a:sym typeface="+mn-lt"/>
                  </a:endParaRPr>
                </a:p>
              </p:txBody>
            </p:sp>
            <p:sp>
              <p:nvSpPr>
                <p:cNvPr id="104" name="椭圆 103"/>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algn="ctr" defTabSz="913765" eaLnBrk="0" fontAlgn="ctr" hangingPunct="0">
                    <a:spcBef>
                      <a:spcPct val="0"/>
                    </a:spcBef>
                    <a:spcAft>
                      <a:spcPct val="0"/>
                    </a:spcAft>
                    <a:buClr>
                      <a:srgbClr val="FF0000"/>
                    </a:buClr>
                    <a:buSzPct val="70000"/>
                    <a:defRPr/>
                  </a:pPr>
                  <a:endParaRPr lang="zh-CN" altLang="en-US" sz="1865" kern="0">
                    <a:solidFill>
                      <a:prstClr val="white"/>
                    </a:solidFill>
                    <a:latin typeface="+mj-ea"/>
                    <a:ea typeface="+mj-ea"/>
                    <a:cs typeface="+mn-ea"/>
                    <a:sym typeface="+mn-lt"/>
                  </a:endParaRPr>
                </a:p>
              </p:txBody>
            </p:sp>
          </p:grpSp>
          <p:sp>
            <p:nvSpPr>
              <p:cNvPr id="102" name="椭圆 101"/>
              <p:cNvSpPr/>
              <p:nvPr/>
            </p:nvSpPr>
            <p:spPr>
              <a:xfrm>
                <a:off x="4565570" y="2763062"/>
                <a:ext cx="1370297" cy="1370793"/>
              </a:xfrm>
              <a:prstGeom prst="ellipse">
                <a:avLst/>
              </a:prstGeom>
              <a:solidFill>
                <a:srgbClr val="C40000"/>
              </a:solidFill>
              <a:ln w="25400" cap="flat" cmpd="sng" algn="ctr">
                <a:noFill/>
                <a:prstDash val="solid"/>
              </a:ln>
              <a:effectLst/>
            </p:spPr>
            <p:txBody>
              <a:bodyPr rtlCol="0" anchor="ctr"/>
              <a:lstStyle/>
              <a:p>
                <a:pPr algn="ctr" defTabSz="913765" eaLnBrk="0" fontAlgn="ctr" hangingPunct="0">
                  <a:spcBef>
                    <a:spcPct val="0"/>
                  </a:spcBef>
                  <a:spcAft>
                    <a:spcPct val="0"/>
                  </a:spcAft>
                  <a:buClr>
                    <a:srgbClr val="FF0000"/>
                  </a:buClr>
                  <a:buSzPct val="70000"/>
                  <a:defRPr/>
                </a:pPr>
                <a:endParaRPr lang="zh-CN" altLang="en-US" sz="1865" kern="0">
                  <a:solidFill>
                    <a:prstClr val="white"/>
                  </a:solidFill>
                  <a:latin typeface="+mj-ea"/>
                  <a:ea typeface="+mj-ea"/>
                  <a:cs typeface="+mn-ea"/>
                  <a:sym typeface="+mn-lt"/>
                </a:endParaRPr>
              </a:p>
            </p:txBody>
          </p:sp>
        </p:grpSp>
        <p:sp>
          <p:nvSpPr>
            <p:cNvPr id="100" name="TextBox 139"/>
            <p:cNvSpPr txBox="1"/>
            <p:nvPr/>
          </p:nvSpPr>
          <p:spPr>
            <a:xfrm>
              <a:off x="1539604" y="4142385"/>
              <a:ext cx="1115179" cy="570429"/>
            </a:xfrm>
            <a:prstGeom prst="rect">
              <a:avLst/>
            </a:prstGeom>
            <a:noFill/>
          </p:spPr>
          <p:txBody>
            <a:bodyPr wrap="square" lIns="138192" tIns="69096" rIns="138192" bIns="69096" rtlCol="0">
              <a:spAutoFit/>
            </a:bodyPr>
            <a:lstStyle/>
            <a:p>
              <a:pPr algn="ctr" defTabSz="913765" eaLnBrk="0" fontAlgn="ctr" hangingPunct="0">
                <a:spcBef>
                  <a:spcPct val="0"/>
                </a:spcBef>
                <a:spcAft>
                  <a:spcPct val="0"/>
                </a:spcAft>
                <a:buClr>
                  <a:srgbClr val="FF0000"/>
                </a:buClr>
                <a:buSzPct val="70000"/>
                <a:defRPr/>
              </a:pPr>
              <a:r>
                <a:rPr lang="zh-CN" altLang="en-US" sz="2800" kern="0" dirty="0">
                  <a:solidFill>
                    <a:prstClr val="white"/>
                  </a:solidFill>
                  <a:latin typeface="+mj-ea"/>
                  <a:ea typeface="+mj-ea"/>
                  <a:cs typeface="+mn-ea"/>
                  <a:sym typeface="+mn-lt"/>
                </a:rPr>
                <a:t>重点</a:t>
              </a:r>
              <a:endParaRPr lang="zh-CN" altLang="en-US" sz="2800" kern="0" dirty="0">
                <a:solidFill>
                  <a:prstClr val="white"/>
                </a:solidFill>
                <a:latin typeface="+mj-ea"/>
                <a:ea typeface="+mj-ea"/>
                <a:cs typeface="+mn-ea"/>
                <a:sym typeface="+mn-lt"/>
              </a:endParaRPr>
            </a:p>
          </p:txBody>
        </p:sp>
      </p:grpSp>
      <p:sp>
        <p:nvSpPr>
          <p:cNvPr id="105" name="圆角矩形 41"/>
          <p:cNvSpPr/>
          <p:nvPr/>
        </p:nvSpPr>
        <p:spPr>
          <a:xfrm>
            <a:off x="3223698" y="3360304"/>
            <a:ext cx="7119681" cy="834072"/>
          </a:xfrm>
          <a:prstGeom prst="roundRect">
            <a:avLst>
              <a:gd name="adj" fmla="val 0"/>
            </a:avLst>
          </a:prstGeom>
          <a:gradFill flip="none" rotWithShape="1">
            <a:gsLst>
              <a:gs pos="45000">
                <a:sysClr val="window" lastClr="FFFFFF"/>
              </a:gs>
              <a:gs pos="100000">
                <a:sysClr val="window" lastClr="FFFFFF">
                  <a:lumMod val="85000"/>
                </a:sysClr>
              </a:gs>
            </a:gsLst>
            <a:lin ang="18000000" scaled="0"/>
            <a:tileRect/>
          </a:gradFill>
          <a:ln w="6350" cap="flat" cmpd="sng" algn="ctr">
            <a:gradFill>
              <a:gsLst>
                <a:gs pos="0">
                  <a:sysClr val="window" lastClr="FFFFFF">
                    <a:lumMod val="85000"/>
                  </a:sysClr>
                </a:gs>
                <a:gs pos="100000">
                  <a:sysClr val="window" lastClr="FFFFFF"/>
                </a:gs>
              </a:gsLst>
              <a:lin ang="17400000" scaled="0"/>
            </a:gradFill>
            <a:prstDash val="solid"/>
          </a:ln>
          <a:effectLst>
            <a:outerShdw blurRad="152400" dist="38100" dir="8100000" algn="tr" rotWithShape="0">
              <a:prstClr val="black">
                <a:alpha val="11000"/>
              </a:prstClr>
            </a:outerShdw>
          </a:effectLst>
        </p:spPr>
        <p:txBody>
          <a:bodyPr rtlCol="0" anchor="ctr"/>
          <a:lstStyle/>
          <a:p>
            <a:pPr algn="ctr" defTabSz="913765" eaLnBrk="0" fontAlgn="ctr" hangingPunct="0">
              <a:spcBef>
                <a:spcPct val="0"/>
              </a:spcBef>
              <a:spcAft>
                <a:spcPct val="0"/>
              </a:spcAft>
              <a:buClr>
                <a:srgbClr val="FF0000"/>
              </a:buClr>
              <a:buSzPct val="70000"/>
              <a:defRPr/>
            </a:pPr>
            <a:endParaRPr lang="zh-CN" altLang="en-US" sz="1600" kern="0" dirty="0">
              <a:solidFill>
                <a:prstClr val="black">
                  <a:lumMod val="65000"/>
                  <a:lumOff val="35000"/>
                </a:prstClr>
              </a:solidFill>
              <a:latin typeface="+mj-ea"/>
              <a:ea typeface="+mj-ea"/>
              <a:cs typeface="+mn-ea"/>
              <a:sym typeface="+mn-lt"/>
            </a:endParaRPr>
          </a:p>
        </p:txBody>
      </p:sp>
      <p:sp>
        <p:nvSpPr>
          <p:cNvPr id="106" name="文本框 105"/>
          <p:cNvSpPr txBox="1"/>
          <p:nvPr/>
        </p:nvSpPr>
        <p:spPr>
          <a:xfrm>
            <a:off x="3865033" y="3490534"/>
            <a:ext cx="6324411" cy="532765"/>
          </a:xfrm>
          <a:prstGeom prst="rect">
            <a:avLst/>
          </a:prstGeom>
          <a:noFill/>
        </p:spPr>
        <p:txBody>
          <a:bodyPr wrap="square" rtlCol="0">
            <a:spAutoFit/>
          </a:bodyPr>
          <a:lstStyle/>
          <a:p>
            <a:pPr defTabSz="914400" eaLnBrk="0" fontAlgn="base" hangingPunct="0">
              <a:spcBef>
                <a:spcPct val="0"/>
              </a:spcBef>
              <a:spcAft>
                <a:spcPct val="0"/>
              </a:spcAft>
            </a:pPr>
            <a:r>
              <a:rPr lang="zh-CN" altLang="zh-CN" sz="1400" dirty="0">
                <a:solidFill>
                  <a:srgbClr val="000000">
                    <a:lumMod val="75000"/>
                    <a:lumOff val="25000"/>
                  </a:srgbClr>
                </a:solidFill>
                <a:latin typeface="+mj-ea"/>
                <a:ea typeface="+mj-ea"/>
                <a:cs typeface="+mn-ea"/>
                <a:sym typeface="+mn-lt"/>
              </a:rPr>
              <a:t>感谢购买本套模板，本模板由输入文字工作室专业设计，输入文字，致力于奉献！贴心于服务！专业定制，精心开发！多年工作经验打造全新的</a:t>
            </a:r>
            <a:r>
              <a:rPr lang="en-US" altLang="zh-CN" sz="1400" dirty="0">
                <a:solidFill>
                  <a:srgbClr val="000000">
                    <a:lumMod val="75000"/>
                    <a:lumOff val="25000"/>
                  </a:srgbClr>
                </a:solidFill>
                <a:latin typeface="+mj-ea"/>
                <a:ea typeface="+mj-ea"/>
                <a:cs typeface="+mn-ea"/>
                <a:sym typeface="+mn-lt"/>
              </a:rPr>
              <a:t>PPT</a:t>
            </a:r>
            <a:r>
              <a:rPr lang="zh-CN" altLang="zh-CN" sz="1400" dirty="0">
                <a:solidFill>
                  <a:srgbClr val="000000">
                    <a:lumMod val="75000"/>
                    <a:lumOff val="25000"/>
                  </a:srgbClr>
                </a:solidFill>
                <a:latin typeface="+mj-ea"/>
                <a:ea typeface="+mj-ea"/>
                <a:cs typeface="+mn-ea"/>
                <a:sym typeface="+mn-lt"/>
              </a:rPr>
              <a:t>作品！</a:t>
            </a:r>
            <a:endParaRPr lang="zh-CN" altLang="zh-CN" sz="1400" dirty="0">
              <a:solidFill>
                <a:srgbClr val="000000">
                  <a:lumMod val="75000"/>
                  <a:lumOff val="25000"/>
                </a:srgbClr>
              </a:solidFill>
              <a:latin typeface="+mj-ea"/>
              <a:ea typeface="+mj-ea"/>
              <a:cs typeface="+mn-ea"/>
              <a:sym typeface="+mn-lt"/>
            </a:endParaRPr>
          </a:p>
        </p:txBody>
      </p:sp>
      <p:sp>
        <p:nvSpPr>
          <p:cNvPr id="107" name="圆角矩形 41"/>
          <p:cNvSpPr/>
          <p:nvPr/>
        </p:nvSpPr>
        <p:spPr>
          <a:xfrm>
            <a:off x="3215682" y="5349215"/>
            <a:ext cx="7119681" cy="711095"/>
          </a:xfrm>
          <a:prstGeom prst="roundRect">
            <a:avLst>
              <a:gd name="adj" fmla="val 0"/>
            </a:avLst>
          </a:prstGeom>
          <a:gradFill flip="none" rotWithShape="1">
            <a:gsLst>
              <a:gs pos="45000">
                <a:sysClr val="window" lastClr="FFFFFF"/>
              </a:gs>
              <a:gs pos="100000">
                <a:sysClr val="window" lastClr="FFFFFF">
                  <a:lumMod val="85000"/>
                </a:sysClr>
              </a:gs>
            </a:gsLst>
            <a:lin ang="18000000" scaled="0"/>
            <a:tileRect/>
          </a:gradFill>
          <a:ln w="6350" cap="flat" cmpd="sng" algn="ctr">
            <a:gradFill>
              <a:gsLst>
                <a:gs pos="0">
                  <a:sysClr val="window" lastClr="FFFFFF">
                    <a:lumMod val="85000"/>
                  </a:sysClr>
                </a:gs>
                <a:gs pos="100000">
                  <a:sysClr val="window" lastClr="FFFFFF"/>
                </a:gs>
              </a:gsLst>
              <a:lin ang="17400000" scaled="0"/>
            </a:gradFill>
            <a:prstDash val="solid"/>
          </a:ln>
          <a:effectLst>
            <a:outerShdw blurRad="152400" dist="38100" dir="8100000" algn="tr" rotWithShape="0">
              <a:prstClr val="black">
                <a:alpha val="11000"/>
              </a:prstClr>
            </a:outerShdw>
          </a:effectLst>
        </p:spPr>
        <p:txBody>
          <a:bodyPr rtlCol="0" anchor="ctr"/>
          <a:lstStyle/>
          <a:p>
            <a:pPr algn="ctr" defTabSz="913765" eaLnBrk="0" fontAlgn="ctr" hangingPunct="0">
              <a:spcBef>
                <a:spcPct val="0"/>
              </a:spcBef>
              <a:spcAft>
                <a:spcPct val="0"/>
              </a:spcAft>
              <a:buClr>
                <a:srgbClr val="FF0000"/>
              </a:buClr>
              <a:buSzPct val="70000"/>
              <a:defRPr/>
            </a:pPr>
            <a:endParaRPr lang="zh-CN" altLang="en-US" sz="1400" kern="0" dirty="0">
              <a:solidFill>
                <a:prstClr val="black">
                  <a:lumMod val="65000"/>
                  <a:lumOff val="35000"/>
                </a:prstClr>
              </a:solidFill>
              <a:latin typeface="+mj-ea"/>
              <a:ea typeface="+mj-ea"/>
              <a:cs typeface="+mn-ea"/>
              <a:sym typeface="+mn-lt"/>
            </a:endParaRPr>
          </a:p>
        </p:txBody>
      </p:sp>
      <p:sp>
        <p:nvSpPr>
          <p:cNvPr id="108" name="文本框 107"/>
          <p:cNvSpPr txBox="1"/>
          <p:nvPr/>
        </p:nvSpPr>
        <p:spPr>
          <a:xfrm>
            <a:off x="3865037" y="5431860"/>
            <a:ext cx="6282351" cy="532765"/>
          </a:xfrm>
          <a:prstGeom prst="rect">
            <a:avLst/>
          </a:prstGeom>
          <a:noFill/>
        </p:spPr>
        <p:txBody>
          <a:bodyPr wrap="square" rtlCol="0">
            <a:spAutoFit/>
          </a:bodyPr>
          <a:lstStyle/>
          <a:p>
            <a:pPr defTabSz="914400" eaLnBrk="0" fontAlgn="base" hangingPunct="0">
              <a:spcBef>
                <a:spcPct val="0"/>
              </a:spcBef>
              <a:spcAft>
                <a:spcPct val="0"/>
              </a:spcAft>
            </a:pPr>
            <a:r>
              <a:rPr lang="zh-CN" altLang="zh-CN" sz="1400" dirty="0">
                <a:solidFill>
                  <a:srgbClr val="000000">
                    <a:lumMod val="75000"/>
                    <a:lumOff val="25000"/>
                  </a:srgbClr>
                </a:solidFill>
                <a:latin typeface="+mj-ea"/>
                <a:ea typeface="+mj-ea"/>
                <a:cs typeface="+mn-ea"/>
                <a:sym typeface="+mn-lt"/>
              </a:rPr>
              <a:t>感谢购买本套模板，本模板由输入文字工作室专业设计，输入文字，致力于奉献！贴心于服务！专业定制，精心开发！多年工作经验打造全新的</a:t>
            </a:r>
            <a:r>
              <a:rPr lang="en-US" altLang="zh-CN" sz="1400" dirty="0">
                <a:solidFill>
                  <a:srgbClr val="000000">
                    <a:lumMod val="75000"/>
                    <a:lumOff val="25000"/>
                  </a:srgbClr>
                </a:solidFill>
                <a:latin typeface="+mj-ea"/>
                <a:ea typeface="+mj-ea"/>
                <a:cs typeface="+mn-ea"/>
                <a:sym typeface="+mn-lt"/>
              </a:rPr>
              <a:t>PPT</a:t>
            </a:r>
            <a:r>
              <a:rPr lang="zh-CN" altLang="zh-CN" sz="1400" dirty="0">
                <a:solidFill>
                  <a:srgbClr val="000000">
                    <a:lumMod val="75000"/>
                    <a:lumOff val="25000"/>
                  </a:srgbClr>
                </a:solidFill>
                <a:latin typeface="+mj-ea"/>
                <a:ea typeface="+mj-ea"/>
                <a:cs typeface="+mn-ea"/>
                <a:sym typeface="+mn-lt"/>
              </a:rPr>
              <a:t>作品！</a:t>
            </a:r>
            <a:endParaRPr lang="zh-CN" altLang="zh-CN" sz="1400" dirty="0">
              <a:solidFill>
                <a:srgbClr val="000000">
                  <a:lumMod val="75000"/>
                  <a:lumOff val="25000"/>
                </a:srgbClr>
              </a:solidFill>
              <a:latin typeface="+mj-ea"/>
              <a:ea typeface="+mj-ea"/>
              <a:cs typeface="+mn-ea"/>
              <a:sym typeface="+mn-lt"/>
            </a:endParaRPr>
          </a:p>
        </p:txBody>
      </p:sp>
      <p:grpSp>
        <p:nvGrpSpPr>
          <p:cNvPr id="109" name="组合 108"/>
          <p:cNvGrpSpPr/>
          <p:nvPr/>
        </p:nvGrpSpPr>
        <p:grpSpPr>
          <a:xfrm>
            <a:off x="3272635" y="2508069"/>
            <a:ext cx="477472" cy="477471"/>
            <a:chOff x="3895972" y="1365239"/>
            <a:chExt cx="647972" cy="647971"/>
          </a:xfrm>
        </p:grpSpPr>
        <p:sp>
          <p:nvSpPr>
            <p:cNvPr id="110" name="椭圆 109"/>
            <p:cNvSpPr/>
            <p:nvPr/>
          </p:nvSpPr>
          <p:spPr>
            <a:xfrm>
              <a:off x="3960770" y="1430037"/>
              <a:ext cx="518378" cy="518377"/>
            </a:xfrm>
            <a:prstGeom prst="ellipse">
              <a:avLst/>
            </a:prstGeom>
            <a:solidFill>
              <a:srgbClr val="C40000"/>
            </a:solidFill>
            <a:ln w="25400" cap="flat" cmpd="sng" algn="ctr">
              <a:noFill/>
              <a:prstDash val="solid"/>
            </a:ln>
            <a:effectLst/>
          </p:spPr>
          <p:txBody>
            <a:bodyPr rtlCol="0" anchor="ctr"/>
            <a:lstStyle/>
            <a:p>
              <a:pPr algn="ctr" defTabSz="913765" eaLnBrk="0" fontAlgn="ctr" hangingPunct="0">
                <a:spcBef>
                  <a:spcPct val="0"/>
                </a:spcBef>
                <a:spcAft>
                  <a:spcPct val="0"/>
                </a:spcAft>
                <a:buClr>
                  <a:srgbClr val="FF0000"/>
                </a:buClr>
                <a:buSzPct val="70000"/>
                <a:defRPr/>
              </a:pPr>
              <a:endParaRPr lang="zh-CN" altLang="en-US" sz="3200" kern="0" dirty="0">
                <a:solidFill>
                  <a:prstClr val="white"/>
                </a:solidFill>
                <a:latin typeface="+mj-ea"/>
                <a:ea typeface="+mj-ea"/>
                <a:cs typeface="+mn-ea"/>
                <a:sym typeface="+mn-lt"/>
              </a:endParaRPr>
            </a:p>
          </p:txBody>
        </p:sp>
        <p:sp>
          <p:nvSpPr>
            <p:cNvPr id="111" name="椭圆 110"/>
            <p:cNvSpPr/>
            <p:nvPr/>
          </p:nvSpPr>
          <p:spPr>
            <a:xfrm>
              <a:off x="3895972" y="1365239"/>
              <a:ext cx="647972" cy="647971"/>
            </a:xfrm>
            <a:prstGeom prst="ellipse">
              <a:avLst/>
            </a:prstGeom>
            <a:noFill/>
            <a:ln w="25400" cap="flat" cmpd="sng" algn="ctr">
              <a:solidFill>
                <a:srgbClr val="C00000"/>
              </a:solidFill>
              <a:prstDash val="solid"/>
            </a:ln>
            <a:effectLst/>
          </p:spPr>
          <p:txBody>
            <a:bodyPr rtlCol="0" anchor="ctr"/>
            <a:lstStyle/>
            <a:p>
              <a:pPr algn="ctr" defTabSz="913765" eaLnBrk="0" fontAlgn="ctr" hangingPunct="0">
                <a:spcBef>
                  <a:spcPct val="0"/>
                </a:spcBef>
                <a:spcAft>
                  <a:spcPct val="0"/>
                </a:spcAft>
                <a:buClr>
                  <a:srgbClr val="FF0000"/>
                </a:buClr>
                <a:buSzPct val="70000"/>
                <a:defRPr/>
              </a:pPr>
              <a:endParaRPr lang="zh-CN" altLang="en-US" sz="3200" kern="0">
                <a:solidFill>
                  <a:prstClr val="white"/>
                </a:solidFill>
                <a:latin typeface="+mj-ea"/>
                <a:ea typeface="+mj-ea"/>
                <a:cs typeface="+mn-ea"/>
                <a:sym typeface="+mn-lt"/>
              </a:endParaRPr>
            </a:p>
          </p:txBody>
        </p:sp>
      </p:grpSp>
      <p:sp>
        <p:nvSpPr>
          <p:cNvPr id="112" name="文本框 111"/>
          <p:cNvSpPr txBox="1"/>
          <p:nvPr/>
        </p:nvSpPr>
        <p:spPr>
          <a:xfrm flipH="1">
            <a:off x="3264377" y="2560661"/>
            <a:ext cx="477472" cy="400110"/>
          </a:xfrm>
          <a:prstGeom prst="rect">
            <a:avLst/>
          </a:prstGeom>
          <a:noFill/>
        </p:spPr>
        <p:txBody>
          <a:bodyPr wrap="square" rtlCol="0">
            <a:spAutoFit/>
          </a:bodyPr>
          <a:lstStyle/>
          <a:p>
            <a:pPr algn="ctr" defTabSz="914400" eaLnBrk="0" fontAlgn="ctr" hangingPunct="0">
              <a:spcBef>
                <a:spcPct val="0"/>
              </a:spcBef>
              <a:spcAft>
                <a:spcPct val="0"/>
              </a:spcAft>
              <a:buClr>
                <a:srgbClr val="FF0000"/>
              </a:buClr>
              <a:buSzPct val="70000"/>
              <a:buFont typeface="Arial" pitchFamily="34" charset="0"/>
              <a:buNone/>
            </a:pPr>
            <a:r>
              <a:rPr lang="en-US" altLang="zh-CN" sz="2000" dirty="0">
                <a:solidFill>
                  <a:prstClr val="white"/>
                </a:solidFill>
                <a:latin typeface="+mj-ea"/>
                <a:ea typeface="+mj-ea"/>
                <a:cs typeface="+mn-ea"/>
                <a:sym typeface="+mn-lt"/>
              </a:rPr>
              <a:t>2</a:t>
            </a:r>
            <a:endParaRPr lang="zh-CN" altLang="en-US" sz="2800" dirty="0">
              <a:solidFill>
                <a:prstClr val="white"/>
              </a:solidFill>
              <a:latin typeface="+mj-ea"/>
              <a:ea typeface="+mj-ea"/>
              <a:cs typeface="+mn-ea"/>
              <a:sym typeface="+mn-lt"/>
            </a:endParaRPr>
          </a:p>
        </p:txBody>
      </p:sp>
      <p:grpSp>
        <p:nvGrpSpPr>
          <p:cNvPr id="113" name="组合 112"/>
          <p:cNvGrpSpPr/>
          <p:nvPr/>
        </p:nvGrpSpPr>
        <p:grpSpPr>
          <a:xfrm>
            <a:off x="3272635" y="3518722"/>
            <a:ext cx="477472" cy="477471"/>
            <a:chOff x="3895972" y="1365239"/>
            <a:chExt cx="647972" cy="647971"/>
          </a:xfrm>
        </p:grpSpPr>
        <p:sp>
          <p:nvSpPr>
            <p:cNvPr id="114" name="椭圆 113"/>
            <p:cNvSpPr/>
            <p:nvPr/>
          </p:nvSpPr>
          <p:spPr>
            <a:xfrm>
              <a:off x="3960770" y="1430037"/>
              <a:ext cx="518378" cy="518377"/>
            </a:xfrm>
            <a:prstGeom prst="ellipse">
              <a:avLst/>
            </a:prstGeom>
            <a:solidFill>
              <a:srgbClr val="C40000"/>
            </a:solidFill>
            <a:ln w="25400" cap="flat" cmpd="sng" algn="ctr">
              <a:noFill/>
              <a:prstDash val="solid"/>
            </a:ln>
            <a:effectLst/>
          </p:spPr>
          <p:txBody>
            <a:bodyPr rtlCol="0" anchor="ctr"/>
            <a:lstStyle/>
            <a:p>
              <a:pPr algn="ctr" defTabSz="913765" eaLnBrk="0" fontAlgn="ctr" hangingPunct="0">
                <a:spcBef>
                  <a:spcPct val="0"/>
                </a:spcBef>
                <a:spcAft>
                  <a:spcPct val="0"/>
                </a:spcAft>
                <a:buClr>
                  <a:srgbClr val="FF0000"/>
                </a:buClr>
                <a:buSzPct val="70000"/>
                <a:defRPr/>
              </a:pPr>
              <a:endParaRPr lang="zh-CN" altLang="en-US" sz="3200" kern="0" dirty="0">
                <a:solidFill>
                  <a:prstClr val="white"/>
                </a:solidFill>
                <a:latin typeface="+mj-ea"/>
                <a:ea typeface="+mj-ea"/>
                <a:cs typeface="+mn-ea"/>
                <a:sym typeface="+mn-lt"/>
              </a:endParaRPr>
            </a:p>
          </p:txBody>
        </p:sp>
        <p:sp>
          <p:nvSpPr>
            <p:cNvPr id="115" name="椭圆 114"/>
            <p:cNvSpPr/>
            <p:nvPr/>
          </p:nvSpPr>
          <p:spPr>
            <a:xfrm>
              <a:off x="3895972" y="1365239"/>
              <a:ext cx="647972" cy="647971"/>
            </a:xfrm>
            <a:prstGeom prst="ellipse">
              <a:avLst/>
            </a:prstGeom>
            <a:noFill/>
            <a:ln w="25400" cap="flat" cmpd="sng" algn="ctr">
              <a:solidFill>
                <a:srgbClr val="C00000"/>
              </a:solidFill>
              <a:prstDash val="solid"/>
            </a:ln>
            <a:effectLst/>
          </p:spPr>
          <p:txBody>
            <a:bodyPr rtlCol="0" anchor="ctr"/>
            <a:lstStyle/>
            <a:p>
              <a:pPr algn="ctr" defTabSz="913765" eaLnBrk="0" fontAlgn="ctr" hangingPunct="0">
                <a:spcBef>
                  <a:spcPct val="0"/>
                </a:spcBef>
                <a:spcAft>
                  <a:spcPct val="0"/>
                </a:spcAft>
                <a:buClr>
                  <a:srgbClr val="FF0000"/>
                </a:buClr>
                <a:buSzPct val="70000"/>
                <a:defRPr/>
              </a:pPr>
              <a:endParaRPr lang="zh-CN" altLang="en-US" sz="3200" kern="0">
                <a:solidFill>
                  <a:prstClr val="white"/>
                </a:solidFill>
                <a:latin typeface="+mj-ea"/>
                <a:ea typeface="+mj-ea"/>
                <a:cs typeface="+mn-ea"/>
                <a:sym typeface="+mn-lt"/>
              </a:endParaRPr>
            </a:p>
          </p:txBody>
        </p:sp>
      </p:grpSp>
      <p:sp>
        <p:nvSpPr>
          <p:cNvPr id="116" name="文本框 115"/>
          <p:cNvSpPr txBox="1"/>
          <p:nvPr/>
        </p:nvSpPr>
        <p:spPr>
          <a:xfrm flipH="1">
            <a:off x="3264377" y="3571313"/>
            <a:ext cx="477472" cy="400110"/>
          </a:xfrm>
          <a:prstGeom prst="rect">
            <a:avLst/>
          </a:prstGeom>
          <a:noFill/>
        </p:spPr>
        <p:txBody>
          <a:bodyPr wrap="square" rtlCol="0">
            <a:spAutoFit/>
          </a:bodyPr>
          <a:lstStyle/>
          <a:p>
            <a:pPr algn="ctr" defTabSz="914400" eaLnBrk="0" fontAlgn="ctr" hangingPunct="0">
              <a:spcBef>
                <a:spcPct val="0"/>
              </a:spcBef>
              <a:spcAft>
                <a:spcPct val="0"/>
              </a:spcAft>
              <a:buClr>
                <a:srgbClr val="FF0000"/>
              </a:buClr>
              <a:buSzPct val="70000"/>
              <a:buFont typeface="Arial" pitchFamily="34" charset="0"/>
              <a:buNone/>
            </a:pPr>
            <a:r>
              <a:rPr lang="en-US" altLang="zh-CN" sz="2000" dirty="0">
                <a:solidFill>
                  <a:prstClr val="white"/>
                </a:solidFill>
                <a:latin typeface="+mj-ea"/>
                <a:ea typeface="+mj-ea"/>
                <a:cs typeface="+mn-ea"/>
                <a:sym typeface="+mn-lt"/>
              </a:rPr>
              <a:t>3</a:t>
            </a:r>
            <a:endParaRPr lang="zh-CN" altLang="en-US" sz="2800" dirty="0">
              <a:solidFill>
                <a:prstClr val="white"/>
              </a:solidFill>
              <a:latin typeface="+mj-ea"/>
              <a:ea typeface="+mj-ea"/>
              <a:cs typeface="+mn-ea"/>
              <a:sym typeface="+mn-lt"/>
            </a:endParaRPr>
          </a:p>
        </p:txBody>
      </p:sp>
      <p:grpSp>
        <p:nvGrpSpPr>
          <p:cNvPr id="117" name="组合 116"/>
          <p:cNvGrpSpPr/>
          <p:nvPr/>
        </p:nvGrpSpPr>
        <p:grpSpPr>
          <a:xfrm>
            <a:off x="3272635" y="4541406"/>
            <a:ext cx="477472" cy="477471"/>
            <a:chOff x="3895972" y="1365239"/>
            <a:chExt cx="647972" cy="647971"/>
          </a:xfrm>
        </p:grpSpPr>
        <p:sp>
          <p:nvSpPr>
            <p:cNvPr id="118" name="椭圆 117"/>
            <p:cNvSpPr/>
            <p:nvPr/>
          </p:nvSpPr>
          <p:spPr>
            <a:xfrm>
              <a:off x="3960770" y="1430037"/>
              <a:ext cx="518378" cy="518377"/>
            </a:xfrm>
            <a:prstGeom prst="ellipse">
              <a:avLst/>
            </a:prstGeom>
            <a:solidFill>
              <a:srgbClr val="C40000"/>
            </a:solidFill>
            <a:ln w="25400" cap="flat" cmpd="sng" algn="ctr">
              <a:noFill/>
              <a:prstDash val="solid"/>
            </a:ln>
            <a:effectLst/>
          </p:spPr>
          <p:txBody>
            <a:bodyPr rtlCol="0" anchor="ctr"/>
            <a:lstStyle/>
            <a:p>
              <a:pPr algn="ctr" defTabSz="913765" eaLnBrk="0" fontAlgn="ctr" hangingPunct="0">
                <a:spcBef>
                  <a:spcPct val="0"/>
                </a:spcBef>
                <a:spcAft>
                  <a:spcPct val="0"/>
                </a:spcAft>
                <a:buClr>
                  <a:srgbClr val="FF0000"/>
                </a:buClr>
                <a:buSzPct val="70000"/>
                <a:defRPr/>
              </a:pPr>
              <a:endParaRPr lang="zh-CN" altLang="en-US" sz="3200" kern="0" dirty="0">
                <a:solidFill>
                  <a:prstClr val="white"/>
                </a:solidFill>
                <a:latin typeface="+mj-ea"/>
                <a:ea typeface="+mj-ea"/>
                <a:cs typeface="+mn-ea"/>
                <a:sym typeface="+mn-lt"/>
              </a:endParaRPr>
            </a:p>
          </p:txBody>
        </p:sp>
        <p:sp>
          <p:nvSpPr>
            <p:cNvPr id="119" name="椭圆 118"/>
            <p:cNvSpPr/>
            <p:nvPr/>
          </p:nvSpPr>
          <p:spPr>
            <a:xfrm>
              <a:off x="3895972" y="1365239"/>
              <a:ext cx="647972" cy="647971"/>
            </a:xfrm>
            <a:prstGeom prst="ellipse">
              <a:avLst/>
            </a:prstGeom>
            <a:noFill/>
            <a:ln w="25400" cap="flat" cmpd="sng" algn="ctr">
              <a:solidFill>
                <a:srgbClr val="C00000"/>
              </a:solidFill>
              <a:prstDash val="solid"/>
            </a:ln>
            <a:effectLst/>
          </p:spPr>
          <p:txBody>
            <a:bodyPr rtlCol="0" anchor="ctr"/>
            <a:lstStyle/>
            <a:p>
              <a:pPr algn="ctr" defTabSz="913765" eaLnBrk="0" fontAlgn="ctr" hangingPunct="0">
                <a:spcBef>
                  <a:spcPct val="0"/>
                </a:spcBef>
                <a:spcAft>
                  <a:spcPct val="0"/>
                </a:spcAft>
                <a:buClr>
                  <a:srgbClr val="FF0000"/>
                </a:buClr>
                <a:buSzPct val="70000"/>
                <a:defRPr/>
              </a:pPr>
              <a:endParaRPr lang="zh-CN" altLang="en-US" sz="3200" kern="0">
                <a:solidFill>
                  <a:prstClr val="white"/>
                </a:solidFill>
                <a:latin typeface="+mj-ea"/>
                <a:ea typeface="+mj-ea"/>
                <a:cs typeface="+mn-ea"/>
                <a:sym typeface="+mn-lt"/>
              </a:endParaRPr>
            </a:p>
          </p:txBody>
        </p:sp>
      </p:grpSp>
      <p:sp>
        <p:nvSpPr>
          <p:cNvPr id="120" name="文本框 119"/>
          <p:cNvSpPr txBox="1"/>
          <p:nvPr/>
        </p:nvSpPr>
        <p:spPr>
          <a:xfrm flipH="1">
            <a:off x="3264377" y="4593997"/>
            <a:ext cx="477472" cy="400110"/>
          </a:xfrm>
          <a:prstGeom prst="rect">
            <a:avLst/>
          </a:prstGeom>
          <a:noFill/>
        </p:spPr>
        <p:txBody>
          <a:bodyPr wrap="square" rtlCol="0">
            <a:spAutoFit/>
          </a:bodyPr>
          <a:lstStyle/>
          <a:p>
            <a:pPr algn="ctr" defTabSz="914400" eaLnBrk="0" fontAlgn="ctr" hangingPunct="0">
              <a:spcBef>
                <a:spcPct val="0"/>
              </a:spcBef>
              <a:spcAft>
                <a:spcPct val="0"/>
              </a:spcAft>
              <a:buClr>
                <a:srgbClr val="FF0000"/>
              </a:buClr>
              <a:buSzPct val="70000"/>
              <a:buFont typeface="Arial" pitchFamily="34" charset="0"/>
              <a:buNone/>
            </a:pPr>
            <a:r>
              <a:rPr lang="en-US" altLang="zh-CN" sz="2000" dirty="0">
                <a:solidFill>
                  <a:prstClr val="white"/>
                </a:solidFill>
                <a:latin typeface="+mj-ea"/>
                <a:ea typeface="+mj-ea"/>
                <a:cs typeface="+mn-ea"/>
                <a:sym typeface="+mn-lt"/>
              </a:rPr>
              <a:t>4</a:t>
            </a:r>
            <a:endParaRPr lang="zh-CN" altLang="en-US" sz="2800" dirty="0">
              <a:solidFill>
                <a:prstClr val="white"/>
              </a:solidFill>
              <a:latin typeface="+mj-ea"/>
              <a:ea typeface="+mj-ea"/>
              <a:cs typeface="+mn-ea"/>
              <a:sym typeface="+mn-lt"/>
            </a:endParaRPr>
          </a:p>
        </p:txBody>
      </p:sp>
      <p:grpSp>
        <p:nvGrpSpPr>
          <p:cNvPr id="121" name="组合 120"/>
          <p:cNvGrpSpPr/>
          <p:nvPr/>
        </p:nvGrpSpPr>
        <p:grpSpPr>
          <a:xfrm>
            <a:off x="3272635" y="5431743"/>
            <a:ext cx="477472" cy="477471"/>
            <a:chOff x="3895972" y="1365239"/>
            <a:chExt cx="647972" cy="647971"/>
          </a:xfrm>
        </p:grpSpPr>
        <p:sp>
          <p:nvSpPr>
            <p:cNvPr id="122" name="椭圆 121"/>
            <p:cNvSpPr/>
            <p:nvPr/>
          </p:nvSpPr>
          <p:spPr>
            <a:xfrm>
              <a:off x="3960770" y="1430037"/>
              <a:ext cx="518378" cy="518377"/>
            </a:xfrm>
            <a:prstGeom prst="ellipse">
              <a:avLst/>
            </a:prstGeom>
            <a:solidFill>
              <a:srgbClr val="C40000"/>
            </a:solidFill>
            <a:ln w="25400" cap="flat" cmpd="sng" algn="ctr">
              <a:noFill/>
              <a:prstDash val="solid"/>
            </a:ln>
            <a:effectLst/>
          </p:spPr>
          <p:txBody>
            <a:bodyPr rtlCol="0" anchor="ctr"/>
            <a:lstStyle/>
            <a:p>
              <a:pPr algn="ctr" defTabSz="913765" eaLnBrk="0" fontAlgn="ctr" hangingPunct="0">
                <a:spcBef>
                  <a:spcPct val="0"/>
                </a:spcBef>
                <a:spcAft>
                  <a:spcPct val="0"/>
                </a:spcAft>
                <a:buClr>
                  <a:srgbClr val="FF0000"/>
                </a:buClr>
                <a:buSzPct val="70000"/>
                <a:defRPr/>
              </a:pPr>
              <a:endParaRPr lang="zh-CN" altLang="en-US" sz="3200" kern="0" dirty="0">
                <a:solidFill>
                  <a:prstClr val="white"/>
                </a:solidFill>
                <a:latin typeface="+mj-ea"/>
                <a:ea typeface="+mj-ea"/>
                <a:cs typeface="+mn-ea"/>
                <a:sym typeface="+mn-lt"/>
              </a:endParaRPr>
            </a:p>
          </p:txBody>
        </p:sp>
        <p:sp>
          <p:nvSpPr>
            <p:cNvPr id="123" name="椭圆 122"/>
            <p:cNvSpPr/>
            <p:nvPr/>
          </p:nvSpPr>
          <p:spPr>
            <a:xfrm>
              <a:off x="3895972" y="1365239"/>
              <a:ext cx="647972" cy="647971"/>
            </a:xfrm>
            <a:prstGeom prst="ellipse">
              <a:avLst/>
            </a:prstGeom>
            <a:noFill/>
            <a:ln w="25400" cap="flat" cmpd="sng" algn="ctr">
              <a:solidFill>
                <a:srgbClr val="C00000"/>
              </a:solidFill>
              <a:prstDash val="solid"/>
            </a:ln>
            <a:effectLst/>
          </p:spPr>
          <p:txBody>
            <a:bodyPr rtlCol="0" anchor="ctr"/>
            <a:lstStyle/>
            <a:p>
              <a:pPr algn="ctr" defTabSz="913765" eaLnBrk="0" fontAlgn="ctr" hangingPunct="0">
                <a:spcBef>
                  <a:spcPct val="0"/>
                </a:spcBef>
                <a:spcAft>
                  <a:spcPct val="0"/>
                </a:spcAft>
                <a:buClr>
                  <a:srgbClr val="FF0000"/>
                </a:buClr>
                <a:buSzPct val="70000"/>
                <a:defRPr/>
              </a:pPr>
              <a:endParaRPr lang="zh-CN" altLang="en-US" sz="3200" kern="0">
                <a:solidFill>
                  <a:prstClr val="white"/>
                </a:solidFill>
                <a:latin typeface="+mj-ea"/>
                <a:ea typeface="+mj-ea"/>
                <a:cs typeface="+mn-ea"/>
                <a:sym typeface="+mn-lt"/>
              </a:endParaRPr>
            </a:p>
          </p:txBody>
        </p:sp>
      </p:grpSp>
      <p:sp>
        <p:nvSpPr>
          <p:cNvPr id="124" name="文本框 123"/>
          <p:cNvSpPr txBox="1"/>
          <p:nvPr/>
        </p:nvSpPr>
        <p:spPr>
          <a:xfrm flipH="1">
            <a:off x="3264377" y="5484336"/>
            <a:ext cx="477472" cy="400110"/>
          </a:xfrm>
          <a:prstGeom prst="rect">
            <a:avLst/>
          </a:prstGeom>
          <a:noFill/>
        </p:spPr>
        <p:txBody>
          <a:bodyPr wrap="square" rtlCol="0">
            <a:spAutoFit/>
          </a:bodyPr>
          <a:lstStyle/>
          <a:p>
            <a:pPr algn="ctr" defTabSz="914400" eaLnBrk="0" fontAlgn="ctr" hangingPunct="0">
              <a:spcBef>
                <a:spcPct val="0"/>
              </a:spcBef>
              <a:spcAft>
                <a:spcPct val="0"/>
              </a:spcAft>
              <a:buClr>
                <a:srgbClr val="FF0000"/>
              </a:buClr>
              <a:buSzPct val="70000"/>
              <a:buFont typeface="Arial" pitchFamily="34" charset="0"/>
              <a:buNone/>
            </a:pPr>
            <a:r>
              <a:rPr lang="en-US" altLang="zh-CN" sz="2000" dirty="0">
                <a:solidFill>
                  <a:prstClr val="white"/>
                </a:solidFill>
                <a:latin typeface="+mj-ea"/>
                <a:ea typeface="+mj-ea"/>
                <a:cs typeface="+mn-ea"/>
                <a:sym typeface="+mn-lt"/>
              </a:rPr>
              <a:t>5</a:t>
            </a:r>
            <a:endParaRPr lang="zh-CN" altLang="en-US" sz="2800" dirty="0">
              <a:solidFill>
                <a:prstClr val="white"/>
              </a:solidFill>
              <a:latin typeface="+mj-ea"/>
              <a:ea typeface="+mj-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组合 62"/>
          <p:cNvGrpSpPr/>
          <p:nvPr/>
        </p:nvGrpSpPr>
        <p:grpSpPr>
          <a:xfrm>
            <a:off x="4075313" y="2451116"/>
            <a:ext cx="5501896" cy="761860"/>
            <a:chOff x="5088166" y="2999631"/>
            <a:chExt cx="6896602" cy="954988"/>
          </a:xfrm>
        </p:grpSpPr>
        <p:sp>
          <p:nvSpPr>
            <p:cNvPr id="64" name="任意多边形 63"/>
            <p:cNvSpPr/>
            <p:nvPr/>
          </p:nvSpPr>
          <p:spPr>
            <a:xfrm flipH="1">
              <a:off x="5088166" y="2999631"/>
              <a:ext cx="6896602" cy="954988"/>
            </a:xfrm>
            <a:custGeom>
              <a:avLst/>
              <a:gdLst>
                <a:gd name="connsiteX0" fmla="*/ 6342542 w 6896602"/>
                <a:gd name="connsiteY0" fmla="*/ 0 h 1044572"/>
                <a:gd name="connsiteX1" fmla="*/ 4673542 w 6896602"/>
                <a:gd name="connsiteY1" fmla="*/ 0 h 1044572"/>
                <a:gd name="connsiteX2" fmla="*/ 3818230 w 6896602"/>
                <a:gd name="connsiteY2" fmla="*/ 0 h 1044572"/>
                <a:gd name="connsiteX3" fmla="*/ 3575389 w 6896602"/>
                <a:gd name="connsiteY3" fmla="*/ 0 h 1044572"/>
                <a:gd name="connsiteX4" fmla="*/ 3321213 w 6896602"/>
                <a:gd name="connsiteY4" fmla="*/ 0 h 1044572"/>
                <a:gd name="connsiteX5" fmla="*/ 3078372 w 6896602"/>
                <a:gd name="connsiteY5" fmla="*/ 0 h 1044572"/>
                <a:gd name="connsiteX6" fmla="*/ 2223060 w 6896602"/>
                <a:gd name="connsiteY6" fmla="*/ 0 h 1044572"/>
                <a:gd name="connsiteX7" fmla="*/ 554060 w 6896602"/>
                <a:gd name="connsiteY7" fmla="*/ 0 h 1044572"/>
                <a:gd name="connsiteX8" fmla="*/ 0 w 6896602"/>
                <a:gd name="connsiteY8" fmla="*/ 477777 h 1044572"/>
                <a:gd name="connsiteX9" fmla="*/ 0 w 6896602"/>
                <a:gd name="connsiteY9" fmla="*/ 566795 h 1044572"/>
                <a:gd name="connsiteX10" fmla="*/ 43539 w 6896602"/>
                <a:gd name="connsiteY10" fmla="*/ 752768 h 1044572"/>
                <a:gd name="connsiteX11" fmla="*/ 146072 w 6896602"/>
                <a:gd name="connsiteY11" fmla="*/ 883904 h 1044572"/>
                <a:gd name="connsiteX12" fmla="*/ 157415 w 6896602"/>
                <a:gd name="connsiteY12" fmla="*/ 899753 h 1044572"/>
                <a:gd name="connsiteX13" fmla="*/ 160083 w 6896602"/>
                <a:gd name="connsiteY13" fmla="*/ 901826 h 1044572"/>
                <a:gd name="connsiteX14" fmla="*/ 162280 w 6896602"/>
                <a:gd name="connsiteY14" fmla="*/ 904634 h 1044572"/>
                <a:gd name="connsiteX15" fmla="*/ 179077 w 6896602"/>
                <a:gd name="connsiteY15" fmla="*/ 916585 h 1044572"/>
                <a:gd name="connsiteX16" fmla="*/ 235112 w 6896602"/>
                <a:gd name="connsiteY16" fmla="*/ 960129 h 1044572"/>
                <a:gd name="connsiteX17" fmla="*/ 528631 w 6896602"/>
                <a:gd name="connsiteY17" fmla="*/ 1044572 h 1044572"/>
                <a:gd name="connsiteX18" fmla="*/ 540796 w 6896602"/>
                <a:gd name="connsiteY18" fmla="*/ 1043418 h 1044572"/>
                <a:gd name="connsiteX19" fmla="*/ 554060 w 6896602"/>
                <a:gd name="connsiteY19" fmla="*/ 1044571 h 1044572"/>
                <a:gd name="connsiteX20" fmla="*/ 2197618 w 6896602"/>
                <a:gd name="connsiteY20" fmla="*/ 1044571 h 1044572"/>
                <a:gd name="connsiteX21" fmla="*/ 2197630 w 6896602"/>
                <a:gd name="connsiteY21" fmla="*/ 1044572 h 1044572"/>
                <a:gd name="connsiteX22" fmla="*/ 2197650 w 6896602"/>
                <a:gd name="connsiteY22" fmla="*/ 1044571 h 1044572"/>
                <a:gd name="connsiteX23" fmla="*/ 2223060 w 6896602"/>
                <a:gd name="connsiteY23" fmla="*/ 1044571 h 1044572"/>
                <a:gd name="connsiteX24" fmla="*/ 3078372 w 6896602"/>
                <a:gd name="connsiteY24" fmla="*/ 1044571 h 1044572"/>
                <a:gd name="connsiteX25" fmla="*/ 3321213 w 6896602"/>
                <a:gd name="connsiteY25" fmla="*/ 1044571 h 1044572"/>
                <a:gd name="connsiteX26" fmla="*/ 3575389 w 6896602"/>
                <a:gd name="connsiteY26" fmla="*/ 1044571 h 1044572"/>
                <a:gd name="connsiteX27" fmla="*/ 3818230 w 6896602"/>
                <a:gd name="connsiteY27" fmla="*/ 1044571 h 1044572"/>
                <a:gd name="connsiteX28" fmla="*/ 4673542 w 6896602"/>
                <a:gd name="connsiteY28" fmla="*/ 1044571 h 1044572"/>
                <a:gd name="connsiteX29" fmla="*/ 4698952 w 6896602"/>
                <a:gd name="connsiteY29" fmla="*/ 1044571 h 1044572"/>
                <a:gd name="connsiteX30" fmla="*/ 4698972 w 6896602"/>
                <a:gd name="connsiteY30" fmla="*/ 1044572 h 1044572"/>
                <a:gd name="connsiteX31" fmla="*/ 4698984 w 6896602"/>
                <a:gd name="connsiteY31" fmla="*/ 1044571 h 1044572"/>
                <a:gd name="connsiteX32" fmla="*/ 6342542 w 6896602"/>
                <a:gd name="connsiteY32" fmla="*/ 1044571 h 1044572"/>
                <a:gd name="connsiteX33" fmla="*/ 6355806 w 6896602"/>
                <a:gd name="connsiteY33" fmla="*/ 1043418 h 1044572"/>
                <a:gd name="connsiteX34" fmla="*/ 6367971 w 6896602"/>
                <a:gd name="connsiteY34" fmla="*/ 1044572 h 1044572"/>
                <a:gd name="connsiteX35" fmla="*/ 6661490 w 6896602"/>
                <a:gd name="connsiteY35" fmla="*/ 960129 h 1044572"/>
                <a:gd name="connsiteX36" fmla="*/ 6717525 w 6896602"/>
                <a:gd name="connsiteY36" fmla="*/ 916585 h 1044572"/>
                <a:gd name="connsiteX37" fmla="*/ 6734322 w 6896602"/>
                <a:gd name="connsiteY37" fmla="*/ 904634 h 1044572"/>
                <a:gd name="connsiteX38" fmla="*/ 6736519 w 6896602"/>
                <a:gd name="connsiteY38" fmla="*/ 901826 h 1044572"/>
                <a:gd name="connsiteX39" fmla="*/ 6739187 w 6896602"/>
                <a:gd name="connsiteY39" fmla="*/ 899753 h 1044572"/>
                <a:gd name="connsiteX40" fmla="*/ 6750530 w 6896602"/>
                <a:gd name="connsiteY40" fmla="*/ 883904 h 1044572"/>
                <a:gd name="connsiteX41" fmla="*/ 6853063 w 6896602"/>
                <a:gd name="connsiteY41" fmla="*/ 752768 h 1044572"/>
                <a:gd name="connsiteX42" fmla="*/ 6896602 w 6896602"/>
                <a:gd name="connsiteY42" fmla="*/ 566795 h 1044572"/>
                <a:gd name="connsiteX43" fmla="*/ 6896602 w 6896602"/>
                <a:gd name="connsiteY43" fmla="*/ 477777 h 1044572"/>
                <a:gd name="connsiteX44" fmla="*/ 6342542 w 6896602"/>
                <a:gd name="connsiteY44" fmla="*/ 0 h 1044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896602" h="1044572">
                  <a:moveTo>
                    <a:pt x="6342542" y="0"/>
                  </a:moveTo>
                  <a:lnTo>
                    <a:pt x="4673542" y="0"/>
                  </a:lnTo>
                  <a:lnTo>
                    <a:pt x="3818230" y="0"/>
                  </a:lnTo>
                  <a:lnTo>
                    <a:pt x="3575389" y="0"/>
                  </a:lnTo>
                  <a:lnTo>
                    <a:pt x="3321213" y="0"/>
                  </a:lnTo>
                  <a:lnTo>
                    <a:pt x="3078372" y="0"/>
                  </a:lnTo>
                  <a:lnTo>
                    <a:pt x="2223060" y="0"/>
                  </a:lnTo>
                  <a:lnTo>
                    <a:pt x="554060" y="0"/>
                  </a:lnTo>
                  <a:cubicBezTo>
                    <a:pt x="248060" y="0"/>
                    <a:pt x="0" y="213908"/>
                    <a:pt x="0" y="477777"/>
                  </a:cubicBezTo>
                  <a:lnTo>
                    <a:pt x="0" y="566795"/>
                  </a:lnTo>
                  <a:cubicBezTo>
                    <a:pt x="0" y="632762"/>
                    <a:pt x="15503" y="695607"/>
                    <a:pt x="43539" y="752768"/>
                  </a:cubicBezTo>
                  <a:lnTo>
                    <a:pt x="146072" y="883904"/>
                  </a:lnTo>
                  <a:lnTo>
                    <a:pt x="157415" y="899753"/>
                  </a:lnTo>
                  <a:lnTo>
                    <a:pt x="160083" y="901826"/>
                  </a:lnTo>
                  <a:lnTo>
                    <a:pt x="162280" y="904634"/>
                  </a:lnTo>
                  <a:lnTo>
                    <a:pt x="179077" y="916585"/>
                  </a:lnTo>
                  <a:lnTo>
                    <a:pt x="235112" y="960129"/>
                  </a:lnTo>
                  <a:cubicBezTo>
                    <a:pt x="318899" y="1013442"/>
                    <a:pt x="419905" y="1044572"/>
                    <a:pt x="528631" y="1044572"/>
                  </a:cubicBezTo>
                  <a:lnTo>
                    <a:pt x="540796" y="1043418"/>
                  </a:lnTo>
                  <a:lnTo>
                    <a:pt x="554060" y="1044571"/>
                  </a:lnTo>
                  <a:lnTo>
                    <a:pt x="2197618" y="1044571"/>
                  </a:lnTo>
                  <a:lnTo>
                    <a:pt x="2197630" y="1044572"/>
                  </a:lnTo>
                  <a:lnTo>
                    <a:pt x="2197650" y="1044571"/>
                  </a:lnTo>
                  <a:lnTo>
                    <a:pt x="2223060" y="1044571"/>
                  </a:lnTo>
                  <a:lnTo>
                    <a:pt x="3078372" y="1044571"/>
                  </a:lnTo>
                  <a:lnTo>
                    <a:pt x="3321213" y="1044571"/>
                  </a:lnTo>
                  <a:lnTo>
                    <a:pt x="3575389" y="1044571"/>
                  </a:lnTo>
                  <a:lnTo>
                    <a:pt x="3818230" y="1044571"/>
                  </a:lnTo>
                  <a:lnTo>
                    <a:pt x="4673542" y="1044571"/>
                  </a:lnTo>
                  <a:lnTo>
                    <a:pt x="4698952" y="1044571"/>
                  </a:lnTo>
                  <a:lnTo>
                    <a:pt x="4698972" y="1044572"/>
                  </a:lnTo>
                  <a:lnTo>
                    <a:pt x="4698984" y="1044571"/>
                  </a:lnTo>
                  <a:lnTo>
                    <a:pt x="6342542" y="1044571"/>
                  </a:lnTo>
                  <a:lnTo>
                    <a:pt x="6355806" y="1043418"/>
                  </a:lnTo>
                  <a:lnTo>
                    <a:pt x="6367971" y="1044572"/>
                  </a:lnTo>
                  <a:cubicBezTo>
                    <a:pt x="6476697" y="1044572"/>
                    <a:pt x="6577703" y="1013442"/>
                    <a:pt x="6661490" y="960129"/>
                  </a:cubicBezTo>
                  <a:lnTo>
                    <a:pt x="6717525" y="916585"/>
                  </a:lnTo>
                  <a:lnTo>
                    <a:pt x="6734322" y="904634"/>
                  </a:lnTo>
                  <a:lnTo>
                    <a:pt x="6736519" y="901826"/>
                  </a:lnTo>
                  <a:lnTo>
                    <a:pt x="6739187" y="899753"/>
                  </a:lnTo>
                  <a:lnTo>
                    <a:pt x="6750530" y="883904"/>
                  </a:lnTo>
                  <a:lnTo>
                    <a:pt x="6853063" y="752768"/>
                  </a:lnTo>
                  <a:cubicBezTo>
                    <a:pt x="6881099" y="695607"/>
                    <a:pt x="6896602" y="632762"/>
                    <a:pt x="6896602" y="566795"/>
                  </a:cubicBezTo>
                  <a:lnTo>
                    <a:pt x="6896602" y="477777"/>
                  </a:lnTo>
                  <a:cubicBezTo>
                    <a:pt x="6896602" y="213908"/>
                    <a:pt x="6648542" y="0"/>
                    <a:pt x="6342542" y="0"/>
                  </a:cubicBezTo>
                  <a:close/>
                </a:path>
              </a:pathLst>
            </a:custGeom>
            <a:solidFill>
              <a:srgbClr val="C0000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spc="300">
                <a:solidFill>
                  <a:srgbClr val="FFFA52"/>
                </a:solidFill>
                <a:cs typeface="+mn-ea"/>
                <a:sym typeface="+mn-lt"/>
              </a:endParaRPr>
            </a:p>
          </p:txBody>
        </p:sp>
        <p:sp>
          <p:nvSpPr>
            <p:cNvPr id="65" name="标题 1"/>
            <p:cNvSpPr txBox="1"/>
            <p:nvPr/>
          </p:nvSpPr>
          <p:spPr>
            <a:xfrm>
              <a:off x="5572440" y="3170578"/>
              <a:ext cx="5441224" cy="613093"/>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2400" kern="1200">
                  <a:solidFill>
                    <a:schemeClr val="tx2"/>
                  </a:solidFill>
                  <a:latin typeface="+mj-lt"/>
                  <a:ea typeface="+mj-ea"/>
                  <a:cs typeface="+mj-cs"/>
                </a:defRPr>
              </a:lvl1pPr>
            </a:lstStyle>
            <a:p>
              <a:pPr lvl="0">
                <a:defRPr/>
              </a:pPr>
              <a:r>
                <a:rPr lang="zh-CN" altLang="en-US" sz="2800" b="1" spc="300" dirty="0" smtClean="0">
                  <a:solidFill>
                    <a:srgbClr val="FFFA52"/>
                  </a:solidFill>
                  <a:latin typeface="+mn-lt"/>
                  <a:ea typeface="+mn-ea"/>
                  <a:cs typeface="+mn-ea"/>
                  <a:sym typeface="+mn-lt"/>
                </a:rPr>
                <a:t>敢打硬仗 能打硬仗</a:t>
              </a:r>
              <a:endParaRPr lang="zh-CN" altLang="en-US" sz="2800" b="1" spc="300" dirty="0">
                <a:solidFill>
                  <a:srgbClr val="FFFA52"/>
                </a:solidFill>
                <a:latin typeface="+mn-lt"/>
                <a:ea typeface="+mn-ea"/>
                <a:cs typeface="+mn-ea"/>
                <a:sym typeface="+mn-lt"/>
              </a:endParaRPr>
            </a:p>
          </p:txBody>
        </p:sp>
      </p:grpSp>
      <p:grpSp>
        <p:nvGrpSpPr>
          <p:cNvPr id="66" name="组合 65"/>
          <p:cNvGrpSpPr/>
          <p:nvPr/>
        </p:nvGrpSpPr>
        <p:grpSpPr>
          <a:xfrm>
            <a:off x="3072601" y="2451116"/>
            <a:ext cx="837981" cy="837979"/>
            <a:chOff x="2152132" y="2611866"/>
            <a:chExt cx="2063306" cy="2063306"/>
          </a:xfrm>
        </p:grpSpPr>
        <p:sp>
          <p:nvSpPr>
            <p:cNvPr id="70" name="椭圆 69"/>
            <p:cNvSpPr/>
            <p:nvPr/>
          </p:nvSpPr>
          <p:spPr>
            <a:xfrm>
              <a:off x="2152132" y="2611866"/>
              <a:ext cx="2063306" cy="206330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FFA52"/>
                </a:solidFill>
                <a:cs typeface="+mn-ea"/>
                <a:sym typeface="+mn-lt"/>
              </a:endParaRPr>
            </a:p>
          </p:txBody>
        </p:sp>
        <p:sp>
          <p:nvSpPr>
            <p:cNvPr id="68" name="标题 1"/>
            <p:cNvSpPr txBox="1"/>
            <p:nvPr/>
          </p:nvSpPr>
          <p:spPr>
            <a:xfrm>
              <a:off x="2257848" y="2614151"/>
              <a:ext cx="1957590" cy="1029367"/>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2400" kern="1200">
                  <a:solidFill>
                    <a:schemeClr val="tx2"/>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4400" b="1" i="0" u="none" strike="noStrike" kern="1200" cap="none" spc="0" normalizeH="0" baseline="0" noProof="0" dirty="0">
                  <a:ln>
                    <a:noFill/>
                  </a:ln>
                  <a:solidFill>
                    <a:srgbClr val="FFFA52"/>
                  </a:solidFill>
                  <a:effectLst/>
                  <a:uLnTx/>
                  <a:uFillTx/>
                  <a:latin typeface="+mn-lt"/>
                  <a:ea typeface="+mn-ea"/>
                  <a:cs typeface="+mn-ea"/>
                  <a:sym typeface="+mn-lt"/>
                </a:rPr>
                <a:t>01</a:t>
              </a:r>
              <a:endParaRPr kumimoji="0" lang="zh-CN" altLang="en-US" sz="4400" b="1" i="0" u="none" strike="noStrike" kern="1200" cap="none" spc="0" normalizeH="0" baseline="0" noProof="0" dirty="0">
                <a:ln>
                  <a:noFill/>
                </a:ln>
                <a:solidFill>
                  <a:srgbClr val="FFFA52"/>
                </a:solidFill>
                <a:effectLst/>
                <a:uLnTx/>
                <a:uFillTx/>
                <a:latin typeface="+mn-lt"/>
                <a:ea typeface="+mn-ea"/>
                <a:cs typeface="+mn-ea"/>
                <a:sym typeface="+mn-lt"/>
              </a:endParaRPr>
            </a:p>
          </p:txBody>
        </p:sp>
      </p:grpSp>
      <p:sp>
        <p:nvSpPr>
          <p:cNvPr id="9" name="Rectangle 16"/>
          <p:cNvSpPr/>
          <p:nvPr/>
        </p:nvSpPr>
        <p:spPr>
          <a:xfrm>
            <a:off x="4583832" y="3212976"/>
            <a:ext cx="4993377" cy="1200329"/>
          </a:xfrm>
          <a:prstGeom prst="rect">
            <a:avLst/>
          </a:prstGeom>
        </p:spPr>
        <p:txBody>
          <a:bodyPr wrap="square">
            <a:spAutoFit/>
          </a:bodyPr>
          <a:lstStyle/>
          <a:p>
            <a:pPr>
              <a:lnSpc>
                <a:spcPct val="150000"/>
              </a:lnSpc>
            </a:pPr>
            <a:r>
              <a:rPr lang="en-US" altLang="zh-CN" sz="1200" dirty="0"/>
              <a:t>The spring and autumn period and the visual studio is one of the enterprises and individuals to provide professional creativity, brand integration design consultants, more than </a:t>
            </a:r>
            <a:r>
              <a:rPr lang="en-US" altLang="zh-CN" sz="1200" dirty="0" smtClean="0"/>
              <a:t>15 </a:t>
            </a:r>
            <a:r>
              <a:rPr lang="en-US" altLang="zh-CN" sz="1200" dirty="0"/>
              <a:t>years working experience. To customers as the benchmark, with wisdom grafting business and the arts.</a:t>
            </a:r>
            <a:endParaRPr lang="zh-CN" altLang="zh-CN" sz="1200"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p:cTn id="7" dur="500" fill="hold"/>
                                        <p:tgtEl>
                                          <p:spTgt spid="66"/>
                                        </p:tgtEl>
                                        <p:attrNameLst>
                                          <p:attrName>ppt_w</p:attrName>
                                        </p:attrNameLst>
                                      </p:cBhvr>
                                      <p:tavLst>
                                        <p:tav tm="0">
                                          <p:val>
                                            <p:fltVal val="0"/>
                                          </p:val>
                                        </p:tav>
                                        <p:tav tm="100000">
                                          <p:val>
                                            <p:strVal val="#ppt_w"/>
                                          </p:val>
                                        </p:tav>
                                      </p:tavLst>
                                    </p:anim>
                                    <p:anim calcmode="lin" valueType="num">
                                      <p:cBhvr>
                                        <p:cTn id="8" dur="500" fill="hold"/>
                                        <p:tgtEl>
                                          <p:spTgt spid="66"/>
                                        </p:tgtEl>
                                        <p:attrNameLst>
                                          <p:attrName>ppt_h</p:attrName>
                                        </p:attrNameLst>
                                      </p:cBhvr>
                                      <p:tavLst>
                                        <p:tav tm="0">
                                          <p:val>
                                            <p:fltVal val="0"/>
                                          </p:val>
                                        </p:tav>
                                        <p:tav tm="100000">
                                          <p:val>
                                            <p:strVal val="#ppt_h"/>
                                          </p:val>
                                        </p:tav>
                                      </p:tavLst>
                                    </p:anim>
                                    <p:animEffect transition="in" filter="fade">
                                      <p:cBhvr>
                                        <p:cTn id="9" dur="500"/>
                                        <p:tgtEl>
                                          <p:spTgt spid="66"/>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63"/>
                                        </p:tgtEl>
                                        <p:attrNameLst>
                                          <p:attrName>style.visibility</p:attrName>
                                        </p:attrNameLst>
                                      </p:cBhvr>
                                      <p:to>
                                        <p:strVal val="visible"/>
                                      </p:to>
                                    </p:set>
                                    <p:anim calcmode="lin" valueType="num">
                                      <p:cBhvr additive="base">
                                        <p:cTn id="13" dur="500" fill="hold"/>
                                        <p:tgtEl>
                                          <p:spTgt spid="63"/>
                                        </p:tgtEl>
                                        <p:attrNameLst>
                                          <p:attrName>ppt_x</p:attrName>
                                        </p:attrNameLst>
                                      </p:cBhvr>
                                      <p:tavLst>
                                        <p:tav tm="0">
                                          <p:val>
                                            <p:strVal val="1+#ppt_w/2"/>
                                          </p:val>
                                        </p:tav>
                                        <p:tav tm="100000">
                                          <p:val>
                                            <p:strVal val="#ppt_x"/>
                                          </p:val>
                                        </p:tav>
                                      </p:tavLst>
                                    </p:anim>
                                    <p:anim calcmode="lin" valueType="num">
                                      <p:cBhvr additive="base">
                                        <p:cTn id="14" dur="500" fill="hold"/>
                                        <p:tgtEl>
                                          <p:spTgt spid="63"/>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18" presetClass="entr" presetSubtype="6"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strips(downRight)">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2"/>
          <p:cNvSpPr txBox="1"/>
          <p:nvPr/>
        </p:nvSpPr>
        <p:spPr>
          <a:xfrm>
            <a:off x="1233107" y="332656"/>
            <a:ext cx="8320614" cy="584775"/>
          </a:xfrm>
          <a:prstGeom prst="rect">
            <a:avLst/>
          </a:prstGeom>
          <a:noFill/>
          <a:ln>
            <a:noFill/>
            <a:prstDash val="sysDash"/>
          </a:ln>
        </p:spPr>
        <p:txBody>
          <a:bodyPr wrap="square" rtlCol="0">
            <a:spAutoFit/>
          </a:bodyPr>
          <a:lstStyle>
            <a:defPPr>
              <a:defRPr lang="zh-CN"/>
            </a:defPPr>
            <a:lvl1pPr>
              <a:lnSpc>
                <a:spcPct val="100000"/>
              </a:lnSpc>
              <a:defRPr sz="3200" b="1">
                <a:gradFill flip="none" rotWithShape="1">
                  <a:gsLst>
                    <a:gs pos="53000">
                      <a:srgbClr val="FFF046"/>
                    </a:gs>
                    <a:gs pos="90242">
                      <a:srgbClr val="FFF74E"/>
                    </a:gs>
                    <a:gs pos="1463">
                      <a:srgbClr val="EECA96"/>
                    </a:gs>
                    <a:gs pos="13000">
                      <a:srgbClr val="FFEF4C"/>
                    </a:gs>
                    <a:gs pos="100000">
                      <a:srgbClr val="FFFF89"/>
                    </a:gs>
                  </a:gsLst>
                  <a:lin ang="5400000" scaled="1"/>
                  <a:tileRect/>
                </a:gradFill>
                <a:effectLst>
                  <a:outerShdw blurRad="533400" dist="38100" dir="8100000" algn="tr" rotWithShape="0">
                    <a:schemeClr val="accent1">
                      <a:alpha val="40000"/>
                    </a:schemeClr>
                  </a:outerShdw>
                </a:effectLst>
                <a:cs typeface="+mn-ea"/>
              </a:defRPr>
            </a:lvl1pPr>
          </a:lstStyle>
          <a:p>
            <a:r>
              <a:rPr lang="zh-CN" altLang="en-US" dirty="0">
                <a:sym typeface="+mn-lt"/>
              </a:rPr>
              <a:t>添加修改相关页面标题文字</a:t>
            </a:r>
            <a:endParaRPr lang="zh-CN" altLang="zh-CN" dirty="0">
              <a:sym typeface="+mn-lt"/>
            </a:endParaRPr>
          </a:p>
        </p:txBody>
      </p:sp>
      <p:graphicFrame>
        <p:nvGraphicFramePr>
          <p:cNvPr id="3" name="表格 2"/>
          <p:cNvGraphicFramePr>
            <a:graphicFrameLocks noGrp="1"/>
          </p:cNvGraphicFramePr>
          <p:nvPr/>
        </p:nvGraphicFramePr>
        <p:xfrm>
          <a:off x="596896" y="2040468"/>
          <a:ext cx="10998201" cy="3461171"/>
        </p:xfrm>
        <a:graphic>
          <a:graphicData uri="http://schemas.openxmlformats.org/drawingml/2006/table">
            <a:tbl>
              <a:tblPr firstRow="1" bandRow="1">
                <a:tableStyleId>{7DF18680-E054-41AD-8BC1-D1AEF772440D}</a:tableStyleId>
              </a:tblPr>
              <a:tblGrid>
                <a:gridCol w="2336805"/>
                <a:gridCol w="721783"/>
                <a:gridCol w="721783"/>
                <a:gridCol w="721783"/>
                <a:gridCol w="721783"/>
                <a:gridCol w="721783"/>
                <a:gridCol w="721783"/>
                <a:gridCol w="721783"/>
                <a:gridCol w="721783"/>
                <a:gridCol w="721783"/>
                <a:gridCol w="721783"/>
                <a:gridCol w="721783"/>
                <a:gridCol w="721783"/>
              </a:tblGrid>
              <a:tr h="494453">
                <a:tc>
                  <a:txBody>
                    <a:bodyPr/>
                    <a:lstStyle/>
                    <a:p>
                      <a:pPr algn="ctr"/>
                      <a:r>
                        <a:rPr lang="zh-CN" altLang="en-US" sz="1300" dirty="0"/>
                        <a:t>计划项目</a:t>
                      </a:r>
                      <a:endParaRPr lang="zh-CN" altLang="en-US" sz="1300" dirty="0">
                        <a:latin typeface="微软雅黑" pitchFamily="34" charset="-122"/>
                        <a:ea typeface="微软雅黑" pitchFamily="34" charset="-122"/>
                      </a:endParaRPr>
                    </a:p>
                  </a:txBody>
                  <a:tcPr marL="121920" marR="121920" marT="60960" marB="60960" anchor="ctr">
                    <a:solidFill>
                      <a:srgbClr val="C00000"/>
                    </a:solidFill>
                  </a:tcPr>
                </a:tc>
                <a:tc>
                  <a:txBody>
                    <a:bodyPr/>
                    <a:lstStyle/>
                    <a:p>
                      <a:pPr algn="ctr"/>
                      <a:r>
                        <a:rPr lang="en-US" altLang="zh-CN" sz="1300" dirty="0"/>
                        <a:t>JAN</a:t>
                      </a:r>
                      <a:endParaRPr lang="zh-CN" altLang="en-US" sz="1300" dirty="0">
                        <a:latin typeface="微软雅黑" pitchFamily="34" charset="-122"/>
                        <a:ea typeface="微软雅黑" pitchFamily="34" charset="-122"/>
                      </a:endParaRPr>
                    </a:p>
                  </a:txBody>
                  <a:tcPr marL="121920" marR="121920" marT="60960" marB="60960" anchor="ctr">
                    <a:solidFill>
                      <a:srgbClr val="C00000"/>
                    </a:solidFill>
                  </a:tcPr>
                </a:tc>
                <a:tc>
                  <a:txBody>
                    <a:bodyPr/>
                    <a:lstStyle/>
                    <a:p>
                      <a:pPr algn="ctr"/>
                      <a:r>
                        <a:rPr lang="en-US" altLang="zh-CN" sz="1300" dirty="0"/>
                        <a:t>FEB</a:t>
                      </a:r>
                      <a:endParaRPr lang="zh-CN" altLang="en-US" sz="1300" dirty="0">
                        <a:latin typeface="微软雅黑" pitchFamily="34" charset="-122"/>
                        <a:ea typeface="微软雅黑" pitchFamily="34" charset="-122"/>
                      </a:endParaRPr>
                    </a:p>
                  </a:txBody>
                  <a:tcPr marL="121920" marR="121920" marT="60960" marB="60960" anchor="ctr">
                    <a:solidFill>
                      <a:srgbClr val="C00000"/>
                    </a:solidFill>
                  </a:tcPr>
                </a:tc>
                <a:tc>
                  <a:txBody>
                    <a:bodyPr/>
                    <a:lstStyle/>
                    <a:p>
                      <a:pPr algn="ctr"/>
                      <a:r>
                        <a:rPr lang="en-US" altLang="zh-CN" sz="1300" dirty="0"/>
                        <a:t>MAR</a:t>
                      </a:r>
                      <a:endParaRPr lang="zh-CN" altLang="en-US" sz="1300" dirty="0">
                        <a:latin typeface="微软雅黑" pitchFamily="34" charset="-122"/>
                        <a:ea typeface="微软雅黑" pitchFamily="34" charset="-122"/>
                      </a:endParaRPr>
                    </a:p>
                  </a:txBody>
                  <a:tcPr marL="121920" marR="121920" marT="60960" marB="60960" anchor="ctr">
                    <a:solidFill>
                      <a:srgbClr val="C00000"/>
                    </a:solidFill>
                  </a:tcPr>
                </a:tc>
                <a:tc>
                  <a:txBody>
                    <a:bodyPr/>
                    <a:lstStyle/>
                    <a:p>
                      <a:pPr algn="ctr"/>
                      <a:r>
                        <a:rPr lang="en-US" altLang="zh-CN" sz="1300" dirty="0"/>
                        <a:t>APR</a:t>
                      </a:r>
                      <a:endParaRPr lang="zh-CN" altLang="en-US" sz="1300" dirty="0">
                        <a:latin typeface="微软雅黑" pitchFamily="34" charset="-122"/>
                        <a:ea typeface="微软雅黑" pitchFamily="34" charset="-122"/>
                      </a:endParaRPr>
                    </a:p>
                  </a:txBody>
                  <a:tcPr marL="121920" marR="121920" marT="60960" marB="60960" anchor="ctr">
                    <a:solidFill>
                      <a:srgbClr val="C00000"/>
                    </a:solidFill>
                  </a:tcPr>
                </a:tc>
                <a:tc>
                  <a:txBody>
                    <a:bodyPr/>
                    <a:lstStyle/>
                    <a:p>
                      <a:pPr algn="ctr"/>
                      <a:r>
                        <a:rPr lang="en-US" altLang="zh-CN" sz="1300" dirty="0"/>
                        <a:t>MAY</a:t>
                      </a:r>
                      <a:endParaRPr lang="zh-CN" altLang="en-US" sz="1300" dirty="0">
                        <a:latin typeface="微软雅黑" pitchFamily="34" charset="-122"/>
                        <a:ea typeface="微软雅黑" pitchFamily="34" charset="-122"/>
                      </a:endParaRPr>
                    </a:p>
                  </a:txBody>
                  <a:tcPr marL="121920" marR="121920" marT="60960" marB="60960" anchor="ctr">
                    <a:solidFill>
                      <a:srgbClr val="C00000"/>
                    </a:solidFill>
                  </a:tcPr>
                </a:tc>
                <a:tc>
                  <a:txBody>
                    <a:bodyPr/>
                    <a:lstStyle/>
                    <a:p>
                      <a:pPr algn="ctr"/>
                      <a:r>
                        <a:rPr lang="en-US" altLang="zh-CN" sz="1300" dirty="0"/>
                        <a:t>JUN</a:t>
                      </a:r>
                      <a:endParaRPr lang="zh-CN" altLang="en-US" sz="1300" dirty="0">
                        <a:latin typeface="微软雅黑" pitchFamily="34" charset="-122"/>
                        <a:ea typeface="微软雅黑" pitchFamily="34" charset="-122"/>
                      </a:endParaRPr>
                    </a:p>
                  </a:txBody>
                  <a:tcPr marL="121920" marR="121920" marT="60960" marB="60960" anchor="ctr">
                    <a:solidFill>
                      <a:srgbClr val="C00000"/>
                    </a:solidFill>
                  </a:tcPr>
                </a:tc>
                <a:tc>
                  <a:txBody>
                    <a:bodyPr/>
                    <a:lstStyle/>
                    <a:p>
                      <a:pPr algn="ctr"/>
                      <a:r>
                        <a:rPr lang="en-US" altLang="zh-CN" sz="1300" dirty="0"/>
                        <a:t>JUL</a:t>
                      </a:r>
                      <a:endParaRPr lang="zh-CN" altLang="en-US" sz="1300" dirty="0">
                        <a:latin typeface="微软雅黑" pitchFamily="34" charset="-122"/>
                        <a:ea typeface="微软雅黑" pitchFamily="34" charset="-122"/>
                      </a:endParaRPr>
                    </a:p>
                  </a:txBody>
                  <a:tcPr marL="121920" marR="121920" marT="60960" marB="60960" anchor="ctr">
                    <a:solidFill>
                      <a:srgbClr val="C00000"/>
                    </a:solidFill>
                  </a:tcPr>
                </a:tc>
                <a:tc>
                  <a:txBody>
                    <a:bodyPr/>
                    <a:lstStyle/>
                    <a:p>
                      <a:pPr algn="ctr"/>
                      <a:r>
                        <a:rPr lang="en-US" altLang="zh-CN" sz="1300" dirty="0"/>
                        <a:t>AUG</a:t>
                      </a:r>
                      <a:endParaRPr lang="zh-CN" altLang="en-US" sz="1300" dirty="0">
                        <a:latin typeface="微软雅黑" pitchFamily="34" charset="-122"/>
                        <a:ea typeface="微软雅黑" pitchFamily="34" charset="-122"/>
                      </a:endParaRPr>
                    </a:p>
                  </a:txBody>
                  <a:tcPr marL="121920" marR="121920" marT="60960" marB="60960" anchor="ctr">
                    <a:solidFill>
                      <a:srgbClr val="C00000"/>
                    </a:solidFill>
                  </a:tcPr>
                </a:tc>
                <a:tc>
                  <a:txBody>
                    <a:bodyPr/>
                    <a:lstStyle/>
                    <a:p>
                      <a:pPr algn="ctr"/>
                      <a:r>
                        <a:rPr lang="en-US" altLang="zh-CN" sz="1300" dirty="0"/>
                        <a:t>SEP</a:t>
                      </a:r>
                      <a:endParaRPr lang="zh-CN" altLang="en-US" sz="1300" dirty="0">
                        <a:latin typeface="微软雅黑" pitchFamily="34" charset="-122"/>
                        <a:ea typeface="微软雅黑" pitchFamily="34" charset="-122"/>
                      </a:endParaRPr>
                    </a:p>
                  </a:txBody>
                  <a:tcPr marL="121920" marR="121920" marT="60960" marB="60960" anchor="ctr">
                    <a:solidFill>
                      <a:srgbClr val="C00000"/>
                    </a:solidFill>
                  </a:tcPr>
                </a:tc>
                <a:tc>
                  <a:txBody>
                    <a:bodyPr/>
                    <a:lstStyle/>
                    <a:p>
                      <a:pPr algn="ctr"/>
                      <a:r>
                        <a:rPr lang="en-US" altLang="zh-CN" sz="1300" dirty="0"/>
                        <a:t>OCT</a:t>
                      </a:r>
                      <a:endParaRPr lang="zh-CN" altLang="en-US" sz="1300" dirty="0">
                        <a:latin typeface="微软雅黑" pitchFamily="34" charset="-122"/>
                        <a:ea typeface="微软雅黑" pitchFamily="34" charset="-122"/>
                      </a:endParaRPr>
                    </a:p>
                  </a:txBody>
                  <a:tcPr marL="121920" marR="121920" marT="60960" marB="60960" anchor="ctr">
                    <a:solidFill>
                      <a:srgbClr val="C00000"/>
                    </a:solidFill>
                  </a:tcPr>
                </a:tc>
                <a:tc>
                  <a:txBody>
                    <a:bodyPr/>
                    <a:lstStyle/>
                    <a:p>
                      <a:pPr algn="ctr"/>
                      <a:r>
                        <a:rPr lang="en-US" altLang="zh-CN" sz="1300" dirty="0"/>
                        <a:t>NOV</a:t>
                      </a:r>
                      <a:endParaRPr lang="zh-CN" altLang="en-US" sz="1300" dirty="0">
                        <a:latin typeface="微软雅黑" pitchFamily="34" charset="-122"/>
                        <a:ea typeface="微软雅黑" pitchFamily="34" charset="-122"/>
                      </a:endParaRPr>
                    </a:p>
                  </a:txBody>
                  <a:tcPr marL="121920" marR="121920" marT="60960" marB="60960" anchor="ctr">
                    <a:solidFill>
                      <a:srgbClr val="C00000"/>
                    </a:solidFill>
                  </a:tcPr>
                </a:tc>
                <a:tc>
                  <a:txBody>
                    <a:bodyPr/>
                    <a:lstStyle/>
                    <a:p>
                      <a:pPr algn="ctr"/>
                      <a:r>
                        <a:rPr lang="en-US" altLang="zh-CN" sz="1300" dirty="0"/>
                        <a:t>DEC</a:t>
                      </a:r>
                      <a:endParaRPr lang="zh-CN" altLang="en-US" sz="1300" dirty="0">
                        <a:latin typeface="微软雅黑" pitchFamily="34" charset="-122"/>
                        <a:ea typeface="微软雅黑" pitchFamily="34" charset="-122"/>
                      </a:endParaRPr>
                    </a:p>
                  </a:txBody>
                  <a:tcPr marL="121920" marR="121920" marT="60960" marB="60960" anchor="ctr">
                    <a:solidFill>
                      <a:srgbClr val="C00000"/>
                    </a:solidFill>
                  </a:tcPr>
                </a:tc>
              </a:tr>
              <a:tr h="494453">
                <a:tc>
                  <a:txBody>
                    <a:bodyPr/>
                    <a:lstStyle/>
                    <a:p>
                      <a:pPr algn="l"/>
                      <a:r>
                        <a:rPr lang="en-US" altLang="zh-CN" sz="1300" dirty="0"/>
                        <a:t>Development Meeting</a:t>
                      </a:r>
                      <a:endParaRPr lang="zh-CN" altLang="en-US" sz="1300" dirty="0">
                        <a:solidFill>
                          <a:schemeClr val="accent3"/>
                        </a:solidFill>
                        <a:latin typeface="微软雅黑" pitchFamily="34" charset="-122"/>
                        <a:ea typeface="微软雅黑" pitchFamily="34" charset="-122"/>
                      </a:endParaRPr>
                    </a:p>
                  </a:txBody>
                  <a:tcPr marL="121920" marR="121920" marT="60960" marB="60960" anchor="ctr"/>
                </a:tc>
                <a:tc>
                  <a:txBody>
                    <a:bodyPr/>
                    <a:lstStyle/>
                    <a:p>
                      <a:pPr algn="l"/>
                      <a:endParaRPr lang="zh-CN" altLang="en-US" sz="1300" dirty="0">
                        <a:latin typeface="微软雅黑" pitchFamily="34" charset="-122"/>
                        <a:ea typeface="微软雅黑" pitchFamily="34" charset="-122"/>
                      </a:endParaRPr>
                    </a:p>
                  </a:txBody>
                  <a:tcPr marL="121920" marR="121920" marT="60960" marB="60960" anchor="ctr"/>
                </a:tc>
                <a:tc>
                  <a:txBody>
                    <a:bodyPr/>
                    <a:lstStyle/>
                    <a:p>
                      <a:pPr algn="l"/>
                      <a:endParaRPr lang="zh-CN" altLang="en-US" sz="1300">
                        <a:latin typeface="微软雅黑" pitchFamily="34" charset="-122"/>
                        <a:ea typeface="微软雅黑" pitchFamily="34" charset="-122"/>
                      </a:endParaRPr>
                    </a:p>
                  </a:txBody>
                  <a:tcPr marL="121920" marR="121920" marT="60960" marB="60960" anchor="ctr"/>
                </a:tc>
                <a:tc>
                  <a:txBody>
                    <a:bodyPr/>
                    <a:lstStyle/>
                    <a:p>
                      <a:pPr algn="l"/>
                      <a:endParaRPr lang="zh-CN" altLang="en-US" sz="1300">
                        <a:latin typeface="微软雅黑" pitchFamily="34" charset="-122"/>
                        <a:ea typeface="微软雅黑" pitchFamily="34" charset="-122"/>
                      </a:endParaRPr>
                    </a:p>
                  </a:txBody>
                  <a:tcPr marL="121920" marR="121920" marT="60960" marB="60960" anchor="ctr"/>
                </a:tc>
                <a:tc>
                  <a:txBody>
                    <a:bodyPr/>
                    <a:lstStyle/>
                    <a:p>
                      <a:pPr algn="l"/>
                      <a:endParaRPr lang="zh-CN" altLang="en-US" sz="1300">
                        <a:latin typeface="微软雅黑" pitchFamily="34" charset="-122"/>
                        <a:ea typeface="微软雅黑" pitchFamily="34" charset="-122"/>
                      </a:endParaRPr>
                    </a:p>
                  </a:txBody>
                  <a:tcPr marL="121920" marR="121920" marT="60960" marB="60960" anchor="ctr"/>
                </a:tc>
                <a:tc>
                  <a:txBody>
                    <a:bodyPr/>
                    <a:lstStyle/>
                    <a:p>
                      <a:pPr algn="l"/>
                      <a:endParaRPr lang="zh-CN" altLang="en-US" sz="1300">
                        <a:latin typeface="微软雅黑" pitchFamily="34" charset="-122"/>
                        <a:ea typeface="微软雅黑" pitchFamily="34" charset="-122"/>
                      </a:endParaRPr>
                    </a:p>
                  </a:txBody>
                  <a:tcPr marL="121920" marR="121920" marT="60960" marB="60960" anchor="ctr"/>
                </a:tc>
                <a:tc>
                  <a:txBody>
                    <a:bodyPr/>
                    <a:lstStyle/>
                    <a:p>
                      <a:pPr algn="l"/>
                      <a:endParaRPr lang="zh-CN" altLang="en-US" sz="1300" dirty="0">
                        <a:latin typeface="微软雅黑" pitchFamily="34" charset="-122"/>
                        <a:ea typeface="微软雅黑" pitchFamily="34" charset="-122"/>
                      </a:endParaRPr>
                    </a:p>
                  </a:txBody>
                  <a:tcPr marL="121920" marR="121920" marT="60960" marB="60960" anchor="ctr"/>
                </a:tc>
                <a:tc>
                  <a:txBody>
                    <a:bodyPr/>
                    <a:lstStyle/>
                    <a:p>
                      <a:pPr algn="l"/>
                      <a:endParaRPr lang="zh-CN" altLang="en-US" sz="1300" dirty="0">
                        <a:latin typeface="微软雅黑" pitchFamily="34" charset="-122"/>
                        <a:ea typeface="微软雅黑" pitchFamily="34" charset="-122"/>
                      </a:endParaRPr>
                    </a:p>
                  </a:txBody>
                  <a:tcPr marL="121920" marR="121920" marT="60960" marB="60960" anchor="ctr"/>
                </a:tc>
                <a:tc>
                  <a:txBody>
                    <a:bodyPr/>
                    <a:lstStyle/>
                    <a:p>
                      <a:pPr algn="l"/>
                      <a:endParaRPr lang="zh-CN" altLang="en-US" sz="1300" dirty="0">
                        <a:latin typeface="微软雅黑" pitchFamily="34" charset="-122"/>
                        <a:ea typeface="微软雅黑" pitchFamily="34" charset="-122"/>
                      </a:endParaRPr>
                    </a:p>
                  </a:txBody>
                  <a:tcPr marL="121920" marR="121920" marT="60960" marB="60960" anchor="ctr"/>
                </a:tc>
                <a:tc>
                  <a:txBody>
                    <a:bodyPr/>
                    <a:lstStyle/>
                    <a:p>
                      <a:pPr algn="l"/>
                      <a:endParaRPr lang="zh-CN" altLang="en-US" sz="1300" dirty="0">
                        <a:latin typeface="微软雅黑" pitchFamily="34" charset="-122"/>
                        <a:ea typeface="微软雅黑" pitchFamily="34" charset="-122"/>
                      </a:endParaRPr>
                    </a:p>
                  </a:txBody>
                  <a:tcPr marL="121920" marR="121920" marT="60960" marB="60960" anchor="ctr"/>
                </a:tc>
                <a:tc>
                  <a:txBody>
                    <a:bodyPr/>
                    <a:lstStyle/>
                    <a:p>
                      <a:pPr algn="l"/>
                      <a:endParaRPr lang="zh-CN" altLang="en-US" sz="1300" dirty="0">
                        <a:latin typeface="微软雅黑" pitchFamily="34" charset="-122"/>
                        <a:ea typeface="微软雅黑" pitchFamily="34" charset="-122"/>
                      </a:endParaRPr>
                    </a:p>
                  </a:txBody>
                  <a:tcPr marL="121920" marR="121920" marT="60960" marB="60960" anchor="ctr"/>
                </a:tc>
                <a:tc>
                  <a:txBody>
                    <a:bodyPr/>
                    <a:lstStyle/>
                    <a:p>
                      <a:pPr algn="l"/>
                      <a:endParaRPr lang="zh-CN" altLang="en-US" sz="1300" dirty="0">
                        <a:latin typeface="微软雅黑" pitchFamily="34" charset="-122"/>
                        <a:ea typeface="微软雅黑" pitchFamily="34" charset="-122"/>
                      </a:endParaRPr>
                    </a:p>
                  </a:txBody>
                  <a:tcPr marL="121920" marR="121920" marT="60960" marB="60960" anchor="ctr"/>
                </a:tc>
                <a:tc>
                  <a:txBody>
                    <a:bodyPr/>
                    <a:lstStyle/>
                    <a:p>
                      <a:pPr algn="l"/>
                      <a:endParaRPr lang="zh-CN" altLang="en-US" sz="1300" dirty="0">
                        <a:latin typeface="微软雅黑" pitchFamily="34" charset="-122"/>
                        <a:ea typeface="微软雅黑" pitchFamily="34" charset="-122"/>
                      </a:endParaRPr>
                    </a:p>
                  </a:txBody>
                  <a:tcPr marL="121920" marR="121920" marT="60960" marB="60960" anchor="ctr"/>
                </a:tc>
              </a:tr>
              <a:tr h="494453">
                <a:tc>
                  <a:txBody>
                    <a:bodyPr/>
                    <a:lstStyle/>
                    <a:p>
                      <a:pPr algn="l"/>
                      <a:r>
                        <a:rPr lang="en-US" altLang="zh-CN" sz="1300" dirty="0"/>
                        <a:t>Concept</a:t>
                      </a:r>
                      <a:endParaRPr lang="zh-CN" altLang="en-US" sz="1300" dirty="0">
                        <a:solidFill>
                          <a:schemeClr val="accent3"/>
                        </a:solidFill>
                        <a:latin typeface="微软雅黑" pitchFamily="34" charset="-122"/>
                        <a:ea typeface="微软雅黑" pitchFamily="34" charset="-122"/>
                      </a:endParaRPr>
                    </a:p>
                  </a:txBody>
                  <a:tcPr marL="121920" marR="121920" marT="60960" marB="60960" anchor="ctr"/>
                </a:tc>
                <a:tc>
                  <a:txBody>
                    <a:bodyPr/>
                    <a:lstStyle/>
                    <a:p>
                      <a:pPr algn="l"/>
                      <a:endParaRPr lang="zh-CN" altLang="en-US" sz="1300" dirty="0">
                        <a:latin typeface="微软雅黑" pitchFamily="34" charset="-122"/>
                        <a:ea typeface="微软雅黑" pitchFamily="34" charset="-122"/>
                      </a:endParaRPr>
                    </a:p>
                  </a:txBody>
                  <a:tcPr marL="121920" marR="121920" marT="60960" marB="60960" anchor="ctr"/>
                </a:tc>
                <a:tc>
                  <a:txBody>
                    <a:bodyPr/>
                    <a:lstStyle/>
                    <a:p>
                      <a:pPr algn="l"/>
                      <a:endParaRPr lang="zh-CN" altLang="en-US" sz="1300">
                        <a:latin typeface="微软雅黑" pitchFamily="34" charset="-122"/>
                        <a:ea typeface="微软雅黑" pitchFamily="34" charset="-122"/>
                      </a:endParaRPr>
                    </a:p>
                  </a:txBody>
                  <a:tcPr marL="121920" marR="121920" marT="60960" marB="60960" anchor="ctr"/>
                </a:tc>
                <a:tc>
                  <a:txBody>
                    <a:bodyPr/>
                    <a:lstStyle/>
                    <a:p>
                      <a:pPr algn="l"/>
                      <a:endParaRPr lang="zh-CN" altLang="en-US" sz="1300">
                        <a:latin typeface="微软雅黑" pitchFamily="34" charset="-122"/>
                        <a:ea typeface="微软雅黑" pitchFamily="34" charset="-122"/>
                      </a:endParaRPr>
                    </a:p>
                  </a:txBody>
                  <a:tcPr marL="121920" marR="121920" marT="60960" marB="60960" anchor="ctr"/>
                </a:tc>
                <a:tc>
                  <a:txBody>
                    <a:bodyPr/>
                    <a:lstStyle/>
                    <a:p>
                      <a:pPr algn="l"/>
                      <a:endParaRPr lang="zh-CN" altLang="en-US" sz="1300">
                        <a:latin typeface="微软雅黑" pitchFamily="34" charset="-122"/>
                        <a:ea typeface="微软雅黑" pitchFamily="34" charset="-122"/>
                      </a:endParaRPr>
                    </a:p>
                  </a:txBody>
                  <a:tcPr marL="121920" marR="121920" marT="60960" marB="60960" anchor="ctr"/>
                </a:tc>
                <a:tc>
                  <a:txBody>
                    <a:bodyPr/>
                    <a:lstStyle/>
                    <a:p>
                      <a:pPr algn="l"/>
                      <a:endParaRPr lang="zh-CN" altLang="en-US" sz="1300">
                        <a:latin typeface="微软雅黑" pitchFamily="34" charset="-122"/>
                        <a:ea typeface="微软雅黑" pitchFamily="34" charset="-122"/>
                      </a:endParaRPr>
                    </a:p>
                  </a:txBody>
                  <a:tcPr marL="121920" marR="121920" marT="60960" marB="60960" anchor="ctr"/>
                </a:tc>
                <a:tc>
                  <a:txBody>
                    <a:bodyPr/>
                    <a:lstStyle/>
                    <a:p>
                      <a:pPr algn="l"/>
                      <a:endParaRPr lang="zh-CN" altLang="en-US" sz="1300">
                        <a:latin typeface="微软雅黑" pitchFamily="34" charset="-122"/>
                        <a:ea typeface="微软雅黑" pitchFamily="34" charset="-122"/>
                      </a:endParaRPr>
                    </a:p>
                  </a:txBody>
                  <a:tcPr marL="121920" marR="121920" marT="60960" marB="60960" anchor="ctr"/>
                </a:tc>
                <a:tc>
                  <a:txBody>
                    <a:bodyPr/>
                    <a:lstStyle/>
                    <a:p>
                      <a:pPr algn="l"/>
                      <a:endParaRPr lang="zh-CN" altLang="en-US" sz="1300">
                        <a:latin typeface="微软雅黑" pitchFamily="34" charset="-122"/>
                        <a:ea typeface="微软雅黑" pitchFamily="34" charset="-122"/>
                      </a:endParaRPr>
                    </a:p>
                  </a:txBody>
                  <a:tcPr marL="121920" marR="121920" marT="60960" marB="60960" anchor="ctr"/>
                </a:tc>
                <a:tc>
                  <a:txBody>
                    <a:bodyPr/>
                    <a:lstStyle/>
                    <a:p>
                      <a:pPr algn="l"/>
                      <a:endParaRPr lang="zh-CN" altLang="en-US" sz="1300">
                        <a:latin typeface="微软雅黑" pitchFamily="34" charset="-122"/>
                        <a:ea typeface="微软雅黑" pitchFamily="34" charset="-122"/>
                      </a:endParaRPr>
                    </a:p>
                  </a:txBody>
                  <a:tcPr marL="121920" marR="121920" marT="60960" marB="60960" anchor="ctr"/>
                </a:tc>
                <a:tc>
                  <a:txBody>
                    <a:bodyPr/>
                    <a:lstStyle/>
                    <a:p>
                      <a:pPr algn="l"/>
                      <a:endParaRPr lang="zh-CN" altLang="en-US" sz="1300">
                        <a:latin typeface="微软雅黑" pitchFamily="34" charset="-122"/>
                        <a:ea typeface="微软雅黑" pitchFamily="34" charset="-122"/>
                      </a:endParaRPr>
                    </a:p>
                  </a:txBody>
                  <a:tcPr marL="121920" marR="121920" marT="60960" marB="60960" anchor="ctr"/>
                </a:tc>
                <a:tc>
                  <a:txBody>
                    <a:bodyPr/>
                    <a:lstStyle/>
                    <a:p>
                      <a:pPr algn="l"/>
                      <a:endParaRPr lang="zh-CN" altLang="en-US" sz="1300">
                        <a:latin typeface="微软雅黑" pitchFamily="34" charset="-122"/>
                        <a:ea typeface="微软雅黑" pitchFamily="34" charset="-122"/>
                      </a:endParaRPr>
                    </a:p>
                  </a:txBody>
                  <a:tcPr marL="121920" marR="121920" marT="60960" marB="60960" anchor="ctr"/>
                </a:tc>
                <a:tc>
                  <a:txBody>
                    <a:bodyPr/>
                    <a:lstStyle/>
                    <a:p>
                      <a:pPr algn="l"/>
                      <a:endParaRPr lang="zh-CN" altLang="en-US" sz="1300">
                        <a:latin typeface="微软雅黑" pitchFamily="34" charset="-122"/>
                        <a:ea typeface="微软雅黑" pitchFamily="34" charset="-122"/>
                      </a:endParaRPr>
                    </a:p>
                  </a:txBody>
                  <a:tcPr marL="121920" marR="121920" marT="60960" marB="60960" anchor="ctr"/>
                </a:tc>
                <a:tc>
                  <a:txBody>
                    <a:bodyPr/>
                    <a:lstStyle/>
                    <a:p>
                      <a:pPr algn="l"/>
                      <a:endParaRPr lang="zh-CN" altLang="en-US" sz="1300" dirty="0">
                        <a:latin typeface="微软雅黑" pitchFamily="34" charset="-122"/>
                        <a:ea typeface="微软雅黑" pitchFamily="34" charset="-122"/>
                      </a:endParaRPr>
                    </a:p>
                  </a:txBody>
                  <a:tcPr marL="121920" marR="121920" marT="60960" marB="60960" anchor="ctr"/>
                </a:tc>
              </a:tr>
              <a:tr h="494453">
                <a:tc>
                  <a:txBody>
                    <a:bodyPr/>
                    <a:lstStyle/>
                    <a:p>
                      <a:pPr algn="l"/>
                      <a:r>
                        <a:rPr lang="en-US" altLang="zh-CN" sz="1300" dirty="0"/>
                        <a:t>Sketching</a:t>
                      </a:r>
                      <a:endParaRPr lang="zh-CN" altLang="en-US" sz="1300" dirty="0">
                        <a:solidFill>
                          <a:schemeClr val="accent3"/>
                        </a:solidFill>
                        <a:latin typeface="微软雅黑" pitchFamily="34" charset="-122"/>
                        <a:ea typeface="微软雅黑" pitchFamily="34" charset="-122"/>
                      </a:endParaRPr>
                    </a:p>
                  </a:txBody>
                  <a:tcPr marL="121920" marR="121920" marT="60960" marB="60960" anchor="ctr"/>
                </a:tc>
                <a:tc>
                  <a:txBody>
                    <a:bodyPr/>
                    <a:lstStyle/>
                    <a:p>
                      <a:pPr algn="l"/>
                      <a:endParaRPr lang="zh-CN" altLang="en-US" sz="1300" dirty="0">
                        <a:latin typeface="微软雅黑" pitchFamily="34" charset="-122"/>
                        <a:ea typeface="微软雅黑" pitchFamily="34" charset="-122"/>
                      </a:endParaRPr>
                    </a:p>
                  </a:txBody>
                  <a:tcPr marL="121920" marR="121920" marT="60960" marB="60960" anchor="ctr"/>
                </a:tc>
                <a:tc>
                  <a:txBody>
                    <a:bodyPr/>
                    <a:lstStyle/>
                    <a:p>
                      <a:pPr algn="l"/>
                      <a:endParaRPr lang="zh-CN" altLang="en-US" sz="1300">
                        <a:latin typeface="微软雅黑" pitchFamily="34" charset="-122"/>
                        <a:ea typeface="微软雅黑" pitchFamily="34" charset="-122"/>
                      </a:endParaRPr>
                    </a:p>
                  </a:txBody>
                  <a:tcPr marL="121920" marR="121920" marT="60960" marB="60960" anchor="ctr"/>
                </a:tc>
                <a:tc>
                  <a:txBody>
                    <a:bodyPr/>
                    <a:lstStyle/>
                    <a:p>
                      <a:pPr algn="l"/>
                      <a:endParaRPr lang="zh-CN" altLang="en-US" sz="1300">
                        <a:latin typeface="微软雅黑" pitchFamily="34" charset="-122"/>
                        <a:ea typeface="微软雅黑" pitchFamily="34" charset="-122"/>
                      </a:endParaRPr>
                    </a:p>
                  </a:txBody>
                  <a:tcPr marL="121920" marR="121920" marT="60960" marB="60960" anchor="ctr"/>
                </a:tc>
                <a:tc>
                  <a:txBody>
                    <a:bodyPr/>
                    <a:lstStyle/>
                    <a:p>
                      <a:pPr algn="l"/>
                      <a:endParaRPr lang="zh-CN" altLang="en-US" sz="1300">
                        <a:latin typeface="微软雅黑" pitchFamily="34" charset="-122"/>
                        <a:ea typeface="微软雅黑" pitchFamily="34" charset="-122"/>
                      </a:endParaRPr>
                    </a:p>
                  </a:txBody>
                  <a:tcPr marL="121920" marR="121920" marT="60960" marB="60960" anchor="ctr"/>
                </a:tc>
                <a:tc>
                  <a:txBody>
                    <a:bodyPr/>
                    <a:lstStyle/>
                    <a:p>
                      <a:pPr algn="l"/>
                      <a:endParaRPr lang="zh-CN" altLang="en-US" sz="1300">
                        <a:latin typeface="微软雅黑" pitchFamily="34" charset="-122"/>
                        <a:ea typeface="微软雅黑" pitchFamily="34" charset="-122"/>
                      </a:endParaRPr>
                    </a:p>
                  </a:txBody>
                  <a:tcPr marL="121920" marR="121920" marT="60960" marB="60960" anchor="ctr"/>
                </a:tc>
                <a:tc>
                  <a:txBody>
                    <a:bodyPr/>
                    <a:lstStyle/>
                    <a:p>
                      <a:pPr algn="l"/>
                      <a:endParaRPr lang="zh-CN" altLang="en-US" sz="1300">
                        <a:latin typeface="微软雅黑" pitchFamily="34" charset="-122"/>
                        <a:ea typeface="微软雅黑" pitchFamily="34" charset="-122"/>
                      </a:endParaRPr>
                    </a:p>
                  </a:txBody>
                  <a:tcPr marL="121920" marR="121920" marT="60960" marB="60960" anchor="ctr"/>
                </a:tc>
                <a:tc>
                  <a:txBody>
                    <a:bodyPr/>
                    <a:lstStyle/>
                    <a:p>
                      <a:pPr algn="l"/>
                      <a:endParaRPr lang="zh-CN" altLang="en-US" sz="1300">
                        <a:latin typeface="微软雅黑" pitchFamily="34" charset="-122"/>
                        <a:ea typeface="微软雅黑" pitchFamily="34" charset="-122"/>
                      </a:endParaRPr>
                    </a:p>
                  </a:txBody>
                  <a:tcPr marL="121920" marR="121920" marT="60960" marB="60960" anchor="ctr"/>
                </a:tc>
                <a:tc>
                  <a:txBody>
                    <a:bodyPr/>
                    <a:lstStyle/>
                    <a:p>
                      <a:pPr algn="l"/>
                      <a:endParaRPr lang="zh-CN" altLang="en-US" sz="1300">
                        <a:latin typeface="微软雅黑" pitchFamily="34" charset="-122"/>
                        <a:ea typeface="微软雅黑" pitchFamily="34" charset="-122"/>
                      </a:endParaRPr>
                    </a:p>
                  </a:txBody>
                  <a:tcPr marL="121920" marR="121920" marT="60960" marB="60960" anchor="ctr"/>
                </a:tc>
                <a:tc>
                  <a:txBody>
                    <a:bodyPr/>
                    <a:lstStyle/>
                    <a:p>
                      <a:pPr algn="l"/>
                      <a:endParaRPr lang="zh-CN" altLang="en-US" sz="1300">
                        <a:latin typeface="微软雅黑" pitchFamily="34" charset="-122"/>
                        <a:ea typeface="微软雅黑" pitchFamily="34" charset="-122"/>
                      </a:endParaRPr>
                    </a:p>
                  </a:txBody>
                  <a:tcPr marL="121920" marR="121920" marT="60960" marB="60960" anchor="ctr"/>
                </a:tc>
                <a:tc>
                  <a:txBody>
                    <a:bodyPr/>
                    <a:lstStyle/>
                    <a:p>
                      <a:pPr algn="l"/>
                      <a:endParaRPr lang="zh-CN" altLang="en-US" sz="1300">
                        <a:latin typeface="微软雅黑" pitchFamily="34" charset="-122"/>
                        <a:ea typeface="微软雅黑" pitchFamily="34" charset="-122"/>
                      </a:endParaRPr>
                    </a:p>
                  </a:txBody>
                  <a:tcPr marL="121920" marR="121920" marT="60960" marB="60960" anchor="ctr"/>
                </a:tc>
                <a:tc>
                  <a:txBody>
                    <a:bodyPr/>
                    <a:lstStyle/>
                    <a:p>
                      <a:pPr algn="l"/>
                      <a:endParaRPr lang="zh-CN" altLang="en-US" sz="1300">
                        <a:latin typeface="微软雅黑" pitchFamily="34" charset="-122"/>
                        <a:ea typeface="微软雅黑" pitchFamily="34" charset="-122"/>
                      </a:endParaRPr>
                    </a:p>
                  </a:txBody>
                  <a:tcPr marL="121920" marR="121920" marT="60960" marB="60960" anchor="ctr"/>
                </a:tc>
                <a:tc>
                  <a:txBody>
                    <a:bodyPr/>
                    <a:lstStyle/>
                    <a:p>
                      <a:pPr algn="l"/>
                      <a:endParaRPr lang="zh-CN" altLang="en-US" sz="1300" dirty="0">
                        <a:latin typeface="微软雅黑" pitchFamily="34" charset="-122"/>
                        <a:ea typeface="微软雅黑" pitchFamily="34" charset="-122"/>
                      </a:endParaRPr>
                    </a:p>
                  </a:txBody>
                  <a:tcPr marL="121920" marR="121920" marT="60960" marB="60960" anchor="ctr"/>
                </a:tc>
              </a:tr>
              <a:tr h="494453">
                <a:tc>
                  <a:txBody>
                    <a:bodyPr/>
                    <a:lstStyle/>
                    <a:p>
                      <a:pPr algn="l"/>
                      <a:r>
                        <a:rPr lang="en-US" altLang="zh-CN" sz="1300" dirty="0"/>
                        <a:t>Design &amp;</a:t>
                      </a:r>
                      <a:r>
                        <a:rPr lang="en-US" altLang="zh-CN" sz="1300" baseline="0" dirty="0"/>
                        <a:t> Development</a:t>
                      </a:r>
                      <a:endParaRPr lang="zh-CN" altLang="en-US" sz="1300" dirty="0">
                        <a:solidFill>
                          <a:schemeClr val="accent3"/>
                        </a:solidFill>
                        <a:latin typeface="微软雅黑" pitchFamily="34" charset="-122"/>
                        <a:ea typeface="微软雅黑" pitchFamily="34" charset="-122"/>
                      </a:endParaRPr>
                    </a:p>
                  </a:txBody>
                  <a:tcPr marL="121920" marR="121920" marT="60960" marB="60960" anchor="ctr"/>
                </a:tc>
                <a:tc>
                  <a:txBody>
                    <a:bodyPr/>
                    <a:lstStyle/>
                    <a:p>
                      <a:pPr algn="l"/>
                      <a:endParaRPr lang="zh-CN" altLang="en-US" sz="1300" dirty="0">
                        <a:latin typeface="微软雅黑" pitchFamily="34" charset="-122"/>
                        <a:ea typeface="微软雅黑" pitchFamily="34" charset="-122"/>
                      </a:endParaRPr>
                    </a:p>
                  </a:txBody>
                  <a:tcPr marL="121920" marR="121920" marT="60960" marB="60960" anchor="ctr"/>
                </a:tc>
                <a:tc>
                  <a:txBody>
                    <a:bodyPr/>
                    <a:lstStyle/>
                    <a:p>
                      <a:pPr algn="l"/>
                      <a:endParaRPr lang="zh-CN" altLang="en-US" sz="1300" dirty="0">
                        <a:latin typeface="微软雅黑" pitchFamily="34" charset="-122"/>
                        <a:ea typeface="微软雅黑" pitchFamily="34" charset="-122"/>
                      </a:endParaRPr>
                    </a:p>
                  </a:txBody>
                  <a:tcPr marL="121920" marR="121920" marT="60960" marB="60960" anchor="ctr"/>
                </a:tc>
                <a:tc>
                  <a:txBody>
                    <a:bodyPr/>
                    <a:lstStyle/>
                    <a:p>
                      <a:pPr algn="l"/>
                      <a:endParaRPr lang="zh-CN" altLang="en-US" sz="1300">
                        <a:latin typeface="微软雅黑" pitchFamily="34" charset="-122"/>
                        <a:ea typeface="微软雅黑" pitchFamily="34" charset="-122"/>
                      </a:endParaRPr>
                    </a:p>
                  </a:txBody>
                  <a:tcPr marL="121920" marR="121920" marT="60960" marB="60960" anchor="ctr"/>
                </a:tc>
                <a:tc>
                  <a:txBody>
                    <a:bodyPr/>
                    <a:lstStyle/>
                    <a:p>
                      <a:pPr algn="l"/>
                      <a:endParaRPr lang="zh-CN" altLang="en-US" sz="1300">
                        <a:latin typeface="微软雅黑" pitchFamily="34" charset="-122"/>
                        <a:ea typeface="微软雅黑" pitchFamily="34" charset="-122"/>
                      </a:endParaRPr>
                    </a:p>
                  </a:txBody>
                  <a:tcPr marL="121920" marR="121920" marT="60960" marB="60960" anchor="ctr"/>
                </a:tc>
                <a:tc>
                  <a:txBody>
                    <a:bodyPr/>
                    <a:lstStyle/>
                    <a:p>
                      <a:pPr algn="l"/>
                      <a:endParaRPr lang="zh-CN" altLang="en-US" sz="1300">
                        <a:latin typeface="微软雅黑" pitchFamily="34" charset="-122"/>
                        <a:ea typeface="微软雅黑" pitchFamily="34" charset="-122"/>
                      </a:endParaRPr>
                    </a:p>
                  </a:txBody>
                  <a:tcPr marL="121920" marR="121920" marT="60960" marB="60960" anchor="ctr"/>
                </a:tc>
                <a:tc>
                  <a:txBody>
                    <a:bodyPr/>
                    <a:lstStyle/>
                    <a:p>
                      <a:pPr algn="l"/>
                      <a:endParaRPr lang="zh-CN" altLang="en-US" sz="1300">
                        <a:latin typeface="微软雅黑" pitchFamily="34" charset="-122"/>
                        <a:ea typeface="微软雅黑" pitchFamily="34" charset="-122"/>
                      </a:endParaRPr>
                    </a:p>
                  </a:txBody>
                  <a:tcPr marL="121920" marR="121920" marT="60960" marB="60960" anchor="ctr"/>
                </a:tc>
                <a:tc>
                  <a:txBody>
                    <a:bodyPr/>
                    <a:lstStyle/>
                    <a:p>
                      <a:pPr algn="l"/>
                      <a:endParaRPr lang="zh-CN" altLang="en-US" sz="1300">
                        <a:latin typeface="微软雅黑" pitchFamily="34" charset="-122"/>
                        <a:ea typeface="微软雅黑" pitchFamily="34" charset="-122"/>
                      </a:endParaRPr>
                    </a:p>
                  </a:txBody>
                  <a:tcPr marL="121920" marR="121920" marT="60960" marB="60960" anchor="ctr"/>
                </a:tc>
                <a:tc>
                  <a:txBody>
                    <a:bodyPr/>
                    <a:lstStyle/>
                    <a:p>
                      <a:pPr algn="l"/>
                      <a:endParaRPr lang="zh-CN" altLang="en-US" sz="1300">
                        <a:latin typeface="微软雅黑" pitchFamily="34" charset="-122"/>
                        <a:ea typeface="微软雅黑" pitchFamily="34" charset="-122"/>
                      </a:endParaRPr>
                    </a:p>
                  </a:txBody>
                  <a:tcPr marL="121920" marR="121920" marT="60960" marB="60960" anchor="ctr"/>
                </a:tc>
                <a:tc>
                  <a:txBody>
                    <a:bodyPr/>
                    <a:lstStyle/>
                    <a:p>
                      <a:pPr algn="l"/>
                      <a:endParaRPr lang="zh-CN" altLang="en-US" sz="1300">
                        <a:latin typeface="微软雅黑" pitchFamily="34" charset="-122"/>
                        <a:ea typeface="微软雅黑" pitchFamily="34" charset="-122"/>
                      </a:endParaRPr>
                    </a:p>
                  </a:txBody>
                  <a:tcPr marL="121920" marR="121920" marT="60960" marB="60960" anchor="ctr"/>
                </a:tc>
                <a:tc>
                  <a:txBody>
                    <a:bodyPr/>
                    <a:lstStyle/>
                    <a:p>
                      <a:pPr algn="l"/>
                      <a:endParaRPr lang="zh-CN" altLang="en-US" sz="1300">
                        <a:latin typeface="微软雅黑" pitchFamily="34" charset="-122"/>
                        <a:ea typeface="微软雅黑" pitchFamily="34" charset="-122"/>
                      </a:endParaRPr>
                    </a:p>
                  </a:txBody>
                  <a:tcPr marL="121920" marR="121920" marT="60960" marB="60960" anchor="ctr"/>
                </a:tc>
                <a:tc>
                  <a:txBody>
                    <a:bodyPr/>
                    <a:lstStyle/>
                    <a:p>
                      <a:pPr algn="l"/>
                      <a:endParaRPr lang="zh-CN" altLang="en-US" sz="1300">
                        <a:latin typeface="微软雅黑" pitchFamily="34" charset="-122"/>
                        <a:ea typeface="微软雅黑" pitchFamily="34" charset="-122"/>
                      </a:endParaRPr>
                    </a:p>
                  </a:txBody>
                  <a:tcPr marL="121920" marR="121920" marT="60960" marB="60960" anchor="ctr"/>
                </a:tc>
                <a:tc>
                  <a:txBody>
                    <a:bodyPr/>
                    <a:lstStyle/>
                    <a:p>
                      <a:pPr algn="l"/>
                      <a:endParaRPr lang="zh-CN" altLang="en-US" sz="1300" dirty="0">
                        <a:latin typeface="微软雅黑" pitchFamily="34" charset="-122"/>
                        <a:ea typeface="微软雅黑" pitchFamily="34" charset="-122"/>
                      </a:endParaRPr>
                    </a:p>
                  </a:txBody>
                  <a:tcPr marL="121920" marR="121920" marT="60960" marB="60960" anchor="ctr"/>
                </a:tc>
              </a:tr>
              <a:tr h="494453">
                <a:tc>
                  <a:txBody>
                    <a:bodyPr/>
                    <a:lstStyle/>
                    <a:p>
                      <a:pPr algn="l"/>
                      <a:r>
                        <a:rPr lang="en-US" altLang="zh-CN" sz="1300" dirty="0"/>
                        <a:t>Review &amp; Refinement</a:t>
                      </a:r>
                      <a:endParaRPr lang="zh-CN" altLang="en-US" sz="1300" dirty="0">
                        <a:solidFill>
                          <a:schemeClr val="accent3"/>
                        </a:solidFill>
                        <a:latin typeface="微软雅黑" pitchFamily="34" charset="-122"/>
                        <a:ea typeface="微软雅黑" pitchFamily="34" charset="-122"/>
                      </a:endParaRPr>
                    </a:p>
                  </a:txBody>
                  <a:tcPr marL="121920" marR="121920" marT="60960" marB="60960" anchor="ctr"/>
                </a:tc>
                <a:tc>
                  <a:txBody>
                    <a:bodyPr/>
                    <a:lstStyle/>
                    <a:p>
                      <a:pPr algn="l"/>
                      <a:endParaRPr lang="zh-CN" altLang="en-US" sz="1300">
                        <a:latin typeface="微软雅黑" pitchFamily="34" charset="-122"/>
                        <a:ea typeface="微软雅黑" pitchFamily="34" charset="-122"/>
                      </a:endParaRPr>
                    </a:p>
                  </a:txBody>
                  <a:tcPr marL="121920" marR="121920" marT="60960" marB="60960" anchor="ctr"/>
                </a:tc>
                <a:tc>
                  <a:txBody>
                    <a:bodyPr/>
                    <a:lstStyle/>
                    <a:p>
                      <a:pPr algn="l"/>
                      <a:endParaRPr lang="zh-CN" altLang="en-US" sz="1300" dirty="0">
                        <a:latin typeface="微软雅黑" pitchFamily="34" charset="-122"/>
                        <a:ea typeface="微软雅黑" pitchFamily="34" charset="-122"/>
                      </a:endParaRPr>
                    </a:p>
                  </a:txBody>
                  <a:tcPr marL="121920" marR="121920" marT="60960" marB="60960" anchor="ctr"/>
                </a:tc>
                <a:tc>
                  <a:txBody>
                    <a:bodyPr/>
                    <a:lstStyle/>
                    <a:p>
                      <a:pPr algn="l"/>
                      <a:endParaRPr lang="zh-CN" altLang="en-US" sz="1300" dirty="0">
                        <a:latin typeface="微软雅黑" pitchFamily="34" charset="-122"/>
                        <a:ea typeface="微软雅黑" pitchFamily="34" charset="-122"/>
                      </a:endParaRPr>
                    </a:p>
                  </a:txBody>
                  <a:tcPr marL="121920" marR="121920" marT="60960" marB="60960" anchor="ctr"/>
                </a:tc>
                <a:tc>
                  <a:txBody>
                    <a:bodyPr/>
                    <a:lstStyle/>
                    <a:p>
                      <a:pPr algn="l"/>
                      <a:endParaRPr lang="zh-CN" altLang="en-US" sz="1300">
                        <a:latin typeface="微软雅黑" pitchFamily="34" charset="-122"/>
                        <a:ea typeface="微软雅黑" pitchFamily="34" charset="-122"/>
                      </a:endParaRPr>
                    </a:p>
                  </a:txBody>
                  <a:tcPr marL="121920" marR="121920" marT="60960" marB="60960" anchor="ctr"/>
                </a:tc>
                <a:tc>
                  <a:txBody>
                    <a:bodyPr/>
                    <a:lstStyle/>
                    <a:p>
                      <a:pPr algn="l"/>
                      <a:endParaRPr lang="zh-CN" altLang="en-US" sz="1300">
                        <a:latin typeface="微软雅黑" pitchFamily="34" charset="-122"/>
                        <a:ea typeface="微软雅黑" pitchFamily="34" charset="-122"/>
                      </a:endParaRPr>
                    </a:p>
                  </a:txBody>
                  <a:tcPr marL="121920" marR="121920" marT="60960" marB="60960" anchor="ctr"/>
                </a:tc>
                <a:tc>
                  <a:txBody>
                    <a:bodyPr/>
                    <a:lstStyle/>
                    <a:p>
                      <a:pPr algn="l"/>
                      <a:endParaRPr lang="zh-CN" altLang="en-US" sz="1300">
                        <a:latin typeface="微软雅黑" pitchFamily="34" charset="-122"/>
                        <a:ea typeface="微软雅黑" pitchFamily="34" charset="-122"/>
                      </a:endParaRPr>
                    </a:p>
                  </a:txBody>
                  <a:tcPr marL="121920" marR="121920" marT="60960" marB="60960" anchor="ctr"/>
                </a:tc>
                <a:tc>
                  <a:txBody>
                    <a:bodyPr/>
                    <a:lstStyle/>
                    <a:p>
                      <a:pPr algn="l"/>
                      <a:endParaRPr lang="zh-CN" altLang="en-US" sz="1300">
                        <a:latin typeface="微软雅黑" pitchFamily="34" charset="-122"/>
                        <a:ea typeface="微软雅黑" pitchFamily="34" charset="-122"/>
                      </a:endParaRPr>
                    </a:p>
                  </a:txBody>
                  <a:tcPr marL="121920" marR="121920" marT="60960" marB="60960" anchor="ctr"/>
                </a:tc>
                <a:tc>
                  <a:txBody>
                    <a:bodyPr/>
                    <a:lstStyle/>
                    <a:p>
                      <a:pPr algn="l"/>
                      <a:endParaRPr lang="zh-CN" altLang="en-US" sz="1300">
                        <a:latin typeface="微软雅黑" pitchFamily="34" charset="-122"/>
                        <a:ea typeface="微软雅黑" pitchFamily="34" charset="-122"/>
                      </a:endParaRPr>
                    </a:p>
                  </a:txBody>
                  <a:tcPr marL="121920" marR="121920" marT="60960" marB="60960" anchor="ctr"/>
                </a:tc>
                <a:tc>
                  <a:txBody>
                    <a:bodyPr/>
                    <a:lstStyle/>
                    <a:p>
                      <a:pPr algn="l"/>
                      <a:endParaRPr lang="zh-CN" altLang="en-US" sz="1300">
                        <a:latin typeface="微软雅黑" pitchFamily="34" charset="-122"/>
                        <a:ea typeface="微软雅黑" pitchFamily="34" charset="-122"/>
                      </a:endParaRPr>
                    </a:p>
                  </a:txBody>
                  <a:tcPr marL="121920" marR="121920" marT="60960" marB="60960" anchor="ctr"/>
                </a:tc>
                <a:tc>
                  <a:txBody>
                    <a:bodyPr/>
                    <a:lstStyle/>
                    <a:p>
                      <a:pPr algn="l"/>
                      <a:endParaRPr lang="zh-CN" altLang="en-US" sz="1300">
                        <a:latin typeface="微软雅黑" pitchFamily="34" charset="-122"/>
                        <a:ea typeface="微软雅黑" pitchFamily="34" charset="-122"/>
                      </a:endParaRPr>
                    </a:p>
                  </a:txBody>
                  <a:tcPr marL="121920" marR="121920" marT="60960" marB="60960" anchor="ctr"/>
                </a:tc>
                <a:tc>
                  <a:txBody>
                    <a:bodyPr/>
                    <a:lstStyle/>
                    <a:p>
                      <a:pPr algn="l"/>
                      <a:endParaRPr lang="zh-CN" altLang="en-US" sz="1300">
                        <a:latin typeface="微软雅黑" pitchFamily="34" charset="-122"/>
                        <a:ea typeface="微软雅黑" pitchFamily="34" charset="-122"/>
                      </a:endParaRPr>
                    </a:p>
                  </a:txBody>
                  <a:tcPr marL="121920" marR="121920" marT="60960" marB="60960" anchor="ctr"/>
                </a:tc>
                <a:tc>
                  <a:txBody>
                    <a:bodyPr/>
                    <a:lstStyle/>
                    <a:p>
                      <a:pPr algn="l"/>
                      <a:endParaRPr lang="zh-CN" altLang="en-US" sz="1300" dirty="0">
                        <a:latin typeface="微软雅黑" pitchFamily="34" charset="-122"/>
                        <a:ea typeface="微软雅黑" pitchFamily="34" charset="-122"/>
                      </a:endParaRPr>
                    </a:p>
                  </a:txBody>
                  <a:tcPr marL="121920" marR="121920" marT="60960" marB="60960" anchor="ctr"/>
                </a:tc>
              </a:tr>
              <a:tr h="494453">
                <a:tc>
                  <a:txBody>
                    <a:bodyPr/>
                    <a:lstStyle/>
                    <a:p>
                      <a:pPr algn="l"/>
                      <a:r>
                        <a:rPr lang="en-US" altLang="zh-CN" sz="1300" dirty="0"/>
                        <a:t>File and Launch</a:t>
                      </a:r>
                      <a:endParaRPr lang="zh-CN" altLang="en-US" sz="1300" dirty="0">
                        <a:solidFill>
                          <a:schemeClr val="accent3"/>
                        </a:solidFill>
                        <a:latin typeface="微软雅黑" pitchFamily="34" charset="-122"/>
                        <a:ea typeface="微软雅黑" pitchFamily="34" charset="-122"/>
                      </a:endParaRPr>
                    </a:p>
                  </a:txBody>
                  <a:tcPr marL="121920" marR="121920" marT="60960" marB="60960" anchor="ctr"/>
                </a:tc>
                <a:tc>
                  <a:txBody>
                    <a:bodyPr/>
                    <a:lstStyle/>
                    <a:p>
                      <a:pPr algn="l"/>
                      <a:endParaRPr lang="zh-CN" altLang="en-US" sz="1300">
                        <a:latin typeface="微软雅黑" pitchFamily="34" charset="-122"/>
                        <a:ea typeface="微软雅黑" pitchFamily="34" charset="-122"/>
                      </a:endParaRPr>
                    </a:p>
                  </a:txBody>
                  <a:tcPr marL="121920" marR="121920" marT="60960" marB="60960" anchor="ctr"/>
                </a:tc>
                <a:tc>
                  <a:txBody>
                    <a:bodyPr/>
                    <a:lstStyle/>
                    <a:p>
                      <a:pPr algn="l"/>
                      <a:endParaRPr lang="zh-CN" altLang="en-US" sz="1300">
                        <a:latin typeface="微软雅黑" pitchFamily="34" charset="-122"/>
                        <a:ea typeface="微软雅黑" pitchFamily="34" charset="-122"/>
                      </a:endParaRPr>
                    </a:p>
                  </a:txBody>
                  <a:tcPr marL="121920" marR="121920" marT="60960" marB="60960" anchor="ctr"/>
                </a:tc>
                <a:tc>
                  <a:txBody>
                    <a:bodyPr/>
                    <a:lstStyle/>
                    <a:p>
                      <a:pPr algn="l"/>
                      <a:endParaRPr lang="zh-CN" altLang="en-US" sz="1300" dirty="0">
                        <a:latin typeface="微软雅黑" pitchFamily="34" charset="-122"/>
                        <a:ea typeface="微软雅黑" pitchFamily="34" charset="-122"/>
                      </a:endParaRPr>
                    </a:p>
                  </a:txBody>
                  <a:tcPr marL="121920" marR="121920" marT="60960" marB="60960" anchor="ctr"/>
                </a:tc>
                <a:tc>
                  <a:txBody>
                    <a:bodyPr/>
                    <a:lstStyle/>
                    <a:p>
                      <a:pPr algn="l"/>
                      <a:endParaRPr lang="zh-CN" altLang="en-US" sz="1300">
                        <a:latin typeface="微软雅黑" pitchFamily="34" charset="-122"/>
                        <a:ea typeface="微软雅黑" pitchFamily="34" charset="-122"/>
                      </a:endParaRPr>
                    </a:p>
                  </a:txBody>
                  <a:tcPr marL="121920" marR="121920" marT="60960" marB="60960" anchor="ctr"/>
                </a:tc>
                <a:tc>
                  <a:txBody>
                    <a:bodyPr/>
                    <a:lstStyle/>
                    <a:p>
                      <a:pPr algn="l"/>
                      <a:endParaRPr lang="zh-CN" altLang="en-US" sz="1300" dirty="0">
                        <a:latin typeface="微软雅黑" pitchFamily="34" charset="-122"/>
                        <a:ea typeface="微软雅黑" pitchFamily="34" charset="-122"/>
                      </a:endParaRPr>
                    </a:p>
                  </a:txBody>
                  <a:tcPr marL="121920" marR="121920" marT="60960" marB="60960" anchor="ctr"/>
                </a:tc>
                <a:tc>
                  <a:txBody>
                    <a:bodyPr/>
                    <a:lstStyle/>
                    <a:p>
                      <a:pPr algn="l"/>
                      <a:endParaRPr lang="zh-CN" altLang="en-US" sz="1300" dirty="0">
                        <a:latin typeface="微软雅黑" pitchFamily="34" charset="-122"/>
                        <a:ea typeface="微软雅黑" pitchFamily="34" charset="-122"/>
                      </a:endParaRPr>
                    </a:p>
                  </a:txBody>
                  <a:tcPr marL="121920" marR="121920" marT="60960" marB="60960" anchor="ctr"/>
                </a:tc>
                <a:tc>
                  <a:txBody>
                    <a:bodyPr/>
                    <a:lstStyle/>
                    <a:p>
                      <a:pPr algn="l"/>
                      <a:endParaRPr lang="zh-CN" altLang="en-US" sz="1300" dirty="0">
                        <a:latin typeface="微软雅黑" pitchFamily="34" charset="-122"/>
                        <a:ea typeface="微软雅黑" pitchFamily="34" charset="-122"/>
                      </a:endParaRPr>
                    </a:p>
                  </a:txBody>
                  <a:tcPr marL="121920" marR="121920" marT="60960" marB="60960" anchor="ctr"/>
                </a:tc>
                <a:tc>
                  <a:txBody>
                    <a:bodyPr/>
                    <a:lstStyle/>
                    <a:p>
                      <a:pPr algn="l"/>
                      <a:endParaRPr lang="zh-CN" altLang="en-US" sz="1300" dirty="0">
                        <a:latin typeface="微软雅黑" pitchFamily="34" charset="-122"/>
                        <a:ea typeface="微软雅黑" pitchFamily="34" charset="-122"/>
                      </a:endParaRPr>
                    </a:p>
                  </a:txBody>
                  <a:tcPr marL="121920" marR="121920" marT="60960" marB="60960" anchor="ctr"/>
                </a:tc>
                <a:tc>
                  <a:txBody>
                    <a:bodyPr/>
                    <a:lstStyle/>
                    <a:p>
                      <a:pPr algn="l"/>
                      <a:endParaRPr lang="zh-CN" altLang="en-US" sz="1300" dirty="0">
                        <a:latin typeface="微软雅黑" pitchFamily="34" charset="-122"/>
                        <a:ea typeface="微软雅黑" pitchFamily="34" charset="-122"/>
                      </a:endParaRPr>
                    </a:p>
                  </a:txBody>
                  <a:tcPr marL="121920" marR="121920" marT="60960" marB="60960" anchor="ctr"/>
                </a:tc>
                <a:tc>
                  <a:txBody>
                    <a:bodyPr/>
                    <a:lstStyle/>
                    <a:p>
                      <a:pPr algn="l"/>
                      <a:endParaRPr lang="zh-CN" altLang="en-US" sz="1300" dirty="0">
                        <a:latin typeface="微软雅黑" pitchFamily="34" charset="-122"/>
                        <a:ea typeface="微软雅黑" pitchFamily="34" charset="-122"/>
                      </a:endParaRPr>
                    </a:p>
                  </a:txBody>
                  <a:tcPr marL="121920" marR="121920" marT="60960" marB="60960" anchor="ctr"/>
                </a:tc>
                <a:tc>
                  <a:txBody>
                    <a:bodyPr/>
                    <a:lstStyle/>
                    <a:p>
                      <a:pPr algn="l"/>
                      <a:endParaRPr lang="zh-CN" altLang="en-US" sz="1300" dirty="0">
                        <a:latin typeface="微软雅黑" pitchFamily="34" charset="-122"/>
                        <a:ea typeface="微软雅黑" pitchFamily="34" charset="-122"/>
                      </a:endParaRPr>
                    </a:p>
                  </a:txBody>
                  <a:tcPr marL="121920" marR="121920" marT="60960" marB="60960" anchor="ctr"/>
                </a:tc>
                <a:tc>
                  <a:txBody>
                    <a:bodyPr/>
                    <a:lstStyle/>
                    <a:p>
                      <a:pPr algn="l"/>
                      <a:endParaRPr lang="zh-CN" altLang="en-US" sz="1300" dirty="0">
                        <a:latin typeface="微软雅黑" pitchFamily="34" charset="-122"/>
                        <a:ea typeface="微软雅黑" pitchFamily="34" charset="-122"/>
                      </a:endParaRPr>
                    </a:p>
                  </a:txBody>
                  <a:tcPr marL="121920" marR="121920" marT="60960" marB="60960" anchor="ctr"/>
                </a:tc>
              </a:tr>
            </a:tbl>
          </a:graphicData>
        </a:graphic>
      </p:graphicFrame>
      <p:sp>
        <p:nvSpPr>
          <p:cNvPr id="4" name="圆角矩形 26"/>
          <p:cNvSpPr/>
          <p:nvPr/>
        </p:nvSpPr>
        <p:spPr>
          <a:xfrm>
            <a:off x="2967567" y="2650067"/>
            <a:ext cx="1392000" cy="240000"/>
          </a:xfrm>
          <a:prstGeom prst="roundRect">
            <a:avLst>
              <a:gd name="adj"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 name="圆角矩形 27"/>
          <p:cNvSpPr/>
          <p:nvPr/>
        </p:nvSpPr>
        <p:spPr>
          <a:xfrm>
            <a:off x="3676267" y="3144596"/>
            <a:ext cx="2112000" cy="240000"/>
          </a:xfrm>
          <a:prstGeom prst="roundRect">
            <a:avLst>
              <a:gd name="adj"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圆角矩形 28"/>
          <p:cNvSpPr/>
          <p:nvPr/>
        </p:nvSpPr>
        <p:spPr>
          <a:xfrm>
            <a:off x="5126167" y="3639125"/>
            <a:ext cx="2112000" cy="240000"/>
          </a:xfrm>
          <a:prstGeom prst="roundRect">
            <a:avLst>
              <a:gd name="adj"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 name="圆角矩形 29"/>
          <p:cNvSpPr/>
          <p:nvPr/>
        </p:nvSpPr>
        <p:spPr>
          <a:xfrm>
            <a:off x="6576900" y="4133655"/>
            <a:ext cx="3552000" cy="240000"/>
          </a:xfrm>
          <a:prstGeom prst="roundRect">
            <a:avLst>
              <a:gd name="adj"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 name="圆角矩形 30"/>
          <p:cNvSpPr/>
          <p:nvPr/>
        </p:nvSpPr>
        <p:spPr>
          <a:xfrm>
            <a:off x="8743845" y="4628184"/>
            <a:ext cx="2112000" cy="240000"/>
          </a:xfrm>
          <a:prstGeom prst="roundRect">
            <a:avLst>
              <a:gd name="adj"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 name="圆角矩形 31"/>
          <p:cNvSpPr/>
          <p:nvPr/>
        </p:nvSpPr>
        <p:spPr>
          <a:xfrm>
            <a:off x="10182000" y="5122713"/>
            <a:ext cx="1344000" cy="240000"/>
          </a:xfrm>
          <a:prstGeom prst="roundRect">
            <a:avLst>
              <a:gd name="adj"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圆角矩形 32"/>
          <p:cNvSpPr/>
          <p:nvPr/>
        </p:nvSpPr>
        <p:spPr>
          <a:xfrm>
            <a:off x="2967567" y="2650067"/>
            <a:ext cx="672000" cy="2400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圆角矩形 33"/>
          <p:cNvSpPr/>
          <p:nvPr/>
        </p:nvSpPr>
        <p:spPr>
          <a:xfrm>
            <a:off x="3676267" y="3144596"/>
            <a:ext cx="864000" cy="2400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圆角矩形 34"/>
          <p:cNvSpPr/>
          <p:nvPr/>
        </p:nvSpPr>
        <p:spPr>
          <a:xfrm>
            <a:off x="5126167" y="3639125"/>
            <a:ext cx="1344000" cy="2400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圆角矩形 35"/>
          <p:cNvSpPr/>
          <p:nvPr/>
        </p:nvSpPr>
        <p:spPr>
          <a:xfrm>
            <a:off x="6576900" y="4133655"/>
            <a:ext cx="672000" cy="2400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圆角矩形 36"/>
          <p:cNvSpPr/>
          <p:nvPr/>
        </p:nvSpPr>
        <p:spPr>
          <a:xfrm>
            <a:off x="8743845" y="4628184"/>
            <a:ext cx="384000" cy="2400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 name="矩形 14"/>
          <p:cNvSpPr/>
          <p:nvPr/>
        </p:nvSpPr>
        <p:spPr>
          <a:xfrm>
            <a:off x="824867" y="1337536"/>
            <a:ext cx="10542266" cy="613694"/>
          </a:xfrm>
          <a:prstGeom prst="rect">
            <a:avLst/>
          </a:prstGeom>
        </p:spPr>
        <p:txBody>
          <a:bodyPr wrap="square">
            <a:spAutoFit/>
          </a:bodyPr>
          <a:lstStyle/>
          <a:p>
            <a:pPr marL="171450" indent="-171450">
              <a:lnSpc>
                <a:spcPct val="150000"/>
              </a:lnSpc>
              <a:spcAft>
                <a:spcPts val="600"/>
              </a:spcAft>
              <a:buClr>
                <a:schemeClr val="accent1"/>
              </a:buClr>
              <a:buFont typeface="Arial" pitchFamily="34" charset="0"/>
              <a:buChar char="•"/>
            </a:pPr>
            <a:r>
              <a:rPr lang="zh-CN" altLang="en-US" sz="1200" dirty="0">
                <a:solidFill>
                  <a:schemeClr val="tx1">
                    <a:lumMod val="65000"/>
                    <a:lumOff val="35000"/>
                  </a:schemeClr>
                </a:solidFill>
                <a:latin typeface="+mn-ea"/>
              </a:rPr>
              <a:t>为客户提供有效服务，是我们工作的方向和价值评价的标尺，成就客户就是成就我们自己。我们坚持以客户为中心，快速响应客户需求，持续为客户创造长期价值进而成就客户。为客户提供有效服务，是我们工作的方向和价值评价的标尺。</a:t>
            </a:r>
            <a:endParaRPr lang="zh-CN" altLang="en-US" sz="1200" dirty="0">
              <a:solidFill>
                <a:schemeClr val="tx1">
                  <a:lumMod val="65000"/>
                  <a:lumOff val="3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barn(inVertical)">
                                      <p:cBhvr>
                                        <p:cTn id="7" dur="500"/>
                                        <p:tgtEl>
                                          <p:spTgt spid="40"/>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wd">
                                    <p:tmPct val="10000"/>
                                  </p:iterate>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6199"/>
                            </p:stCondLst>
                            <p:childTnLst>
                              <p:par>
                                <p:cTn id="13" presetID="37"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900" decel="100000" fill="hold"/>
                                        <p:tgtEl>
                                          <p:spTgt spid="3"/>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par>
                          <p:cTn id="19" fill="hold">
                            <p:stCondLst>
                              <p:cond delay="7199"/>
                            </p:stCondLst>
                            <p:childTnLst>
                              <p:par>
                                <p:cTn id="20" presetID="1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250"/>
                                        <p:tgtEl>
                                          <p:spTgt spid="4"/>
                                        </p:tgtEl>
                                        <p:attrNameLst>
                                          <p:attrName>ppt_x</p:attrName>
                                        </p:attrNameLst>
                                      </p:cBhvr>
                                      <p:tavLst>
                                        <p:tav tm="0">
                                          <p:val>
                                            <p:strVal val="#ppt_x-#ppt_w*1.125000"/>
                                          </p:val>
                                        </p:tav>
                                        <p:tav tm="100000">
                                          <p:val>
                                            <p:strVal val="#ppt_x"/>
                                          </p:val>
                                        </p:tav>
                                      </p:tavLst>
                                    </p:anim>
                                    <p:animEffect transition="in" filter="wipe(right)">
                                      <p:cBhvr>
                                        <p:cTn id="23" dur="250"/>
                                        <p:tgtEl>
                                          <p:spTgt spid="4"/>
                                        </p:tgtEl>
                                      </p:cBhvr>
                                    </p:animEffect>
                                  </p:childTnLst>
                                </p:cTn>
                              </p:par>
                            </p:childTnLst>
                          </p:cTn>
                        </p:par>
                        <p:par>
                          <p:cTn id="24" fill="hold">
                            <p:stCondLst>
                              <p:cond delay="7699"/>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250"/>
                                        <p:tgtEl>
                                          <p:spTgt spid="10"/>
                                        </p:tgtEl>
                                      </p:cBhvr>
                                    </p:animEffect>
                                  </p:childTnLst>
                                </p:cTn>
                              </p:par>
                            </p:childTnLst>
                          </p:cTn>
                        </p:par>
                        <p:par>
                          <p:cTn id="28" fill="hold">
                            <p:stCondLst>
                              <p:cond delay="8199"/>
                            </p:stCondLst>
                            <p:childTnLst>
                              <p:par>
                                <p:cTn id="29" presetID="12" presetClass="entr" presetSubtype="8"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250"/>
                                        <p:tgtEl>
                                          <p:spTgt spid="5"/>
                                        </p:tgtEl>
                                        <p:attrNameLst>
                                          <p:attrName>ppt_x</p:attrName>
                                        </p:attrNameLst>
                                      </p:cBhvr>
                                      <p:tavLst>
                                        <p:tav tm="0">
                                          <p:val>
                                            <p:strVal val="#ppt_x-#ppt_w*1.125000"/>
                                          </p:val>
                                        </p:tav>
                                        <p:tav tm="100000">
                                          <p:val>
                                            <p:strVal val="#ppt_x"/>
                                          </p:val>
                                        </p:tav>
                                      </p:tavLst>
                                    </p:anim>
                                    <p:animEffect transition="in" filter="wipe(right)">
                                      <p:cBhvr>
                                        <p:cTn id="32" dur="250"/>
                                        <p:tgtEl>
                                          <p:spTgt spid="5"/>
                                        </p:tgtEl>
                                      </p:cBhvr>
                                    </p:animEffect>
                                  </p:childTnLst>
                                </p:cTn>
                              </p:par>
                            </p:childTnLst>
                          </p:cTn>
                        </p:par>
                        <p:par>
                          <p:cTn id="33" fill="hold">
                            <p:stCondLst>
                              <p:cond delay="8699"/>
                            </p:stCondLst>
                            <p:childTnLst>
                              <p:par>
                                <p:cTn id="34" presetID="22" presetClass="entr" presetSubtype="8"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left)">
                                      <p:cBhvr>
                                        <p:cTn id="36" dur="250"/>
                                        <p:tgtEl>
                                          <p:spTgt spid="11"/>
                                        </p:tgtEl>
                                      </p:cBhvr>
                                    </p:animEffect>
                                  </p:childTnLst>
                                </p:cTn>
                              </p:par>
                            </p:childTnLst>
                          </p:cTn>
                        </p:par>
                        <p:par>
                          <p:cTn id="37" fill="hold">
                            <p:stCondLst>
                              <p:cond delay="9199"/>
                            </p:stCondLst>
                            <p:childTnLst>
                              <p:par>
                                <p:cTn id="38" presetID="12" presetClass="entr" presetSubtype="8" fill="hold" grpId="0" nodeType="after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additive="base">
                                        <p:cTn id="40" dur="250"/>
                                        <p:tgtEl>
                                          <p:spTgt spid="6"/>
                                        </p:tgtEl>
                                        <p:attrNameLst>
                                          <p:attrName>ppt_x</p:attrName>
                                        </p:attrNameLst>
                                      </p:cBhvr>
                                      <p:tavLst>
                                        <p:tav tm="0">
                                          <p:val>
                                            <p:strVal val="#ppt_x-#ppt_w*1.125000"/>
                                          </p:val>
                                        </p:tav>
                                        <p:tav tm="100000">
                                          <p:val>
                                            <p:strVal val="#ppt_x"/>
                                          </p:val>
                                        </p:tav>
                                      </p:tavLst>
                                    </p:anim>
                                    <p:animEffect transition="in" filter="wipe(right)">
                                      <p:cBhvr>
                                        <p:cTn id="41" dur="250"/>
                                        <p:tgtEl>
                                          <p:spTgt spid="6"/>
                                        </p:tgtEl>
                                      </p:cBhvr>
                                    </p:animEffect>
                                  </p:childTnLst>
                                </p:cTn>
                              </p:par>
                            </p:childTnLst>
                          </p:cTn>
                        </p:par>
                        <p:par>
                          <p:cTn id="42" fill="hold">
                            <p:stCondLst>
                              <p:cond delay="9699"/>
                            </p:stCondLst>
                            <p:childTnLst>
                              <p:par>
                                <p:cTn id="43" presetID="22" presetClass="entr" presetSubtype="8"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250"/>
                                        <p:tgtEl>
                                          <p:spTgt spid="12"/>
                                        </p:tgtEl>
                                      </p:cBhvr>
                                    </p:animEffect>
                                  </p:childTnLst>
                                </p:cTn>
                              </p:par>
                            </p:childTnLst>
                          </p:cTn>
                        </p:par>
                        <p:par>
                          <p:cTn id="46" fill="hold">
                            <p:stCondLst>
                              <p:cond delay="10199"/>
                            </p:stCondLst>
                            <p:childTnLst>
                              <p:par>
                                <p:cTn id="47" presetID="12" presetClass="entr" presetSubtype="8" fill="hold" grpId="0" nodeType="after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additive="base">
                                        <p:cTn id="49" dur="250"/>
                                        <p:tgtEl>
                                          <p:spTgt spid="7"/>
                                        </p:tgtEl>
                                        <p:attrNameLst>
                                          <p:attrName>ppt_x</p:attrName>
                                        </p:attrNameLst>
                                      </p:cBhvr>
                                      <p:tavLst>
                                        <p:tav tm="0">
                                          <p:val>
                                            <p:strVal val="#ppt_x-#ppt_w*1.125000"/>
                                          </p:val>
                                        </p:tav>
                                        <p:tav tm="100000">
                                          <p:val>
                                            <p:strVal val="#ppt_x"/>
                                          </p:val>
                                        </p:tav>
                                      </p:tavLst>
                                    </p:anim>
                                    <p:animEffect transition="in" filter="wipe(right)">
                                      <p:cBhvr>
                                        <p:cTn id="50" dur="250"/>
                                        <p:tgtEl>
                                          <p:spTgt spid="7"/>
                                        </p:tgtEl>
                                      </p:cBhvr>
                                    </p:animEffect>
                                  </p:childTnLst>
                                </p:cTn>
                              </p:par>
                            </p:childTnLst>
                          </p:cTn>
                        </p:par>
                        <p:par>
                          <p:cTn id="51" fill="hold">
                            <p:stCondLst>
                              <p:cond delay="10699"/>
                            </p:stCondLst>
                            <p:childTnLst>
                              <p:par>
                                <p:cTn id="52" presetID="22" presetClass="entr" presetSubtype="8"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wipe(left)">
                                      <p:cBhvr>
                                        <p:cTn id="54" dur="250"/>
                                        <p:tgtEl>
                                          <p:spTgt spid="13"/>
                                        </p:tgtEl>
                                      </p:cBhvr>
                                    </p:animEffect>
                                  </p:childTnLst>
                                </p:cTn>
                              </p:par>
                            </p:childTnLst>
                          </p:cTn>
                        </p:par>
                        <p:par>
                          <p:cTn id="55" fill="hold">
                            <p:stCondLst>
                              <p:cond delay="11199"/>
                            </p:stCondLst>
                            <p:childTnLst>
                              <p:par>
                                <p:cTn id="56" presetID="12" presetClass="entr" presetSubtype="8" fill="hold" grpId="0" nodeType="afterEffect">
                                  <p:stCondLst>
                                    <p:cond delay="0"/>
                                  </p:stCondLst>
                                  <p:childTnLst>
                                    <p:set>
                                      <p:cBhvr>
                                        <p:cTn id="57" dur="1" fill="hold">
                                          <p:stCondLst>
                                            <p:cond delay="0"/>
                                          </p:stCondLst>
                                        </p:cTn>
                                        <p:tgtEl>
                                          <p:spTgt spid="8"/>
                                        </p:tgtEl>
                                        <p:attrNameLst>
                                          <p:attrName>style.visibility</p:attrName>
                                        </p:attrNameLst>
                                      </p:cBhvr>
                                      <p:to>
                                        <p:strVal val="visible"/>
                                      </p:to>
                                    </p:set>
                                    <p:anim calcmode="lin" valueType="num">
                                      <p:cBhvr additive="base">
                                        <p:cTn id="58" dur="250"/>
                                        <p:tgtEl>
                                          <p:spTgt spid="8"/>
                                        </p:tgtEl>
                                        <p:attrNameLst>
                                          <p:attrName>ppt_x</p:attrName>
                                        </p:attrNameLst>
                                      </p:cBhvr>
                                      <p:tavLst>
                                        <p:tav tm="0">
                                          <p:val>
                                            <p:strVal val="#ppt_x-#ppt_w*1.125000"/>
                                          </p:val>
                                        </p:tav>
                                        <p:tav tm="100000">
                                          <p:val>
                                            <p:strVal val="#ppt_x"/>
                                          </p:val>
                                        </p:tav>
                                      </p:tavLst>
                                    </p:anim>
                                    <p:animEffect transition="in" filter="wipe(right)">
                                      <p:cBhvr>
                                        <p:cTn id="59" dur="250"/>
                                        <p:tgtEl>
                                          <p:spTgt spid="8"/>
                                        </p:tgtEl>
                                      </p:cBhvr>
                                    </p:animEffect>
                                  </p:childTnLst>
                                </p:cTn>
                              </p:par>
                            </p:childTnLst>
                          </p:cTn>
                        </p:par>
                        <p:par>
                          <p:cTn id="60" fill="hold">
                            <p:stCondLst>
                              <p:cond delay="11699"/>
                            </p:stCondLst>
                            <p:childTnLst>
                              <p:par>
                                <p:cTn id="61" presetID="22" presetClass="entr" presetSubtype="8"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wipe(left)">
                                      <p:cBhvr>
                                        <p:cTn id="63" dur="250"/>
                                        <p:tgtEl>
                                          <p:spTgt spid="14"/>
                                        </p:tgtEl>
                                      </p:cBhvr>
                                    </p:animEffect>
                                  </p:childTnLst>
                                </p:cTn>
                              </p:par>
                            </p:childTnLst>
                          </p:cTn>
                        </p:par>
                        <p:par>
                          <p:cTn id="64" fill="hold">
                            <p:stCondLst>
                              <p:cond delay="12199"/>
                            </p:stCondLst>
                            <p:childTnLst>
                              <p:par>
                                <p:cTn id="65" presetID="12" presetClass="entr" presetSubtype="8" fill="hold" grpId="0" nodeType="afterEffect">
                                  <p:stCondLst>
                                    <p:cond delay="0"/>
                                  </p:stCondLst>
                                  <p:childTnLst>
                                    <p:set>
                                      <p:cBhvr>
                                        <p:cTn id="66" dur="1" fill="hold">
                                          <p:stCondLst>
                                            <p:cond delay="0"/>
                                          </p:stCondLst>
                                        </p:cTn>
                                        <p:tgtEl>
                                          <p:spTgt spid="9"/>
                                        </p:tgtEl>
                                        <p:attrNameLst>
                                          <p:attrName>style.visibility</p:attrName>
                                        </p:attrNameLst>
                                      </p:cBhvr>
                                      <p:to>
                                        <p:strVal val="visible"/>
                                      </p:to>
                                    </p:set>
                                    <p:anim calcmode="lin" valueType="num">
                                      <p:cBhvr additive="base">
                                        <p:cTn id="67" dur="250"/>
                                        <p:tgtEl>
                                          <p:spTgt spid="9"/>
                                        </p:tgtEl>
                                        <p:attrNameLst>
                                          <p:attrName>ppt_x</p:attrName>
                                        </p:attrNameLst>
                                      </p:cBhvr>
                                      <p:tavLst>
                                        <p:tav tm="0">
                                          <p:val>
                                            <p:strVal val="#ppt_x-#ppt_w*1.125000"/>
                                          </p:val>
                                        </p:tav>
                                        <p:tav tm="100000">
                                          <p:val>
                                            <p:strVal val="#ppt_x"/>
                                          </p:val>
                                        </p:tav>
                                      </p:tavLst>
                                    </p:anim>
                                    <p:animEffect transition="in" filter="wipe(right)">
                                      <p:cBhvr>
                                        <p:cTn id="68" dur="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TextBox 2"/>
          <p:cNvSpPr txBox="1"/>
          <p:nvPr/>
        </p:nvSpPr>
        <p:spPr>
          <a:xfrm>
            <a:off x="1233107" y="332656"/>
            <a:ext cx="8320614" cy="584775"/>
          </a:xfrm>
          <a:prstGeom prst="rect">
            <a:avLst/>
          </a:prstGeom>
          <a:noFill/>
          <a:ln>
            <a:noFill/>
            <a:prstDash val="sysDash"/>
          </a:ln>
        </p:spPr>
        <p:txBody>
          <a:bodyPr wrap="square" rtlCol="0">
            <a:spAutoFit/>
          </a:bodyPr>
          <a:lstStyle>
            <a:defPPr>
              <a:defRPr lang="zh-CN"/>
            </a:defPPr>
            <a:lvl1pPr>
              <a:lnSpc>
                <a:spcPct val="100000"/>
              </a:lnSpc>
              <a:defRPr sz="3200" b="1">
                <a:gradFill flip="none" rotWithShape="1">
                  <a:gsLst>
                    <a:gs pos="53000">
                      <a:srgbClr val="FFF046"/>
                    </a:gs>
                    <a:gs pos="90242">
                      <a:srgbClr val="FFF74E"/>
                    </a:gs>
                    <a:gs pos="1463">
                      <a:srgbClr val="EECA96"/>
                    </a:gs>
                    <a:gs pos="13000">
                      <a:srgbClr val="FFEF4C"/>
                    </a:gs>
                    <a:gs pos="100000">
                      <a:srgbClr val="FFFF89"/>
                    </a:gs>
                  </a:gsLst>
                  <a:lin ang="5400000" scaled="1"/>
                  <a:tileRect/>
                </a:gradFill>
                <a:effectLst>
                  <a:outerShdw blurRad="533400" dist="38100" dir="8100000" algn="tr" rotWithShape="0">
                    <a:schemeClr val="accent1">
                      <a:alpha val="40000"/>
                    </a:schemeClr>
                  </a:outerShdw>
                </a:effectLst>
                <a:cs typeface="+mn-ea"/>
              </a:defRPr>
            </a:lvl1pPr>
          </a:lstStyle>
          <a:p>
            <a:r>
              <a:rPr lang="zh-CN" altLang="en-US" dirty="0">
                <a:sym typeface="+mn-lt"/>
              </a:rPr>
              <a:t>添加修改相关页面标题文字</a:t>
            </a:r>
            <a:endParaRPr lang="zh-CN" altLang="zh-CN" dirty="0">
              <a:sym typeface="+mn-lt"/>
            </a:endParaRPr>
          </a:p>
        </p:txBody>
      </p:sp>
      <p:sp>
        <p:nvSpPr>
          <p:cNvPr id="97" name="Freeform 7"/>
          <p:cNvSpPr/>
          <p:nvPr/>
        </p:nvSpPr>
        <p:spPr bwMode="auto">
          <a:xfrm>
            <a:off x="5029354" y="1990783"/>
            <a:ext cx="886884" cy="865716"/>
          </a:xfrm>
          <a:custGeom>
            <a:avLst/>
            <a:gdLst>
              <a:gd name="T0" fmla="*/ 158 w 524"/>
              <a:gd name="T1" fmla="*/ 0 h 423"/>
              <a:gd name="T2" fmla="*/ 365 w 524"/>
              <a:gd name="T3" fmla="*/ 0 h 423"/>
              <a:gd name="T4" fmla="*/ 366 w 524"/>
              <a:gd name="T5" fmla="*/ 0 h 423"/>
              <a:gd name="T6" fmla="*/ 366 w 524"/>
              <a:gd name="T7" fmla="*/ 0 h 423"/>
              <a:gd name="T8" fmla="*/ 523 w 524"/>
              <a:gd name="T9" fmla="*/ 157 h 423"/>
              <a:gd name="T10" fmla="*/ 524 w 524"/>
              <a:gd name="T11" fmla="*/ 423 h 423"/>
              <a:gd name="T12" fmla="*/ 388 w 524"/>
              <a:gd name="T13" fmla="*/ 321 h 423"/>
              <a:gd name="T14" fmla="*/ 158 w 524"/>
              <a:gd name="T15" fmla="*/ 316 h 423"/>
              <a:gd name="T16" fmla="*/ 0 w 524"/>
              <a:gd name="T17" fmla="*/ 158 h 423"/>
              <a:gd name="T18" fmla="*/ 158 w 524"/>
              <a:gd name="T19"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4" h="423">
                <a:moveTo>
                  <a:pt x="158" y="0"/>
                </a:moveTo>
                <a:cubicBezTo>
                  <a:pt x="365" y="0"/>
                  <a:pt x="365" y="0"/>
                  <a:pt x="365" y="0"/>
                </a:cubicBezTo>
                <a:cubicBezTo>
                  <a:pt x="365" y="0"/>
                  <a:pt x="365" y="0"/>
                  <a:pt x="366" y="0"/>
                </a:cubicBezTo>
                <a:cubicBezTo>
                  <a:pt x="366" y="0"/>
                  <a:pt x="366" y="0"/>
                  <a:pt x="366" y="0"/>
                </a:cubicBezTo>
                <a:cubicBezTo>
                  <a:pt x="453" y="0"/>
                  <a:pt x="523" y="71"/>
                  <a:pt x="523" y="157"/>
                </a:cubicBezTo>
                <a:cubicBezTo>
                  <a:pt x="523" y="244"/>
                  <a:pt x="524" y="423"/>
                  <a:pt x="524" y="423"/>
                </a:cubicBezTo>
                <a:cubicBezTo>
                  <a:pt x="524" y="423"/>
                  <a:pt x="484" y="335"/>
                  <a:pt x="388" y="321"/>
                </a:cubicBezTo>
                <a:cubicBezTo>
                  <a:pt x="376" y="319"/>
                  <a:pt x="158" y="316"/>
                  <a:pt x="158" y="316"/>
                </a:cubicBezTo>
                <a:cubicBezTo>
                  <a:pt x="70" y="316"/>
                  <a:pt x="0" y="246"/>
                  <a:pt x="0" y="158"/>
                </a:cubicBezTo>
                <a:cubicBezTo>
                  <a:pt x="0" y="71"/>
                  <a:pt x="70" y="0"/>
                  <a:pt x="158" y="0"/>
                </a:cubicBezTo>
              </a:path>
            </a:pathLst>
          </a:custGeom>
          <a:solidFill>
            <a:srgbClr val="C00000"/>
          </a:solidFill>
          <a:ln>
            <a:solidFill>
              <a:schemeClr val="bg1"/>
            </a:solidFill>
          </a:ln>
          <a:effectLst/>
        </p:spPr>
        <p:txBody>
          <a:bodyPr lIns="91440" tIns="45720" rIns="91440" bIns="45720" anchor="ctr"/>
          <a:lstStyle/>
          <a:p>
            <a:pPr algn="ctr">
              <a:defRPr/>
            </a:pPr>
            <a:r>
              <a:rPr lang="en-AU" sz="1465" kern="0">
                <a:solidFill>
                  <a:srgbClr val="FFD791"/>
                </a:solidFill>
                <a:latin typeface="Roboto Bold" charset="0"/>
              </a:rPr>
              <a:t>05</a:t>
            </a:r>
            <a:endParaRPr lang="en-AU" sz="1465" kern="0">
              <a:solidFill>
                <a:srgbClr val="FFD791"/>
              </a:solidFill>
              <a:latin typeface="Roboto Bold" charset="0"/>
            </a:endParaRPr>
          </a:p>
          <a:p>
            <a:pPr algn="ctr">
              <a:defRPr/>
            </a:pPr>
            <a:endParaRPr lang="en-AU" sz="1465" kern="0">
              <a:solidFill>
                <a:srgbClr val="FFD791"/>
              </a:solidFill>
              <a:latin typeface="Roboto Bold" charset="0"/>
            </a:endParaRPr>
          </a:p>
        </p:txBody>
      </p:sp>
      <p:sp>
        <p:nvSpPr>
          <p:cNvPr id="98" name="Freeform 8"/>
          <p:cNvSpPr/>
          <p:nvPr/>
        </p:nvSpPr>
        <p:spPr bwMode="auto">
          <a:xfrm>
            <a:off x="4371071" y="2748550"/>
            <a:ext cx="1545167" cy="1504949"/>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solidFill>
            <a:srgbClr val="C00000"/>
          </a:solidFill>
          <a:ln>
            <a:solidFill>
              <a:schemeClr val="bg1"/>
            </a:solidFill>
          </a:ln>
          <a:effectLst/>
        </p:spPr>
        <p:txBody>
          <a:bodyPr lIns="91440" tIns="45720" rIns="91440" bIns="45720" anchor="ctr"/>
          <a:lstStyle/>
          <a:p>
            <a:pPr algn="ctr">
              <a:defRPr/>
            </a:pPr>
            <a:r>
              <a:rPr lang="en-AU" sz="2935" kern="0">
                <a:solidFill>
                  <a:srgbClr val="FFD791"/>
                </a:solidFill>
                <a:latin typeface="Roboto Bold" charset="0"/>
              </a:rPr>
              <a:t>03</a:t>
            </a:r>
            <a:endParaRPr lang="en-AU" sz="2935" kern="0">
              <a:solidFill>
                <a:srgbClr val="FFD791"/>
              </a:solidFill>
              <a:latin typeface="Roboto Bold" charset="0"/>
            </a:endParaRPr>
          </a:p>
          <a:p>
            <a:pPr algn="ctr">
              <a:defRPr/>
            </a:pPr>
            <a:endParaRPr lang="en-AU" sz="2935" kern="0">
              <a:solidFill>
                <a:srgbClr val="FFD791"/>
              </a:solidFill>
              <a:latin typeface="Roboto Bold" charset="0"/>
            </a:endParaRPr>
          </a:p>
        </p:txBody>
      </p:sp>
      <p:sp>
        <p:nvSpPr>
          <p:cNvPr id="99" name="Freeform 9"/>
          <p:cNvSpPr/>
          <p:nvPr/>
        </p:nvSpPr>
        <p:spPr bwMode="auto">
          <a:xfrm>
            <a:off x="4371071" y="4024899"/>
            <a:ext cx="1545167" cy="1504951"/>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solidFill>
            <a:srgbClr val="C00000"/>
          </a:solidFill>
          <a:ln>
            <a:noFill/>
          </a:ln>
          <a:effectLst/>
        </p:spPr>
        <p:txBody>
          <a:bodyPr lIns="91440" tIns="45720" rIns="91440" bIns="45720" anchor="ctr"/>
          <a:lstStyle/>
          <a:p>
            <a:pPr algn="ctr">
              <a:defRPr/>
            </a:pPr>
            <a:r>
              <a:rPr lang="en-AU" sz="3465" kern="0" dirty="0">
                <a:solidFill>
                  <a:srgbClr val="FFD791"/>
                </a:solidFill>
                <a:latin typeface="Roboto Bold" charset="0"/>
              </a:rPr>
              <a:t>01</a:t>
            </a:r>
            <a:endParaRPr lang="en-AU" sz="3465" kern="0" dirty="0">
              <a:solidFill>
                <a:srgbClr val="FFD791"/>
              </a:solidFill>
              <a:latin typeface="Roboto Bold" charset="0"/>
            </a:endParaRPr>
          </a:p>
          <a:p>
            <a:pPr algn="ctr">
              <a:defRPr/>
            </a:pPr>
            <a:endParaRPr lang="en-AU" sz="3465" kern="0" dirty="0">
              <a:solidFill>
                <a:srgbClr val="FFD791"/>
              </a:solidFill>
              <a:latin typeface="Roboto Bold" charset="0"/>
            </a:endParaRPr>
          </a:p>
        </p:txBody>
      </p:sp>
      <p:sp>
        <p:nvSpPr>
          <p:cNvPr id="100" name="Freeform 10"/>
          <p:cNvSpPr/>
          <p:nvPr/>
        </p:nvSpPr>
        <p:spPr bwMode="auto">
          <a:xfrm>
            <a:off x="5945871" y="4027016"/>
            <a:ext cx="1947333" cy="1894416"/>
          </a:xfrm>
          <a:custGeom>
            <a:avLst/>
            <a:gdLst>
              <a:gd name="T0" fmla="*/ 1020384 w 1151"/>
              <a:gd name="T1" fmla="*/ 0 h 926"/>
              <a:gd name="T2" fmla="*/ 442928 w 1151"/>
              <a:gd name="T3" fmla="*/ 0 h 926"/>
              <a:gd name="T4" fmla="*/ 441659 w 1151"/>
              <a:gd name="T5" fmla="*/ 0 h 926"/>
              <a:gd name="T6" fmla="*/ 440390 w 1151"/>
              <a:gd name="T7" fmla="*/ 0 h 926"/>
              <a:gd name="T8" fmla="*/ 3807 w 1151"/>
              <a:gd name="T9" fmla="*/ 529890 h 926"/>
              <a:gd name="T10" fmla="*/ 0 w 1151"/>
              <a:gd name="T11" fmla="*/ 1422256 h 926"/>
              <a:gd name="T12" fmla="*/ 378202 w 1151"/>
              <a:gd name="T13" fmla="*/ 1079747 h 926"/>
              <a:gd name="T14" fmla="*/ 1020384 w 1151"/>
              <a:gd name="T15" fmla="*/ 1064388 h 926"/>
              <a:gd name="T16" fmla="*/ 1460774 w 1151"/>
              <a:gd name="T17" fmla="*/ 532962 h 926"/>
              <a:gd name="T18" fmla="*/ 1020384 w 1151"/>
              <a:gd name="T19" fmla="*/ 0 h 9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1"/>
              <a:gd name="T31" fmla="*/ 0 h 926"/>
              <a:gd name="T32" fmla="*/ 1151 w 1151"/>
              <a:gd name="T33" fmla="*/ 926 h 9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1" h="926">
                <a:moveTo>
                  <a:pt x="804" y="0"/>
                </a:moveTo>
                <a:cubicBezTo>
                  <a:pt x="349" y="0"/>
                  <a:pt x="349" y="0"/>
                  <a:pt x="349" y="0"/>
                </a:cubicBezTo>
                <a:cubicBezTo>
                  <a:pt x="349" y="0"/>
                  <a:pt x="348" y="0"/>
                  <a:pt x="348" y="0"/>
                </a:cubicBezTo>
                <a:cubicBezTo>
                  <a:pt x="348" y="0"/>
                  <a:pt x="347" y="0"/>
                  <a:pt x="347" y="0"/>
                </a:cubicBezTo>
                <a:cubicBezTo>
                  <a:pt x="157" y="0"/>
                  <a:pt x="3" y="154"/>
                  <a:pt x="3" y="345"/>
                </a:cubicBezTo>
                <a:cubicBezTo>
                  <a:pt x="3" y="535"/>
                  <a:pt x="0" y="926"/>
                  <a:pt x="0" y="926"/>
                </a:cubicBezTo>
                <a:cubicBezTo>
                  <a:pt x="0" y="926"/>
                  <a:pt x="88" y="734"/>
                  <a:pt x="298" y="703"/>
                </a:cubicBezTo>
                <a:cubicBezTo>
                  <a:pt x="325" y="699"/>
                  <a:pt x="804" y="693"/>
                  <a:pt x="804" y="693"/>
                </a:cubicBezTo>
                <a:cubicBezTo>
                  <a:pt x="996" y="693"/>
                  <a:pt x="1151" y="538"/>
                  <a:pt x="1151" y="347"/>
                </a:cubicBezTo>
                <a:cubicBezTo>
                  <a:pt x="1151" y="155"/>
                  <a:pt x="996" y="0"/>
                  <a:pt x="804" y="0"/>
                </a:cubicBezTo>
              </a:path>
            </a:pathLst>
          </a:custGeom>
          <a:solidFill>
            <a:srgbClr val="C00000"/>
          </a:solidFill>
          <a:ln>
            <a:solidFill>
              <a:schemeClr val="bg1"/>
            </a:solidFill>
          </a:ln>
          <a:effectLst/>
        </p:spPr>
        <p:txBody>
          <a:bodyPr lIns="91440" tIns="45720" rIns="91440" bIns="45720" anchor="ctr"/>
          <a:lstStyle/>
          <a:p>
            <a:pPr algn="ctr">
              <a:defRPr/>
            </a:pPr>
            <a:r>
              <a:rPr lang="en-AU" sz="4000" kern="0" dirty="0">
                <a:solidFill>
                  <a:srgbClr val="FFD791"/>
                </a:solidFill>
                <a:latin typeface="Roboto Bold" charset="0"/>
              </a:rPr>
              <a:t>02</a:t>
            </a:r>
            <a:endParaRPr lang="en-AU" sz="4000" kern="0" dirty="0">
              <a:solidFill>
                <a:srgbClr val="FFD791"/>
              </a:solidFill>
              <a:latin typeface="Roboto Bold" charset="0"/>
            </a:endParaRPr>
          </a:p>
          <a:p>
            <a:pPr algn="ctr">
              <a:defRPr/>
            </a:pPr>
            <a:endParaRPr lang="en-AU" sz="4000" kern="0" dirty="0">
              <a:solidFill>
                <a:srgbClr val="FFD791"/>
              </a:solidFill>
              <a:latin typeface="Roboto Bold" charset="0"/>
            </a:endParaRPr>
          </a:p>
        </p:txBody>
      </p:sp>
      <p:sp>
        <p:nvSpPr>
          <p:cNvPr id="101" name="Freeform 6"/>
          <p:cNvSpPr/>
          <p:nvPr/>
        </p:nvSpPr>
        <p:spPr bwMode="auto">
          <a:xfrm>
            <a:off x="5945871" y="1666933"/>
            <a:ext cx="1293283" cy="1259417"/>
          </a:xfrm>
          <a:custGeom>
            <a:avLst/>
            <a:gdLst>
              <a:gd name="T0" fmla="*/ 534 w 764"/>
              <a:gd name="T1" fmla="*/ 0 h 615"/>
              <a:gd name="T2" fmla="*/ 232 w 764"/>
              <a:gd name="T3" fmla="*/ 0 h 615"/>
              <a:gd name="T4" fmla="*/ 231 w 764"/>
              <a:gd name="T5" fmla="*/ 0 h 615"/>
              <a:gd name="T6" fmla="*/ 230 w 764"/>
              <a:gd name="T7" fmla="*/ 0 h 615"/>
              <a:gd name="T8" fmla="*/ 2 w 764"/>
              <a:gd name="T9" fmla="*/ 229 h 615"/>
              <a:gd name="T10" fmla="*/ 0 w 764"/>
              <a:gd name="T11" fmla="*/ 615 h 615"/>
              <a:gd name="T12" fmla="*/ 198 w 764"/>
              <a:gd name="T13" fmla="*/ 466 h 615"/>
              <a:gd name="T14" fmla="*/ 534 w 764"/>
              <a:gd name="T15" fmla="*/ 460 h 615"/>
              <a:gd name="T16" fmla="*/ 764 w 764"/>
              <a:gd name="T17" fmla="*/ 230 h 615"/>
              <a:gd name="T18" fmla="*/ 534 w 764"/>
              <a:gd name="T19" fmla="*/ 0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4" h="615">
                <a:moveTo>
                  <a:pt x="534" y="0"/>
                </a:moveTo>
                <a:cubicBezTo>
                  <a:pt x="232" y="0"/>
                  <a:pt x="232" y="0"/>
                  <a:pt x="232" y="0"/>
                </a:cubicBezTo>
                <a:cubicBezTo>
                  <a:pt x="232" y="0"/>
                  <a:pt x="231" y="0"/>
                  <a:pt x="231" y="0"/>
                </a:cubicBezTo>
                <a:cubicBezTo>
                  <a:pt x="231" y="0"/>
                  <a:pt x="231" y="0"/>
                  <a:pt x="230" y="0"/>
                </a:cubicBezTo>
                <a:cubicBezTo>
                  <a:pt x="104" y="0"/>
                  <a:pt x="2" y="102"/>
                  <a:pt x="2" y="229"/>
                </a:cubicBezTo>
                <a:cubicBezTo>
                  <a:pt x="2" y="355"/>
                  <a:pt x="0" y="615"/>
                  <a:pt x="0" y="615"/>
                </a:cubicBezTo>
                <a:cubicBezTo>
                  <a:pt x="0" y="615"/>
                  <a:pt x="58" y="487"/>
                  <a:pt x="198" y="466"/>
                </a:cubicBezTo>
                <a:cubicBezTo>
                  <a:pt x="216" y="464"/>
                  <a:pt x="534" y="460"/>
                  <a:pt x="534" y="460"/>
                </a:cubicBezTo>
                <a:cubicBezTo>
                  <a:pt x="661" y="460"/>
                  <a:pt x="764" y="357"/>
                  <a:pt x="764" y="230"/>
                </a:cubicBezTo>
                <a:cubicBezTo>
                  <a:pt x="764" y="103"/>
                  <a:pt x="661" y="0"/>
                  <a:pt x="534" y="0"/>
                </a:cubicBezTo>
              </a:path>
            </a:pathLst>
          </a:custGeom>
          <a:solidFill>
            <a:srgbClr val="C00000"/>
          </a:solidFill>
          <a:ln>
            <a:solidFill>
              <a:schemeClr val="bg1"/>
            </a:solidFill>
          </a:ln>
          <a:effectLst/>
        </p:spPr>
        <p:txBody>
          <a:bodyPr lIns="91440" tIns="45720" rIns="91440" bIns="45720" anchor="ctr"/>
          <a:lstStyle/>
          <a:p>
            <a:pPr algn="ctr">
              <a:defRPr/>
            </a:pPr>
            <a:r>
              <a:rPr lang="en-AU" sz="2000" kern="0">
                <a:solidFill>
                  <a:srgbClr val="FFD791"/>
                </a:solidFill>
                <a:latin typeface="Roboto Bold" charset="0"/>
              </a:rPr>
              <a:t>06</a:t>
            </a:r>
            <a:endParaRPr lang="en-AU" sz="2000" kern="0">
              <a:solidFill>
                <a:srgbClr val="FFD791"/>
              </a:solidFill>
              <a:latin typeface="Roboto Bold" charset="0"/>
            </a:endParaRPr>
          </a:p>
          <a:p>
            <a:pPr algn="ctr">
              <a:defRPr/>
            </a:pPr>
            <a:endParaRPr lang="en-AU" sz="2000" kern="0">
              <a:solidFill>
                <a:srgbClr val="FFD791"/>
              </a:solidFill>
              <a:latin typeface="Roboto Bold" charset="0"/>
            </a:endParaRPr>
          </a:p>
        </p:txBody>
      </p:sp>
      <p:sp>
        <p:nvSpPr>
          <p:cNvPr id="102" name="Freeform 5"/>
          <p:cNvSpPr/>
          <p:nvPr/>
        </p:nvSpPr>
        <p:spPr bwMode="auto">
          <a:xfrm>
            <a:off x="5945871" y="2748550"/>
            <a:ext cx="1547283" cy="1504949"/>
          </a:xfrm>
          <a:custGeom>
            <a:avLst/>
            <a:gdLst>
              <a:gd name="T0" fmla="*/ 639 w 914"/>
              <a:gd name="T1" fmla="*/ 0 h 735"/>
              <a:gd name="T2" fmla="*/ 277 w 914"/>
              <a:gd name="T3" fmla="*/ 0 h 735"/>
              <a:gd name="T4" fmla="*/ 276 w 914"/>
              <a:gd name="T5" fmla="*/ 0 h 735"/>
              <a:gd name="T6" fmla="*/ 275 w 914"/>
              <a:gd name="T7" fmla="*/ 0 h 735"/>
              <a:gd name="T8" fmla="*/ 2 w 914"/>
              <a:gd name="T9" fmla="*/ 273 h 735"/>
              <a:gd name="T10" fmla="*/ 0 w 914"/>
              <a:gd name="T11" fmla="*/ 735 h 735"/>
              <a:gd name="T12" fmla="*/ 237 w 914"/>
              <a:gd name="T13" fmla="*/ 557 h 735"/>
              <a:gd name="T14" fmla="*/ 639 w 914"/>
              <a:gd name="T15" fmla="*/ 550 h 735"/>
              <a:gd name="T16" fmla="*/ 914 w 914"/>
              <a:gd name="T17" fmla="*/ 275 h 735"/>
              <a:gd name="T18" fmla="*/ 639 w 914"/>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4" h="735">
                <a:moveTo>
                  <a:pt x="639" y="0"/>
                </a:moveTo>
                <a:cubicBezTo>
                  <a:pt x="277" y="0"/>
                  <a:pt x="277" y="0"/>
                  <a:pt x="277" y="0"/>
                </a:cubicBezTo>
                <a:cubicBezTo>
                  <a:pt x="277" y="0"/>
                  <a:pt x="277" y="0"/>
                  <a:pt x="276" y="0"/>
                </a:cubicBezTo>
                <a:cubicBezTo>
                  <a:pt x="276" y="0"/>
                  <a:pt x="276" y="0"/>
                  <a:pt x="275" y="0"/>
                </a:cubicBezTo>
                <a:cubicBezTo>
                  <a:pt x="125" y="0"/>
                  <a:pt x="2" y="122"/>
                  <a:pt x="2" y="273"/>
                </a:cubicBezTo>
                <a:cubicBezTo>
                  <a:pt x="2" y="424"/>
                  <a:pt x="0" y="735"/>
                  <a:pt x="0" y="735"/>
                </a:cubicBezTo>
                <a:cubicBezTo>
                  <a:pt x="0" y="735"/>
                  <a:pt x="70" y="582"/>
                  <a:pt x="237" y="557"/>
                </a:cubicBezTo>
                <a:cubicBezTo>
                  <a:pt x="258" y="554"/>
                  <a:pt x="639" y="550"/>
                  <a:pt x="639" y="550"/>
                </a:cubicBezTo>
                <a:cubicBezTo>
                  <a:pt x="790" y="550"/>
                  <a:pt x="914" y="427"/>
                  <a:pt x="914" y="275"/>
                </a:cubicBezTo>
                <a:cubicBezTo>
                  <a:pt x="914" y="123"/>
                  <a:pt x="790" y="0"/>
                  <a:pt x="639" y="0"/>
                </a:cubicBezTo>
              </a:path>
            </a:pathLst>
          </a:custGeom>
          <a:solidFill>
            <a:srgbClr val="C00000"/>
          </a:solidFill>
          <a:ln>
            <a:solidFill>
              <a:schemeClr val="bg1"/>
            </a:solidFill>
          </a:ln>
          <a:effectLst/>
        </p:spPr>
        <p:txBody>
          <a:bodyPr lIns="91440" tIns="45720" rIns="91440" bIns="45720" anchor="ctr"/>
          <a:lstStyle/>
          <a:p>
            <a:pPr algn="ctr">
              <a:defRPr/>
            </a:pPr>
            <a:r>
              <a:rPr lang="en-AU" sz="2935" kern="0">
                <a:solidFill>
                  <a:srgbClr val="FFD791"/>
                </a:solidFill>
                <a:latin typeface="Roboto Bold" charset="0"/>
              </a:rPr>
              <a:t>04</a:t>
            </a:r>
            <a:endParaRPr lang="en-AU" sz="2935" kern="0">
              <a:solidFill>
                <a:srgbClr val="FFD791"/>
              </a:solidFill>
              <a:latin typeface="Roboto Bold" charset="0"/>
            </a:endParaRPr>
          </a:p>
          <a:p>
            <a:pPr algn="ctr">
              <a:defRPr/>
            </a:pPr>
            <a:endParaRPr lang="en-AU" sz="2935" kern="0">
              <a:solidFill>
                <a:srgbClr val="FFD791"/>
              </a:solidFill>
              <a:latin typeface="Roboto Bold" charset="0"/>
            </a:endParaRPr>
          </a:p>
        </p:txBody>
      </p:sp>
      <p:grpSp>
        <p:nvGrpSpPr>
          <p:cNvPr id="103" name="Group 121"/>
          <p:cNvGrpSpPr/>
          <p:nvPr/>
        </p:nvGrpSpPr>
        <p:grpSpPr bwMode="auto">
          <a:xfrm>
            <a:off x="520853" y="4509120"/>
            <a:ext cx="3513667" cy="950383"/>
            <a:chOff x="551384" y="5373216"/>
            <a:chExt cx="3512719" cy="950506"/>
          </a:xfrm>
        </p:grpSpPr>
        <p:sp>
          <p:nvSpPr>
            <p:cNvPr id="104" name="Text Placeholder 2"/>
            <p:cNvSpPr txBox="1"/>
            <p:nvPr/>
          </p:nvSpPr>
          <p:spPr>
            <a:xfrm>
              <a:off x="551384" y="5373216"/>
              <a:ext cx="2846149" cy="950506"/>
            </a:xfrm>
            <a:prstGeom prst="rect">
              <a:avLst/>
            </a:prstGeom>
          </p:spPr>
          <p:txBody>
            <a:bodyPr lIns="91440" tIns="45720" rIns="91440" bIns="45720">
              <a:normAutofit/>
            </a:bodyPr>
            <a:lstStyle>
              <a:lvl1pPr marL="0" indent="0" algn="l" defTabSz="914400" rtl="0" eaLnBrk="1" latinLnBrk="0" hangingPunct="1">
                <a:lnSpc>
                  <a:spcPct val="100000"/>
                </a:lnSpc>
                <a:spcBef>
                  <a:spcPts val="1000"/>
                </a:spcBef>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9pPr>
            </a:lstStyle>
            <a:p>
              <a:pPr algn="r" defTabSz="913765">
                <a:spcBef>
                  <a:spcPct val="20000"/>
                </a:spcBef>
                <a:defRPr/>
              </a:pPr>
              <a:r>
                <a:rPr lang="zh-CN" altLang="en-US" sz="1600" b="0" kern="0" dirty="0">
                  <a:solidFill>
                    <a:schemeClr val="tx1">
                      <a:lumMod val="75000"/>
                      <a:lumOff val="25000"/>
                    </a:schemeClr>
                  </a:solidFill>
                  <a:latin typeface="微软雅黑" pitchFamily="34" charset="-122"/>
                  <a:ea typeface="微软雅黑" pitchFamily="34" charset="-122"/>
                  <a:cs typeface="Raleway"/>
                </a:rPr>
                <a:t>输入你的标题</a:t>
              </a:r>
              <a:endParaRPr lang="en-US" altLang="zh-CN" sz="1600" b="0" kern="0" dirty="0">
                <a:solidFill>
                  <a:schemeClr val="tx1">
                    <a:lumMod val="75000"/>
                    <a:lumOff val="25000"/>
                  </a:schemeClr>
                </a:solidFill>
                <a:latin typeface="微软雅黑" pitchFamily="34" charset="-122"/>
                <a:ea typeface="微软雅黑" pitchFamily="34" charset="-122"/>
                <a:cs typeface="Raleway"/>
              </a:endParaRPr>
            </a:p>
            <a:p>
              <a:pPr algn="r" defTabSz="913765">
                <a:spcBef>
                  <a:spcPct val="20000"/>
                </a:spcBef>
                <a:defRPr/>
              </a:pPr>
              <a:r>
                <a:rPr lang="zh-CN" altLang="en-US" b="0" kern="0" dirty="0">
                  <a:solidFill>
                    <a:schemeClr val="tx1">
                      <a:lumMod val="75000"/>
                      <a:lumOff val="2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a:t>
              </a:r>
              <a:endParaRPr lang="en-US" altLang="zh-CN" b="0" kern="0" dirty="0">
                <a:solidFill>
                  <a:schemeClr val="tx1">
                    <a:lumMod val="75000"/>
                    <a:lumOff val="25000"/>
                  </a:schemeClr>
                </a:solidFill>
                <a:latin typeface="微软雅黑" pitchFamily="34" charset="-122"/>
                <a:ea typeface="微软雅黑" pitchFamily="34" charset="-122"/>
                <a:cs typeface="Raleway Light"/>
              </a:endParaRPr>
            </a:p>
          </p:txBody>
        </p:sp>
        <p:sp>
          <p:nvSpPr>
            <p:cNvPr id="105" name="Oval 123"/>
            <p:cNvSpPr/>
            <p:nvPr/>
          </p:nvSpPr>
          <p:spPr>
            <a:xfrm>
              <a:off x="3431391" y="5476945"/>
              <a:ext cx="632712" cy="632966"/>
            </a:xfrm>
            <a:prstGeom prst="ellipse">
              <a:avLst/>
            </a:prstGeom>
            <a:solidFill>
              <a:srgbClr val="C00000"/>
            </a:solidFill>
            <a:ln w="9525" cap="flat" cmpd="sng" algn="ctr">
              <a:noFill/>
              <a:prstDash val="solid"/>
            </a:ln>
            <a:effectLst/>
          </p:spPr>
          <p:txBody>
            <a:bodyPr anchor="ctr"/>
            <a:lstStyle/>
            <a:p>
              <a:pPr algn="ctr" defTabSz="950595">
                <a:defRPr/>
              </a:pPr>
              <a:r>
                <a:rPr lang="en-US" sz="1335" kern="0" dirty="0">
                  <a:solidFill>
                    <a:srgbClr val="FFD791"/>
                  </a:solidFill>
                  <a:latin typeface="微软雅黑" pitchFamily="34" charset="-122"/>
                  <a:ea typeface="微软雅黑" pitchFamily="34" charset="-122"/>
                  <a:cs typeface="Roboto Bold"/>
                </a:rPr>
                <a:t>01</a:t>
              </a:r>
              <a:endParaRPr lang="en-US" sz="1335" kern="0" dirty="0">
                <a:solidFill>
                  <a:srgbClr val="FFD791"/>
                </a:solidFill>
                <a:latin typeface="微软雅黑" pitchFamily="34" charset="-122"/>
                <a:ea typeface="微软雅黑" pitchFamily="34" charset="-122"/>
                <a:cs typeface="Roboto Bold"/>
              </a:endParaRPr>
            </a:p>
          </p:txBody>
        </p:sp>
      </p:grpSp>
      <p:grpSp>
        <p:nvGrpSpPr>
          <p:cNvPr id="106" name="Group 124"/>
          <p:cNvGrpSpPr/>
          <p:nvPr/>
        </p:nvGrpSpPr>
        <p:grpSpPr bwMode="auto">
          <a:xfrm>
            <a:off x="8170487" y="4509120"/>
            <a:ext cx="3513667" cy="950383"/>
            <a:chOff x="8199905" y="5373216"/>
            <a:chExt cx="3512719" cy="950506"/>
          </a:xfrm>
        </p:grpSpPr>
        <p:sp>
          <p:nvSpPr>
            <p:cNvPr id="107" name="Text Placeholder 2"/>
            <p:cNvSpPr txBox="1"/>
            <p:nvPr/>
          </p:nvSpPr>
          <p:spPr>
            <a:xfrm>
              <a:off x="8866476" y="5373216"/>
              <a:ext cx="2846148" cy="950506"/>
            </a:xfrm>
            <a:prstGeom prst="rect">
              <a:avLst/>
            </a:prstGeom>
          </p:spPr>
          <p:txBody>
            <a:bodyPr lIns="91440" tIns="45720" rIns="91440" bIns="45720">
              <a:normAutofit lnSpcReduction="10000"/>
            </a:bodyPr>
            <a:lstStyle>
              <a:lvl1pPr marL="0" indent="0" algn="l" defTabSz="914400" rtl="0" eaLnBrk="1" latinLnBrk="0" hangingPunct="1">
                <a:lnSpc>
                  <a:spcPct val="100000"/>
                </a:lnSpc>
                <a:spcBef>
                  <a:spcPts val="1000"/>
                </a:spcBef>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9pPr>
            </a:lstStyle>
            <a:p>
              <a:pPr defTabSz="913765">
                <a:spcBef>
                  <a:spcPct val="20000"/>
                </a:spcBef>
                <a:defRPr/>
              </a:pPr>
              <a:r>
                <a:rPr lang="zh-CN" altLang="en-US" sz="1800" b="0" kern="0" dirty="0">
                  <a:solidFill>
                    <a:schemeClr val="tx1">
                      <a:lumMod val="75000"/>
                      <a:lumOff val="25000"/>
                    </a:schemeClr>
                  </a:solidFill>
                  <a:latin typeface="微软雅黑" pitchFamily="34" charset="-122"/>
                  <a:ea typeface="微软雅黑" pitchFamily="34" charset="-122"/>
                  <a:cs typeface="Raleway"/>
                </a:rPr>
                <a:t>输入你的标题</a:t>
              </a:r>
              <a:endParaRPr lang="en-US" altLang="zh-CN" sz="1800" b="0" kern="0" dirty="0">
                <a:solidFill>
                  <a:schemeClr val="tx1">
                    <a:lumMod val="75000"/>
                    <a:lumOff val="25000"/>
                  </a:schemeClr>
                </a:solidFill>
                <a:latin typeface="微软雅黑" pitchFamily="34" charset="-122"/>
                <a:ea typeface="微软雅黑" pitchFamily="34" charset="-122"/>
                <a:cs typeface="Raleway"/>
              </a:endParaRPr>
            </a:p>
            <a:p>
              <a:pPr defTabSz="913765">
                <a:spcBef>
                  <a:spcPct val="20000"/>
                </a:spcBef>
                <a:defRPr/>
              </a:pPr>
              <a:r>
                <a:rPr lang="zh-CN" altLang="en-US" b="0" kern="0" dirty="0">
                  <a:solidFill>
                    <a:schemeClr val="tx1">
                      <a:lumMod val="75000"/>
                      <a:lumOff val="2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a:t>
              </a:r>
              <a:endParaRPr lang="en-US" altLang="zh-CN" b="0" kern="0" dirty="0">
                <a:solidFill>
                  <a:schemeClr val="tx1">
                    <a:lumMod val="75000"/>
                    <a:lumOff val="25000"/>
                  </a:schemeClr>
                </a:solidFill>
                <a:latin typeface="微软雅黑" pitchFamily="34" charset="-122"/>
                <a:ea typeface="微软雅黑" pitchFamily="34" charset="-122"/>
                <a:cs typeface="Raleway Light"/>
              </a:endParaRPr>
            </a:p>
          </p:txBody>
        </p:sp>
        <p:sp>
          <p:nvSpPr>
            <p:cNvPr id="108" name="Oval 126"/>
            <p:cNvSpPr/>
            <p:nvPr/>
          </p:nvSpPr>
          <p:spPr>
            <a:xfrm>
              <a:off x="8199905" y="5476945"/>
              <a:ext cx="632713" cy="632966"/>
            </a:xfrm>
            <a:prstGeom prst="ellipse">
              <a:avLst/>
            </a:prstGeom>
            <a:solidFill>
              <a:srgbClr val="C00000"/>
            </a:solidFill>
            <a:ln w="9525" cap="flat" cmpd="sng" algn="ctr">
              <a:noFill/>
              <a:prstDash val="solid"/>
            </a:ln>
            <a:effectLst/>
          </p:spPr>
          <p:txBody>
            <a:bodyPr anchor="ctr"/>
            <a:lstStyle/>
            <a:p>
              <a:pPr algn="ctr" defTabSz="950595">
                <a:defRPr/>
              </a:pPr>
              <a:r>
                <a:rPr lang="en-US" sz="1335" kern="0" dirty="0">
                  <a:solidFill>
                    <a:srgbClr val="FFD791"/>
                  </a:solidFill>
                  <a:latin typeface="微软雅黑" pitchFamily="34" charset="-122"/>
                  <a:ea typeface="微软雅黑" pitchFamily="34" charset="-122"/>
                  <a:cs typeface="Roboto Bold"/>
                </a:rPr>
                <a:t>02</a:t>
              </a:r>
              <a:endParaRPr lang="en-US" sz="1335" kern="0" dirty="0">
                <a:solidFill>
                  <a:srgbClr val="FFD791"/>
                </a:solidFill>
                <a:latin typeface="微软雅黑" pitchFamily="34" charset="-122"/>
                <a:ea typeface="微软雅黑" pitchFamily="34" charset="-122"/>
                <a:cs typeface="Roboto Bold"/>
              </a:endParaRPr>
            </a:p>
          </p:txBody>
        </p:sp>
      </p:grpSp>
      <p:grpSp>
        <p:nvGrpSpPr>
          <p:cNvPr id="109" name="Group 127"/>
          <p:cNvGrpSpPr/>
          <p:nvPr/>
        </p:nvGrpSpPr>
        <p:grpSpPr bwMode="auto">
          <a:xfrm>
            <a:off x="520853" y="3338602"/>
            <a:ext cx="3513667" cy="950384"/>
            <a:chOff x="551384" y="4204186"/>
            <a:chExt cx="3512719" cy="950506"/>
          </a:xfrm>
        </p:grpSpPr>
        <p:sp>
          <p:nvSpPr>
            <p:cNvPr id="110" name="Text Placeholder 2"/>
            <p:cNvSpPr txBox="1"/>
            <p:nvPr/>
          </p:nvSpPr>
          <p:spPr>
            <a:xfrm>
              <a:off x="551384" y="4204186"/>
              <a:ext cx="2846149" cy="950506"/>
            </a:xfrm>
            <a:prstGeom prst="rect">
              <a:avLst/>
            </a:prstGeom>
          </p:spPr>
          <p:txBody>
            <a:bodyPr lIns="91440" tIns="45720" rIns="91440" bIns="45720">
              <a:normAutofit fontScale="92500"/>
            </a:bodyPr>
            <a:lstStyle>
              <a:lvl1pPr marL="0" indent="0" algn="l" defTabSz="914400" rtl="0" eaLnBrk="1" latinLnBrk="0" hangingPunct="1">
                <a:lnSpc>
                  <a:spcPct val="100000"/>
                </a:lnSpc>
                <a:spcBef>
                  <a:spcPts val="1000"/>
                </a:spcBef>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9pPr>
            </a:lstStyle>
            <a:p>
              <a:pPr algn="r" defTabSz="913765">
                <a:spcBef>
                  <a:spcPct val="20000"/>
                </a:spcBef>
                <a:defRPr/>
              </a:pPr>
              <a:r>
                <a:rPr lang="zh-CN" altLang="en-US" sz="1735" b="0" kern="0" dirty="0">
                  <a:solidFill>
                    <a:schemeClr val="tx1">
                      <a:lumMod val="75000"/>
                      <a:lumOff val="25000"/>
                    </a:schemeClr>
                  </a:solidFill>
                  <a:latin typeface="微软雅黑" pitchFamily="34" charset="-122"/>
                  <a:ea typeface="微软雅黑" pitchFamily="34" charset="-122"/>
                  <a:cs typeface="Raleway"/>
                </a:rPr>
                <a:t>输入你的标题</a:t>
              </a:r>
              <a:endParaRPr lang="en-US" altLang="zh-CN" sz="1735" b="0" kern="0" dirty="0">
                <a:solidFill>
                  <a:schemeClr val="tx1">
                    <a:lumMod val="75000"/>
                    <a:lumOff val="25000"/>
                  </a:schemeClr>
                </a:solidFill>
                <a:latin typeface="微软雅黑" pitchFamily="34" charset="-122"/>
                <a:ea typeface="微软雅黑" pitchFamily="34" charset="-122"/>
                <a:cs typeface="Raleway"/>
              </a:endParaRPr>
            </a:p>
            <a:p>
              <a:pPr algn="r" defTabSz="913765">
                <a:spcBef>
                  <a:spcPct val="20000"/>
                </a:spcBef>
                <a:defRPr/>
              </a:pPr>
              <a:r>
                <a:rPr lang="zh-CN" altLang="en-US" sz="1335" b="0" kern="0" dirty="0">
                  <a:solidFill>
                    <a:schemeClr val="tx1">
                      <a:lumMod val="75000"/>
                      <a:lumOff val="2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a:t>
              </a:r>
              <a:endParaRPr lang="en-US" altLang="zh-CN" sz="1335" b="0" kern="0" dirty="0">
                <a:solidFill>
                  <a:schemeClr val="tx1">
                    <a:lumMod val="75000"/>
                    <a:lumOff val="25000"/>
                  </a:schemeClr>
                </a:solidFill>
                <a:latin typeface="微软雅黑" pitchFamily="34" charset="-122"/>
                <a:ea typeface="微软雅黑" pitchFamily="34" charset="-122"/>
                <a:cs typeface="Raleway Light"/>
              </a:endParaRPr>
            </a:p>
          </p:txBody>
        </p:sp>
        <p:sp>
          <p:nvSpPr>
            <p:cNvPr id="111" name="Oval 129"/>
            <p:cNvSpPr/>
            <p:nvPr/>
          </p:nvSpPr>
          <p:spPr>
            <a:xfrm>
              <a:off x="3431391" y="4252876"/>
              <a:ext cx="632712" cy="632964"/>
            </a:xfrm>
            <a:prstGeom prst="ellipse">
              <a:avLst/>
            </a:prstGeom>
            <a:solidFill>
              <a:srgbClr val="C00000"/>
            </a:solidFill>
            <a:ln w="9525" cap="flat" cmpd="sng" algn="ctr">
              <a:noFill/>
              <a:prstDash val="solid"/>
            </a:ln>
            <a:effectLst/>
          </p:spPr>
          <p:txBody>
            <a:bodyPr anchor="ctr"/>
            <a:lstStyle/>
            <a:p>
              <a:pPr algn="ctr" defTabSz="950595">
                <a:defRPr/>
              </a:pPr>
              <a:r>
                <a:rPr lang="en-US" sz="1335" kern="0" dirty="0">
                  <a:solidFill>
                    <a:srgbClr val="FFD791"/>
                  </a:solidFill>
                  <a:latin typeface="微软雅黑" pitchFamily="34" charset="-122"/>
                  <a:ea typeface="微软雅黑" pitchFamily="34" charset="-122"/>
                  <a:cs typeface="Roboto Bold"/>
                </a:rPr>
                <a:t>03</a:t>
              </a:r>
              <a:endParaRPr lang="en-US" sz="1335" kern="0" dirty="0">
                <a:solidFill>
                  <a:srgbClr val="FFD791"/>
                </a:solidFill>
                <a:latin typeface="微软雅黑" pitchFamily="34" charset="-122"/>
                <a:ea typeface="微软雅黑" pitchFamily="34" charset="-122"/>
                <a:cs typeface="Roboto Bold"/>
              </a:endParaRPr>
            </a:p>
          </p:txBody>
        </p:sp>
      </p:grpSp>
      <p:grpSp>
        <p:nvGrpSpPr>
          <p:cNvPr id="112" name="Group 130"/>
          <p:cNvGrpSpPr/>
          <p:nvPr/>
        </p:nvGrpSpPr>
        <p:grpSpPr bwMode="auto">
          <a:xfrm>
            <a:off x="8170487" y="3283569"/>
            <a:ext cx="3513667" cy="950384"/>
            <a:chOff x="8199905" y="4149080"/>
            <a:chExt cx="3512719" cy="950506"/>
          </a:xfrm>
        </p:grpSpPr>
        <p:sp>
          <p:nvSpPr>
            <p:cNvPr id="113" name="Text Placeholder 2"/>
            <p:cNvSpPr txBox="1"/>
            <p:nvPr/>
          </p:nvSpPr>
          <p:spPr>
            <a:xfrm>
              <a:off x="8866476" y="4149080"/>
              <a:ext cx="2846148" cy="950506"/>
            </a:xfrm>
            <a:prstGeom prst="rect">
              <a:avLst/>
            </a:prstGeom>
          </p:spPr>
          <p:txBody>
            <a:bodyPr lIns="91440" tIns="45720" rIns="91440" bIns="45720">
              <a:normAutofit fontScale="85000" lnSpcReduction="10000"/>
            </a:bodyPr>
            <a:lstStyle>
              <a:lvl1pPr marL="0" indent="0" algn="l" defTabSz="914400" rtl="0" eaLnBrk="1" latinLnBrk="0" hangingPunct="1">
                <a:lnSpc>
                  <a:spcPct val="100000"/>
                </a:lnSpc>
                <a:spcBef>
                  <a:spcPts val="1000"/>
                </a:spcBef>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9pPr>
            </a:lstStyle>
            <a:p>
              <a:pPr defTabSz="913765">
                <a:spcBef>
                  <a:spcPct val="20000"/>
                </a:spcBef>
                <a:defRPr/>
              </a:pPr>
              <a:r>
                <a:rPr lang="zh-CN" altLang="en-US" sz="2135" b="0" kern="0" dirty="0">
                  <a:solidFill>
                    <a:schemeClr val="tx1">
                      <a:lumMod val="75000"/>
                      <a:lumOff val="25000"/>
                    </a:schemeClr>
                  </a:solidFill>
                  <a:latin typeface="微软雅黑" pitchFamily="34" charset="-122"/>
                  <a:ea typeface="微软雅黑" pitchFamily="34" charset="-122"/>
                  <a:cs typeface="Raleway"/>
                </a:rPr>
                <a:t>输入你的标题</a:t>
              </a:r>
              <a:endParaRPr lang="en-US" altLang="zh-CN" sz="2135" b="0" kern="0" dirty="0">
                <a:solidFill>
                  <a:schemeClr val="tx1">
                    <a:lumMod val="75000"/>
                    <a:lumOff val="25000"/>
                  </a:schemeClr>
                </a:solidFill>
                <a:latin typeface="微软雅黑" pitchFamily="34" charset="-122"/>
                <a:ea typeface="微软雅黑" pitchFamily="34" charset="-122"/>
                <a:cs typeface="Raleway"/>
              </a:endParaRPr>
            </a:p>
            <a:p>
              <a:pPr defTabSz="913765">
                <a:spcBef>
                  <a:spcPct val="20000"/>
                </a:spcBef>
                <a:defRPr/>
              </a:pPr>
              <a:r>
                <a:rPr lang="zh-CN" altLang="en-US" sz="1465" b="0" kern="0" dirty="0">
                  <a:solidFill>
                    <a:schemeClr val="tx1">
                      <a:lumMod val="75000"/>
                      <a:lumOff val="2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a:t>
              </a:r>
              <a:endParaRPr lang="en-US" altLang="zh-CN" sz="1465" b="0" kern="0" dirty="0">
                <a:solidFill>
                  <a:schemeClr val="tx1">
                    <a:lumMod val="75000"/>
                    <a:lumOff val="25000"/>
                  </a:schemeClr>
                </a:solidFill>
                <a:latin typeface="微软雅黑" pitchFamily="34" charset="-122"/>
                <a:ea typeface="微软雅黑" pitchFamily="34" charset="-122"/>
                <a:cs typeface="Raleway Light"/>
              </a:endParaRPr>
            </a:p>
          </p:txBody>
        </p:sp>
        <p:sp>
          <p:nvSpPr>
            <p:cNvPr id="114" name="Oval 132"/>
            <p:cNvSpPr/>
            <p:nvPr/>
          </p:nvSpPr>
          <p:spPr>
            <a:xfrm>
              <a:off x="8199905" y="4252811"/>
              <a:ext cx="632713" cy="632964"/>
            </a:xfrm>
            <a:prstGeom prst="ellipse">
              <a:avLst/>
            </a:prstGeom>
            <a:solidFill>
              <a:srgbClr val="C00000"/>
            </a:solidFill>
            <a:ln w="9525" cap="flat" cmpd="sng" algn="ctr">
              <a:noFill/>
              <a:prstDash val="solid"/>
            </a:ln>
            <a:effectLst/>
          </p:spPr>
          <p:txBody>
            <a:bodyPr anchor="ctr"/>
            <a:lstStyle/>
            <a:p>
              <a:pPr algn="ctr" defTabSz="950595">
                <a:defRPr/>
              </a:pPr>
              <a:r>
                <a:rPr lang="en-US" sz="1335" kern="0" dirty="0">
                  <a:solidFill>
                    <a:srgbClr val="FFD791"/>
                  </a:solidFill>
                  <a:latin typeface="微软雅黑" pitchFamily="34" charset="-122"/>
                  <a:ea typeface="微软雅黑" pitchFamily="34" charset="-122"/>
                  <a:cs typeface="Roboto Bold"/>
                </a:rPr>
                <a:t>04</a:t>
              </a:r>
              <a:endParaRPr lang="en-US" sz="1335" kern="0" dirty="0">
                <a:solidFill>
                  <a:srgbClr val="FFD791"/>
                </a:solidFill>
                <a:latin typeface="微软雅黑" pitchFamily="34" charset="-122"/>
                <a:ea typeface="微软雅黑" pitchFamily="34" charset="-122"/>
                <a:cs typeface="Roboto Bold"/>
              </a:endParaRPr>
            </a:p>
          </p:txBody>
        </p:sp>
      </p:grpSp>
      <p:grpSp>
        <p:nvGrpSpPr>
          <p:cNvPr id="115" name="Group 133"/>
          <p:cNvGrpSpPr/>
          <p:nvPr/>
        </p:nvGrpSpPr>
        <p:grpSpPr bwMode="auto">
          <a:xfrm>
            <a:off x="520853" y="2172319"/>
            <a:ext cx="3513667" cy="950383"/>
            <a:chOff x="551384" y="3037653"/>
            <a:chExt cx="3512719" cy="950506"/>
          </a:xfrm>
        </p:grpSpPr>
        <p:sp>
          <p:nvSpPr>
            <p:cNvPr id="116" name="Text Placeholder 2"/>
            <p:cNvSpPr txBox="1"/>
            <p:nvPr/>
          </p:nvSpPr>
          <p:spPr>
            <a:xfrm>
              <a:off x="551384" y="3037653"/>
              <a:ext cx="2846149" cy="950506"/>
            </a:xfrm>
            <a:prstGeom prst="rect">
              <a:avLst/>
            </a:prstGeom>
          </p:spPr>
          <p:txBody>
            <a:bodyPr lIns="91440" tIns="45720" rIns="91440" bIns="45720">
              <a:normAutofit fontScale="92500"/>
            </a:bodyPr>
            <a:lstStyle>
              <a:lvl1pPr marL="0" indent="0" algn="l" defTabSz="914400" rtl="0" eaLnBrk="1" latinLnBrk="0" hangingPunct="1">
                <a:lnSpc>
                  <a:spcPct val="100000"/>
                </a:lnSpc>
                <a:spcBef>
                  <a:spcPts val="1000"/>
                </a:spcBef>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9pPr>
            </a:lstStyle>
            <a:p>
              <a:pPr algn="r" defTabSz="913765">
                <a:spcBef>
                  <a:spcPct val="20000"/>
                </a:spcBef>
                <a:defRPr/>
              </a:pPr>
              <a:r>
                <a:rPr lang="zh-CN" altLang="en-US" sz="1735" b="0" kern="0" dirty="0">
                  <a:solidFill>
                    <a:schemeClr val="tx1">
                      <a:lumMod val="75000"/>
                      <a:lumOff val="25000"/>
                    </a:schemeClr>
                  </a:solidFill>
                  <a:latin typeface="微软雅黑" pitchFamily="34" charset="-122"/>
                  <a:ea typeface="微软雅黑" pitchFamily="34" charset="-122"/>
                  <a:cs typeface="Raleway"/>
                </a:rPr>
                <a:t>输入你的标题</a:t>
              </a:r>
              <a:endParaRPr lang="en-US" altLang="zh-CN" sz="1735" b="0" kern="0" dirty="0">
                <a:solidFill>
                  <a:schemeClr val="tx1">
                    <a:lumMod val="75000"/>
                    <a:lumOff val="25000"/>
                  </a:schemeClr>
                </a:solidFill>
                <a:latin typeface="微软雅黑" pitchFamily="34" charset="-122"/>
                <a:ea typeface="微软雅黑" pitchFamily="34" charset="-122"/>
                <a:cs typeface="Raleway"/>
              </a:endParaRPr>
            </a:p>
            <a:p>
              <a:pPr algn="r" defTabSz="913765">
                <a:spcBef>
                  <a:spcPct val="20000"/>
                </a:spcBef>
                <a:defRPr/>
              </a:pPr>
              <a:r>
                <a:rPr lang="zh-CN" altLang="en-US" sz="1335" b="0" kern="0" dirty="0">
                  <a:solidFill>
                    <a:schemeClr val="tx1">
                      <a:lumMod val="75000"/>
                      <a:lumOff val="2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a:t>
              </a:r>
              <a:endParaRPr lang="en-US" altLang="zh-CN" sz="1335" b="0" kern="0" dirty="0">
                <a:solidFill>
                  <a:schemeClr val="tx1">
                    <a:lumMod val="75000"/>
                    <a:lumOff val="25000"/>
                  </a:schemeClr>
                </a:solidFill>
                <a:latin typeface="微软雅黑" pitchFamily="34" charset="-122"/>
                <a:ea typeface="微软雅黑" pitchFamily="34" charset="-122"/>
                <a:cs typeface="Raleway Light"/>
              </a:endParaRPr>
            </a:p>
          </p:txBody>
        </p:sp>
        <p:sp>
          <p:nvSpPr>
            <p:cNvPr id="117" name="Oval 135"/>
            <p:cNvSpPr/>
            <p:nvPr/>
          </p:nvSpPr>
          <p:spPr>
            <a:xfrm>
              <a:off x="3431391" y="3196424"/>
              <a:ext cx="632712" cy="632966"/>
            </a:xfrm>
            <a:prstGeom prst="ellipse">
              <a:avLst/>
            </a:prstGeom>
            <a:solidFill>
              <a:srgbClr val="C00000"/>
            </a:solidFill>
            <a:ln w="9525" cap="flat" cmpd="sng" algn="ctr">
              <a:noFill/>
              <a:prstDash val="solid"/>
            </a:ln>
            <a:effectLst/>
          </p:spPr>
          <p:txBody>
            <a:bodyPr anchor="ctr"/>
            <a:lstStyle/>
            <a:p>
              <a:pPr algn="ctr" defTabSz="950595">
                <a:defRPr/>
              </a:pPr>
              <a:r>
                <a:rPr lang="en-US" sz="1335" kern="0" dirty="0">
                  <a:solidFill>
                    <a:srgbClr val="FFD791"/>
                  </a:solidFill>
                  <a:latin typeface="微软雅黑" pitchFamily="34" charset="-122"/>
                  <a:ea typeface="微软雅黑" pitchFamily="34" charset="-122"/>
                  <a:cs typeface="Roboto Bold"/>
                </a:rPr>
                <a:t>05</a:t>
              </a:r>
              <a:endParaRPr lang="en-US" sz="1335" kern="0" dirty="0">
                <a:solidFill>
                  <a:srgbClr val="FFD791"/>
                </a:solidFill>
                <a:latin typeface="微软雅黑" pitchFamily="34" charset="-122"/>
                <a:ea typeface="微软雅黑" pitchFamily="34" charset="-122"/>
                <a:cs typeface="Roboto Bold"/>
              </a:endParaRPr>
            </a:p>
          </p:txBody>
        </p:sp>
      </p:grpSp>
      <p:grpSp>
        <p:nvGrpSpPr>
          <p:cNvPr id="118" name="Group 136"/>
          <p:cNvGrpSpPr/>
          <p:nvPr/>
        </p:nvGrpSpPr>
        <p:grpSpPr bwMode="auto">
          <a:xfrm>
            <a:off x="8170487" y="2215711"/>
            <a:ext cx="3513667" cy="950383"/>
            <a:chOff x="8199905" y="3126566"/>
            <a:chExt cx="3512719" cy="950506"/>
          </a:xfrm>
        </p:grpSpPr>
        <p:sp>
          <p:nvSpPr>
            <p:cNvPr id="119" name="Text Placeholder 2"/>
            <p:cNvSpPr txBox="1"/>
            <p:nvPr/>
          </p:nvSpPr>
          <p:spPr>
            <a:xfrm>
              <a:off x="8866476" y="3126566"/>
              <a:ext cx="2846148" cy="950506"/>
            </a:xfrm>
            <a:prstGeom prst="rect">
              <a:avLst/>
            </a:prstGeom>
          </p:spPr>
          <p:txBody>
            <a:bodyPr lIns="91440" tIns="45720" rIns="91440" bIns="45720">
              <a:normAutofit fontScale="92500" lnSpcReduction="10000"/>
            </a:bodyPr>
            <a:lstStyle>
              <a:lvl1pPr marL="0" indent="0" algn="l" defTabSz="914400" rtl="0" eaLnBrk="1" latinLnBrk="0" hangingPunct="1">
                <a:lnSpc>
                  <a:spcPct val="100000"/>
                </a:lnSpc>
                <a:spcBef>
                  <a:spcPts val="1000"/>
                </a:spcBef>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9pPr>
            </a:lstStyle>
            <a:p>
              <a:pPr defTabSz="913765">
                <a:spcBef>
                  <a:spcPct val="20000"/>
                </a:spcBef>
                <a:defRPr/>
              </a:pPr>
              <a:r>
                <a:rPr lang="zh-CN" altLang="en-US" sz="1865" b="0" kern="0" dirty="0">
                  <a:solidFill>
                    <a:schemeClr val="tx1">
                      <a:lumMod val="75000"/>
                      <a:lumOff val="25000"/>
                    </a:schemeClr>
                  </a:solidFill>
                  <a:latin typeface="微软雅黑" pitchFamily="34" charset="-122"/>
                  <a:ea typeface="微软雅黑" pitchFamily="34" charset="-122"/>
                  <a:cs typeface="Raleway"/>
                </a:rPr>
                <a:t>输入你的标题</a:t>
              </a:r>
              <a:endParaRPr lang="en-US" altLang="zh-CN" sz="1865" b="0" kern="0" dirty="0">
                <a:solidFill>
                  <a:schemeClr val="tx1">
                    <a:lumMod val="75000"/>
                    <a:lumOff val="25000"/>
                  </a:schemeClr>
                </a:solidFill>
                <a:latin typeface="微软雅黑" pitchFamily="34" charset="-122"/>
                <a:ea typeface="微软雅黑" pitchFamily="34" charset="-122"/>
                <a:cs typeface="Raleway"/>
              </a:endParaRPr>
            </a:p>
            <a:p>
              <a:pPr defTabSz="913765">
                <a:spcBef>
                  <a:spcPct val="20000"/>
                </a:spcBef>
                <a:defRPr/>
              </a:pPr>
              <a:r>
                <a:rPr lang="zh-CN" altLang="en-US" sz="1400" b="0" kern="0" dirty="0">
                  <a:solidFill>
                    <a:schemeClr val="tx1">
                      <a:lumMod val="75000"/>
                      <a:lumOff val="2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a:t>
              </a:r>
              <a:endParaRPr lang="en-US" altLang="zh-CN" sz="1400" b="0" kern="0" dirty="0">
                <a:solidFill>
                  <a:schemeClr val="tx1">
                    <a:lumMod val="75000"/>
                    <a:lumOff val="25000"/>
                  </a:schemeClr>
                </a:solidFill>
                <a:latin typeface="微软雅黑" pitchFamily="34" charset="-122"/>
                <a:ea typeface="微软雅黑" pitchFamily="34" charset="-122"/>
                <a:cs typeface="Raleway Light"/>
              </a:endParaRPr>
            </a:p>
          </p:txBody>
        </p:sp>
        <p:sp>
          <p:nvSpPr>
            <p:cNvPr id="120" name="Oval 138"/>
            <p:cNvSpPr/>
            <p:nvPr/>
          </p:nvSpPr>
          <p:spPr>
            <a:xfrm>
              <a:off x="8199905" y="3196424"/>
              <a:ext cx="632713" cy="632966"/>
            </a:xfrm>
            <a:prstGeom prst="ellipse">
              <a:avLst/>
            </a:prstGeom>
            <a:solidFill>
              <a:srgbClr val="C00000"/>
            </a:solidFill>
            <a:ln w="9525" cap="flat" cmpd="sng" algn="ctr">
              <a:noFill/>
              <a:prstDash val="solid"/>
            </a:ln>
            <a:effectLst/>
          </p:spPr>
          <p:txBody>
            <a:bodyPr anchor="ctr"/>
            <a:lstStyle/>
            <a:p>
              <a:pPr algn="ctr" defTabSz="950595">
                <a:defRPr/>
              </a:pPr>
              <a:r>
                <a:rPr lang="en-US" sz="1335" kern="0" dirty="0">
                  <a:solidFill>
                    <a:srgbClr val="FFD791"/>
                  </a:solidFill>
                  <a:latin typeface="微软雅黑" pitchFamily="34" charset="-122"/>
                  <a:ea typeface="微软雅黑" pitchFamily="34" charset="-122"/>
                  <a:cs typeface="Roboto Bold"/>
                </a:rPr>
                <a:t>06</a:t>
              </a:r>
              <a:endParaRPr lang="en-US" sz="1335" kern="0" dirty="0">
                <a:solidFill>
                  <a:srgbClr val="FFD791"/>
                </a:solidFill>
                <a:latin typeface="微软雅黑" pitchFamily="34" charset="-122"/>
                <a:ea typeface="微软雅黑" pitchFamily="34" charset="-122"/>
                <a:cs typeface="Roboto Bold"/>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96"/>
                                        </p:tgtEl>
                                        <p:attrNameLst>
                                          <p:attrName>style.visibility</p:attrName>
                                        </p:attrNameLst>
                                      </p:cBhvr>
                                      <p:to>
                                        <p:strVal val="visible"/>
                                      </p:to>
                                    </p:set>
                                    <p:animEffect transition="in" filter="barn(inVertical)">
                                      <p:cBhvr>
                                        <p:cTn id="7" dur="500"/>
                                        <p:tgtEl>
                                          <p:spTgt spid="96"/>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99"/>
                                        </p:tgtEl>
                                        <p:attrNameLst>
                                          <p:attrName>style.visibility</p:attrName>
                                        </p:attrNameLst>
                                      </p:cBhvr>
                                      <p:to>
                                        <p:strVal val="visible"/>
                                      </p:to>
                                    </p:set>
                                    <p:animEffect transition="in" filter="wipe(right)">
                                      <p:cBhvr>
                                        <p:cTn id="11" dur="500"/>
                                        <p:tgtEl>
                                          <p:spTgt spid="9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3"/>
                                        </p:tgtEl>
                                        <p:attrNameLst>
                                          <p:attrName>style.visibility</p:attrName>
                                        </p:attrNameLst>
                                      </p:cBhvr>
                                      <p:to>
                                        <p:strVal val="visible"/>
                                      </p:to>
                                    </p:set>
                                    <p:animEffect transition="in" filter="fade">
                                      <p:cBhvr>
                                        <p:cTn id="15" dur="500"/>
                                        <p:tgtEl>
                                          <p:spTgt spid="103"/>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00"/>
                                        </p:tgtEl>
                                        <p:attrNameLst>
                                          <p:attrName>style.visibility</p:attrName>
                                        </p:attrNameLst>
                                      </p:cBhvr>
                                      <p:to>
                                        <p:strVal val="visible"/>
                                      </p:to>
                                    </p:set>
                                    <p:animEffect transition="in" filter="wipe(left)">
                                      <p:cBhvr>
                                        <p:cTn id="19" dur="500"/>
                                        <p:tgtEl>
                                          <p:spTgt spid="100"/>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06"/>
                                        </p:tgtEl>
                                        <p:attrNameLst>
                                          <p:attrName>style.visibility</p:attrName>
                                        </p:attrNameLst>
                                      </p:cBhvr>
                                      <p:to>
                                        <p:strVal val="visible"/>
                                      </p:to>
                                    </p:set>
                                    <p:animEffect transition="in" filter="fade">
                                      <p:cBhvr>
                                        <p:cTn id="23" dur="500"/>
                                        <p:tgtEl>
                                          <p:spTgt spid="106"/>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98"/>
                                        </p:tgtEl>
                                        <p:attrNameLst>
                                          <p:attrName>style.visibility</p:attrName>
                                        </p:attrNameLst>
                                      </p:cBhvr>
                                      <p:to>
                                        <p:strVal val="visible"/>
                                      </p:to>
                                    </p:set>
                                    <p:animEffect transition="in" filter="wipe(right)">
                                      <p:cBhvr>
                                        <p:cTn id="27" dur="500"/>
                                        <p:tgtEl>
                                          <p:spTgt spid="98"/>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09"/>
                                        </p:tgtEl>
                                        <p:attrNameLst>
                                          <p:attrName>style.visibility</p:attrName>
                                        </p:attrNameLst>
                                      </p:cBhvr>
                                      <p:to>
                                        <p:strVal val="visible"/>
                                      </p:to>
                                    </p:set>
                                    <p:animEffect transition="in" filter="fade">
                                      <p:cBhvr>
                                        <p:cTn id="31" dur="500"/>
                                        <p:tgtEl>
                                          <p:spTgt spid="109"/>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02"/>
                                        </p:tgtEl>
                                        <p:attrNameLst>
                                          <p:attrName>style.visibility</p:attrName>
                                        </p:attrNameLst>
                                      </p:cBhvr>
                                      <p:to>
                                        <p:strVal val="visible"/>
                                      </p:to>
                                    </p:set>
                                    <p:animEffect transition="in" filter="wipe(left)">
                                      <p:cBhvr>
                                        <p:cTn id="35" dur="500"/>
                                        <p:tgtEl>
                                          <p:spTgt spid="102"/>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12"/>
                                        </p:tgtEl>
                                        <p:attrNameLst>
                                          <p:attrName>style.visibility</p:attrName>
                                        </p:attrNameLst>
                                      </p:cBhvr>
                                      <p:to>
                                        <p:strVal val="visible"/>
                                      </p:to>
                                    </p:set>
                                    <p:animEffect transition="in" filter="fade">
                                      <p:cBhvr>
                                        <p:cTn id="39" dur="500"/>
                                        <p:tgtEl>
                                          <p:spTgt spid="112"/>
                                        </p:tgtEl>
                                      </p:cBhvr>
                                    </p:animEffect>
                                  </p:childTnLst>
                                </p:cTn>
                              </p:par>
                            </p:childTnLst>
                          </p:cTn>
                        </p:par>
                        <p:par>
                          <p:cTn id="40" fill="hold">
                            <p:stCondLst>
                              <p:cond delay="4500"/>
                            </p:stCondLst>
                            <p:childTnLst>
                              <p:par>
                                <p:cTn id="41" presetID="22" presetClass="entr" presetSubtype="2" fill="hold" grpId="0" nodeType="afterEffect">
                                  <p:stCondLst>
                                    <p:cond delay="0"/>
                                  </p:stCondLst>
                                  <p:childTnLst>
                                    <p:set>
                                      <p:cBhvr>
                                        <p:cTn id="42" dur="1" fill="hold">
                                          <p:stCondLst>
                                            <p:cond delay="0"/>
                                          </p:stCondLst>
                                        </p:cTn>
                                        <p:tgtEl>
                                          <p:spTgt spid="97"/>
                                        </p:tgtEl>
                                        <p:attrNameLst>
                                          <p:attrName>style.visibility</p:attrName>
                                        </p:attrNameLst>
                                      </p:cBhvr>
                                      <p:to>
                                        <p:strVal val="visible"/>
                                      </p:to>
                                    </p:set>
                                    <p:animEffect transition="in" filter="wipe(right)">
                                      <p:cBhvr>
                                        <p:cTn id="43" dur="500"/>
                                        <p:tgtEl>
                                          <p:spTgt spid="97"/>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115"/>
                                        </p:tgtEl>
                                        <p:attrNameLst>
                                          <p:attrName>style.visibility</p:attrName>
                                        </p:attrNameLst>
                                      </p:cBhvr>
                                      <p:to>
                                        <p:strVal val="visible"/>
                                      </p:to>
                                    </p:set>
                                    <p:animEffect transition="in" filter="fade">
                                      <p:cBhvr>
                                        <p:cTn id="47" dur="500"/>
                                        <p:tgtEl>
                                          <p:spTgt spid="115"/>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101"/>
                                        </p:tgtEl>
                                        <p:attrNameLst>
                                          <p:attrName>style.visibility</p:attrName>
                                        </p:attrNameLst>
                                      </p:cBhvr>
                                      <p:to>
                                        <p:strVal val="visible"/>
                                      </p:to>
                                    </p:set>
                                    <p:animEffect transition="in" filter="wipe(left)">
                                      <p:cBhvr>
                                        <p:cTn id="51" dur="500"/>
                                        <p:tgtEl>
                                          <p:spTgt spid="101"/>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118"/>
                                        </p:tgtEl>
                                        <p:attrNameLst>
                                          <p:attrName>style.visibility</p:attrName>
                                        </p:attrNameLst>
                                      </p:cBhvr>
                                      <p:to>
                                        <p:strVal val="visible"/>
                                      </p:to>
                                    </p:set>
                                    <p:animEffect transition="in" filter="fade">
                                      <p:cBhvr>
                                        <p:cTn id="55" dur="50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p:bldP spid="97" grpId="0" animBg="1"/>
      <p:bldP spid="98" grpId="0" animBg="1"/>
      <p:bldP spid="99" grpId="0" animBg="1"/>
      <p:bldP spid="100" grpId="0" animBg="1"/>
      <p:bldP spid="101" grpId="0" animBg="1"/>
      <p:bldP spid="10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2"/>
          <p:cNvSpPr txBox="1"/>
          <p:nvPr/>
        </p:nvSpPr>
        <p:spPr>
          <a:xfrm>
            <a:off x="1233107" y="332656"/>
            <a:ext cx="8320614" cy="584775"/>
          </a:xfrm>
          <a:prstGeom prst="rect">
            <a:avLst/>
          </a:prstGeom>
          <a:noFill/>
          <a:ln>
            <a:noFill/>
            <a:prstDash val="sysDash"/>
          </a:ln>
        </p:spPr>
        <p:txBody>
          <a:bodyPr wrap="square" rtlCol="0">
            <a:spAutoFit/>
          </a:bodyPr>
          <a:lstStyle>
            <a:defPPr>
              <a:defRPr lang="zh-CN"/>
            </a:defPPr>
            <a:lvl1pPr>
              <a:lnSpc>
                <a:spcPct val="100000"/>
              </a:lnSpc>
              <a:defRPr sz="3200" b="1">
                <a:gradFill flip="none" rotWithShape="1">
                  <a:gsLst>
                    <a:gs pos="53000">
                      <a:srgbClr val="FFF046"/>
                    </a:gs>
                    <a:gs pos="90242">
                      <a:srgbClr val="FFF74E"/>
                    </a:gs>
                    <a:gs pos="1463">
                      <a:srgbClr val="EECA96"/>
                    </a:gs>
                    <a:gs pos="13000">
                      <a:srgbClr val="FFEF4C"/>
                    </a:gs>
                    <a:gs pos="100000">
                      <a:srgbClr val="FFFF89"/>
                    </a:gs>
                  </a:gsLst>
                  <a:lin ang="5400000" scaled="1"/>
                  <a:tileRect/>
                </a:gradFill>
                <a:effectLst>
                  <a:outerShdw blurRad="533400" dist="38100" dir="8100000" algn="tr" rotWithShape="0">
                    <a:schemeClr val="accent1">
                      <a:alpha val="40000"/>
                    </a:schemeClr>
                  </a:outerShdw>
                </a:effectLst>
                <a:cs typeface="+mn-ea"/>
              </a:defRPr>
            </a:lvl1pPr>
          </a:lstStyle>
          <a:p>
            <a:r>
              <a:rPr lang="zh-CN" altLang="en-US" dirty="0">
                <a:sym typeface="+mn-lt"/>
              </a:rPr>
              <a:t>添加修改相关页面标题文字</a:t>
            </a:r>
            <a:endParaRPr lang="zh-CN" altLang="zh-CN" dirty="0">
              <a:sym typeface="+mn-lt"/>
            </a:endParaRPr>
          </a:p>
        </p:txBody>
      </p:sp>
      <p:sp>
        <p:nvSpPr>
          <p:cNvPr id="3" name="椭圆 2"/>
          <p:cNvSpPr/>
          <p:nvPr/>
        </p:nvSpPr>
        <p:spPr>
          <a:xfrm>
            <a:off x="2697900" y="1442587"/>
            <a:ext cx="916355" cy="916355"/>
          </a:xfrm>
          <a:prstGeom prst="ellipse">
            <a:avLst/>
          </a:prstGeom>
          <a:solidFill>
            <a:srgbClr val="A6041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600" dirty="0" smtClean="0">
                <a:solidFill>
                  <a:srgbClr val="FFF046"/>
                </a:solidFill>
                <a:latin typeface="微软雅黑" pitchFamily="34" charset="-122"/>
                <a:ea typeface="微软雅黑" pitchFamily="34" charset="-122"/>
              </a:rPr>
              <a:t>关键词</a:t>
            </a:r>
            <a:endParaRPr lang="zh-CN" altLang="en-US" sz="1600" dirty="0">
              <a:solidFill>
                <a:srgbClr val="FFF046"/>
              </a:solidFill>
              <a:latin typeface="微软雅黑" pitchFamily="34" charset="-122"/>
              <a:ea typeface="微软雅黑" pitchFamily="34" charset="-122"/>
            </a:endParaRPr>
          </a:p>
        </p:txBody>
      </p:sp>
      <p:sp>
        <p:nvSpPr>
          <p:cNvPr id="4" name="椭圆 3"/>
          <p:cNvSpPr/>
          <p:nvPr/>
        </p:nvSpPr>
        <p:spPr>
          <a:xfrm>
            <a:off x="2697900" y="4928008"/>
            <a:ext cx="916355" cy="916355"/>
          </a:xfrm>
          <a:prstGeom prst="ellipse">
            <a:avLst/>
          </a:prstGeom>
          <a:solidFill>
            <a:srgbClr val="A6041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600" dirty="0">
                <a:solidFill>
                  <a:srgbClr val="FFF046"/>
                </a:solidFill>
                <a:latin typeface="微软雅黑" pitchFamily="34" charset="-122"/>
                <a:ea typeface="微软雅黑" pitchFamily="34" charset="-122"/>
              </a:rPr>
              <a:t>关键词</a:t>
            </a:r>
            <a:endParaRPr lang="zh-CN" altLang="en-US" sz="1600" dirty="0">
              <a:solidFill>
                <a:srgbClr val="FFF046"/>
              </a:solidFill>
              <a:latin typeface="微软雅黑" pitchFamily="34" charset="-122"/>
              <a:ea typeface="微软雅黑" pitchFamily="34" charset="-122"/>
            </a:endParaRPr>
          </a:p>
        </p:txBody>
      </p:sp>
      <p:sp>
        <p:nvSpPr>
          <p:cNvPr id="5" name="椭圆 4"/>
          <p:cNvSpPr/>
          <p:nvPr/>
        </p:nvSpPr>
        <p:spPr>
          <a:xfrm>
            <a:off x="4440611" y="3185297"/>
            <a:ext cx="916355" cy="916355"/>
          </a:xfrm>
          <a:prstGeom prst="ellipse">
            <a:avLst/>
          </a:prstGeom>
          <a:solidFill>
            <a:srgbClr val="A6041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600" dirty="0">
                <a:solidFill>
                  <a:srgbClr val="FFF046"/>
                </a:solidFill>
                <a:latin typeface="微软雅黑" pitchFamily="34" charset="-122"/>
                <a:ea typeface="微软雅黑" pitchFamily="34" charset="-122"/>
              </a:rPr>
              <a:t>关键词</a:t>
            </a:r>
            <a:endParaRPr lang="zh-CN" altLang="en-US" sz="1600" dirty="0">
              <a:solidFill>
                <a:srgbClr val="FFF046"/>
              </a:solidFill>
              <a:latin typeface="微软雅黑" pitchFamily="34" charset="-122"/>
              <a:ea typeface="微软雅黑" pitchFamily="34" charset="-122"/>
            </a:endParaRPr>
          </a:p>
        </p:txBody>
      </p:sp>
      <p:sp>
        <p:nvSpPr>
          <p:cNvPr id="6" name="椭圆 5"/>
          <p:cNvSpPr/>
          <p:nvPr/>
        </p:nvSpPr>
        <p:spPr>
          <a:xfrm>
            <a:off x="955190" y="3185297"/>
            <a:ext cx="916355" cy="916355"/>
          </a:xfrm>
          <a:prstGeom prst="ellipse">
            <a:avLst/>
          </a:prstGeom>
          <a:solidFill>
            <a:srgbClr val="A6041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600" dirty="0">
                <a:solidFill>
                  <a:srgbClr val="FFF046"/>
                </a:solidFill>
                <a:latin typeface="微软雅黑" pitchFamily="34" charset="-122"/>
                <a:ea typeface="微软雅黑" pitchFamily="34" charset="-122"/>
              </a:rPr>
              <a:t>关键词</a:t>
            </a:r>
            <a:endParaRPr lang="zh-CN" altLang="en-US" sz="1600" dirty="0">
              <a:solidFill>
                <a:srgbClr val="FFF046"/>
              </a:solidFill>
              <a:latin typeface="微软雅黑" pitchFamily="34" charset="-122"/>
              <a:ea typeface="微软雅黑" pitchFamily="34" charset="-122"/>
            </a:endParaRPr>
          </a:p>
        </p:txBody>
      </p:sp>
      <p:sp>
        <p:nvSpPr>
          <p:cNvPr id="7" name="椭圆 6"/>
          <p:cNvSpPr/>
          <p:nvPr/>
        </p:nvSpPr>
        <p:spPr>
          <a:xfrm rot="2700000">
            <a:off x="3935248" y="1953015"/>
            <a:ext cx="916355" cy="91635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600" dirty="0">
                <a:solidFill>
                  <a:srgbClr val="FFF046"/>
                </a:solidFill>
                <a:latin typeface="微软雅黑" pitchFamily="34" charset="-122"/>
                <a:ea typeface="微软雅黑" pitchFamily="34" charset="-122"/>
              </a:rPr>
              <a:t>关键词</a:t>
            </a:r>
            <a:endParaRPr lang="zh-CN" altLang="en-US" sz="1600" dirty="0">
              <a:solidFill>
                <a:srgbClr val="FFF046"/>
              </a:solidFill>
              <a:latin typeface="微软雅黑" pitchFamily="34" charset="-122"/>
              <a:ea typeface="微软雅黑" pitchFamily="34" charset="-122"/>
            </a:endParaRPr>
          </a:p>
        </p:txBody>
      </p:sp>
      <p:sp>
        <p:nvSpPr>
          <p:cNvPr id="8" name="椭圆 7"/>
          <p:cNvSpPr/>
          <p:nvPr/>
        </p:nvSpPr>
        <p:spPr>
          <a:xfrm rot="2700000">
            <a:off x="1470683" y="4417580"/>
            <a:ext cx="916355" cy="91635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600" dirty="0">
                <a:solidFill>
                  <a:srgbClr val="FFF046"/>
                </a:solidFill>
                <a:latin typeface="微软雅黑" pitchFamily="34" charset="-122"/>
                <a:ea typeface="微软雅黑" pitchFamily="34" charset="-122"/>
              </a:rPr>
              <a:t>关键词</a:t>
            </a:r>
            <a:endParaRPr lang="zh-CN" altLang="en-US" sz="1600" dirty="0">
              <a:solidFill>
                <a:srgbClr val="FFF046"/>
              </a:solidFill>
              <a:latin typeface="微软雅黑" pitchFamily="34" charset="-122"/>
              <a:ea typeface="微软雅黑" pitchFamily="34" charset="-122"/>
            </a:endParaRPr>
          </a:p>
        </p:txBody>
      </p:sp>
      <p:sp>
        <p:nvSpPr>
          <p:cNvPr id="9" name="椭圆 8"/>
          <p:cNvSpPr/>
          <p:nvPr/>
        </p:nvSpPr>
        <p:spPr>
          <a:xfrm rot="-2700000">
            <a:off x="3935248" y="4417580"/>
            <a:ext cx="916355" cy="91635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600" dirty="0">
                <a:solidFill>
                  <a:srgbClr val="FFF046"/>
                </a:solidFill>
                <a:latin typeface="微软雅黑" pitchFamily="34" charset="-122"/>
                <a:ea typeface="微软雅黑" pitchFamily="34" charset="-122"/>
              </a:rPr>
              <a:t>关键词</a:t>
            </a:r>
            <a:endParaRPr lang="zh-CN" altLang="en-US" sz="1600" dirty="0">
              <a:solidFill>
                <a:srgbClr val="FFF046"/>
              </a:solidFill>
              <a:latin typeface="微软雅黑" pitchFamily="34" charset="-122"/>
              <a:ea typeface="微软雅黑" pitchFamily="34" charset="-122"/>
            </a:endParaRPr>
          </a:p>
        </p:txBody>
      </p:sp>
      <p:sp>
        <p:nvSpPr>
          <p:cNvPr id="10" name="椭圆 9"/>
          <p:cNvSpPr/>
          <p:nvPr/>
        </p:nvSpPr>
        <p:spPr>
          <a:xfrm rot="-2700000">
            <a:off x="1470683" y="1953015"/>
            <a:ext cx="916355" cy="91635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600" dirty="0">
                <a:solidFill>
                  <a:srgbClr val="FFF046"/>
                </a:solidFill>
                <a:latin typeface="微软雅黑" pitchFamily="34" charset="-122"/>
                <a:ea typeface="微软雅黑" pitchFamily="34" charset="-122"/>
              </a:rPr>
              <a:t>关键词</a:t>
            </a:r>
            <a:endParaRPr lang="zh-CN" altLang="en-US" sz="1600" dirty="0">
              <a:solidFill>
                <a:srgbClr val="FFF046"/>
              </a:solidFill>
              <a:latin typeface="微软雅黑" pitchFamily="34" charset="-122"/>
              <a:ea typeface="微软雅黑" pitchFamily="34" charset="-122"/>
            </a:endParaRPr>
          </a:p>
        </p:txBody>
      </p:sp>
      <p:sp>
        <p:nvSpPr>
          <p:cNvPr id="11" name="等腰三角形 10"/>
          <p:cNvSpPr/>
          <p:nvPr/>
        </p:nvSpPr>
        <p:spPr>
          <a:xfrm>
            <a:off x="3052952" y="2394715"/>
            <a:ext cx="206251" cy="205739"/>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046"/>
              </a:solidFill>
            </a:endParaRPr>
          </a:p>
        </p:txBody>
      </p:sp>
      <p:sp>
        <p:nvSpPr>
          <p:cNvPr id="12" name="等腰三角形 11"/>
          <p:cNvSpPr/>
          <p:nvPr/>
        </p:nvSpPr>
        <p:spPr>
          <a:xfrm flipV="1">
            <a:off x="3052952" y="4686496"/>
            <a:ext cx="206251" cy="205739"/>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046"/>
              </a:solidFill>
            </a:endParaRPr>
          </a:p>
        </p:txBody>
      </p:sp>
      <p:sp>
        <p:nvSpPr>
          <p:cNvPr id="13" name="等腰三角形 12"/>
          <p:cNvSpPr/>
          <p:nvPr/>
        </p:nvSpPr>
        <p:spPr>
          <a:xfrm rot="5400000">
            <a:off x="4198843" y="3540605"/>
            <a:ext cx="206251" cy="205739"/>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046"/>
              </a:solidFill>
            </a:endParaRPr>
          </a:p>
        </p:txBody>
      </p:sp>
      <p:sp>
        <p:nvSpPr>
          <p:cNvPr id="14" name="等腰三角形 13"/>
          <p:cNvSpPr/>
          <p:nvPr/>
        </p:nvSpPr>
        <p:spPr>
          <a:xfrm rot="5400000" flipV="1">
            <a:off x="1907062" y="3540605"/>
            <a:ext cx="206251" cy="205739"/>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046"/>
              </a:solidFill>
            </a:endParaRPr>
          </a:p>
        </p:txBody>
      </p:sp>
      <p:sp>
        <p:nvSpPr>
          <p:cNvPr id="15" name="等腰三角形 14"/>
          <p:cNvSpPr/>
          <p:nvPr/>
        </p:nvSpPr>
        <p:spPr>
          <a:xfrm rot="2700000">
            <a:off x="3863218" y="2730339"/>
            <a:ext cx="206251" cy="205739"/>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046"/>
              </a:solidFill>
            </a:endParaRPr>
          </a:p>
        </p:txBody>
      </p:sp>
      <p:sp>
        <p:nvSpPr>
          <p:cNvPr id="16" name="等腰三角形 15"/>
          <p:cNvSpPr/>
          <p:nvPr/>
        </p:nvSpPr>
        <p:spPr>
          <a:xfrm rot="2700000" flipV="1">
            <a:off x="2242684" y="4350872"/>
            <a:ext cx="206251" cy="205739"/>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046"/>
              </a:solidFill>
            </a:endParaRPr>
          </a:p>
        </p:txBody>
      </p:sp>
      <p:sp>
        <p:nvSpPr>
          <p:cNvPr id="17" name="等腰三角形 16"/>
          <p:cNvSpPr/>
          <p:nvPr/>
        </p:nvSpPr>
        <p:spPr>
          <a:xfrm rot="8100000">
            <a:off x="3863218" y="4350872"/>
            <a:ext cx="206251" cy="205739"/>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046"/>
              </a:solidFill>
            </a:endParaRPr>
          </a:p>
        </p:txBody>
      </p:sp>
      <p:sp>
        <p:nvSpPr>
          <p:cNvPr id="18" name="等腰三角形 17"/>
          <p:cNvSpPr/>
          <p:nvPr/>
        </p:nvSpPr>
        <p:spPr>
          <a:xfrm rot="8100000" flipV="1">
            <a:off x="2242684" y="2730339"/>
            <a:ext cx="206251" cy="205739"/>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046"/>
              </a:solidFill>
            </a:endParaRPr>
          </a:p>
        </p:txBody>
      </p:sp>
      <p:sp>
        <p:nvSpPr>
          <p:cNvPr id="20" name="椭圆 19"/>
          <p:cNvSpPr/>
          <p:nvPr/>
        </p:nvSpPr>
        <p:spPr>
          <a:xfrm>
            <a:off x="2165302" y="2652699"/>
            <a:ext cx="1981552" cy="198155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046"/>
              </a:solidFill>
            </a:endParaRPr>
          </a:p>
        </p:txBody>
      </p:sp>
      <p:sp>
        <p:nvSpPr>
          <p:cNvPr id="21" name="TextBox 32"/>
          <p:cNvSpPr txBox="1"/>
          <p:nvPr/>
        </p:nvSpPr>
        <p:spPr>
          <a:xfrm>
            <a:off x="2567608" y="3068960"/>
            <a:ext cx="1176939" cy="1148904"/>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gn="ctr">
              <a:lnSpc>
                <a:spcPct val="100000"/>
              </a:lnSpc>
            </a:pPr>
            <a:r>
              <a:rPr lang="zh-CN" altLang="en-US" sz="3735" b="1" dirty="0" smtClean="0">
                <a:solidFill>
                  <a:srgbClr val="FFF046"/>
                </a:solidFill>
              </a:rPr>
              <a:t>核心主题</a:t>
            </a:r>
            <a:endParaRPr lang="en-US" altLang="zh-CN" sz="3735" b="1" dirty="0">
              <a:solidFill>
                <a:srgbClr val="FFF046"/>
              </a:solidFill>
            </a:endParaRPr>
          </a:p>
        </p:txBody>
      </p:sp>
      <p:sp>
        <p:nvSpPr>
          <p:cNvPr id="22" name="圆角矩形 21"/>
          <p:cNvSpPr/>
          <p:nvPr/>
        </p:nvSpPr>
        <p:spPr>
          <a:xfrm>
            <a:off x="6423008" y="1757593"/>
            <a:ext cx="4583532" cy="1152128"/>
          </a:xfrm>
          <a:prstGeom prst="roundRect">
            <a:avLst/>
          </a:prstGeom>
          <a:no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3" name="圆角矩形 22"/>
          <p:cNvSpPr/>
          <p:nvPr/>
        </p:nvSpPr>
        <p:spPr>
          <a:xfrm>
            <a:off x="6423008" y="3149912"/>
            <a:ext cx="4583532" cy="1152128"/>
          </a:xfrm>
          <a:prstGeom prst="roundRect">
            <a:avLst/>
          </a:prstGeom>
          <a:no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圆角矩形 23"/>
          <p:cNvSpPr/>
          <p:nvPr/>
        </p:nvSpPr>
        <p:spPr>
          <a:xfrm>
            <a:off x="6423008" y="4542232"/>
            <a:ext cx="4583532" cy="1152128"/>
          </a:xfrm>
          <a:prstGeom prst="roundRect">
            <a:avLst/>
          </a:prstGeom>
          <a:no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25" name="组合 24"/>
          <p:cNvGrpSpPr/>
          <p:nvPr/>
        </p:nvGrpSpPr>
        <p:grpSpPr>
          <a:xfrm>
            <a:off x="6190461" y="2099626"/>
            <a:ext cx="468061" cy="468061"/>
            <a:chOff x="3683368" y="2342383"/>
            <a:chExt cx="351046" cy="351046"/>
          </a:xfrm>
        </p:grpSpPr>
        <p:sp>
          <p:nvSpPr>
            <p:cNvPr id="26" name="椭圆 25"/>
            <p:cNvSpPr/>
            <p:nvPr/>
          </p:nvSpPr>
          <p:spPr>
            <a:xfrm>
              <a:off x="3683368" y="2342383"/>
              <a:ext cx="351046" cy="351046"/>
            </a:xfrm>
            <a:prstGeom prst="ellipse">
              <a:avLst/>
            </a:prstGeom>
            <a:solidFill>
              <a:srgbClr val="A604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7" name="TextBox 70"/>
            <p:cNvSpPr txBox="1"/>
            <p:nvPr/>
          </p:nvSpPr>
          <p:spPr>
            <a:xfrm>
              <a:off x="3786883" y="2348629"/>
              <a:ext cx="144016" cy="338507"/>
            </a:xfrm>
            <a:prstGeom prst="rect">
              <a:avLst/>
            </a:prstGeom>
            <a:noFill/>
          </p:spPr>
          <p:txBody>
            <a:bodyPr wrap="square" lIns="0" tIns="0" rIns="0" bIns="0" rtlCol="0">
              <a:spAutoFit/>
            </a:bodyPr>
            <a:lstStyle/>
            <a:p>
              <a:pPr algn="ctr"/>
              <a:r>
                <a:rPr lang="en-US" altLang="zh-CN" sz="2935" b="1" dirty="0">
                  <a:solidFill>
                    <a:schemeClr val="bg1"/>
                  </a:solidFill>
                  <a:latin typeface="微软雅黑" pitchFamily="34" charset="-122"/>
                  <a:ea typeface="微软雅黑" pitchFamily="34" charset="-122"/>
                </a:rPr>
                <a:t>1</a:t>
              </a:r>
              <a:endParaRPr lang="zh-CN" altLang="en-US" sz="2935" b="1" dirty="0">
                <a:solidFill>
                  <a:schemeClr val="bg1"/>
                </a:solidFill>
                <a:latin typeface="微软雅黑" pitchFamily="34" charset="-122"/>
                <a:ea typeface="微软雅黑" pitchFamily="34" charset="-122"/>
              </a:endParaRPr>
            </a:p>
          </p:txBody>
        </p:sp>
      </p:grpSp>
      <p:grpSp>
        <p:nvGrpSpPr>
          <p:cNvPr id="28" name="组合 27"/>
          <p:cNvGrpSpPr/>
          <p:nvPr/>
        </p:nvGrpSpPr>
        <p:grpSpPr>
          <a:xfrm>
            <a:off x="6190461" y="3491945"/>
            <a:ext cx="468061" cy="468061"/>
            <a:chOff x="3683368" y="2342383"/>
            <a:chExt cx="351046" cy="351046"/>
          </a:xfrm>
        </p:grpSpPr>
        <p:sp>
          <p:nvSpPr>
            <p:cNvPr id="29" name="椭圆 28"/>
            <p:cNvSpPr/>
            <p:nvPr/>
          </p:nvSpPr>
          <p:spPr>
            <a:xfrm>
              <a:off x="3683368" y="2342383"/>
              <a:ext cx="351046" cy="351046"/>
            </a:xfrm>
            <a:prstGeom prst="ellipse">
              <a:avLst/>
            </a:prstGeom>
            <a:solidFill>
              <a:srgbClr val="A604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0" name="TextBox 73"/>
            <p:cNvSpPr txBox="1"/>
            <p:nvPr/>
          </p:nvSpPr>
          <p:spPr>
            <a:xfrm>
              <a:off x="3786883" y="2348629"/>
              <a:ext cx="144016" cy="338507"/>
            </a:xfrm>
            <a:prstGeom prst="rect">
              <a:avLst/>
            </a:prstGeom>
            <a:noFill/>
          </p:spPr>
          <p:txBody>
            <a:bodyPr wrap="square" lIns="0" tIns="0" rIns="0" bIns="0" rtlCol="0">
              <a:spAutoFit/>
            </a:bodyPr>
            <a:lstStyle/>
            <a:p>
              <a:pPr algn="ctr"/>
              <a:r>
                <a:rPr lang="en-US" altLang="zh-CN" sz="2935" b="1" dirty="0">
                  <a:solidFill>
                    <a:schemeClr val="bg1"/>
                  </a:solidFill>
                  <a:latin typeface="微软雅黑" pitchFamily="34" charset="-122"/>
                  <a:ea typeface="微软雅黑" pitchFamily="34" charset="-122"/>
                </a:rPr>
                <a:t>2</a:t>
              </a:r>
              <a:endParaRPr lang="zh-CN" altLang="en-US" sz="2935" b="1" dirty="0">
                <a:solidFill>
                  <a:schemeClr val="bg1"/>
                </a:solidFill>
                <a:latin typeface="微软雅黑" pitchFamily="34" charset="-122"/>
                <a:ea typeface="微软雅黑" pitchFamily="34" charset="-122"/>
              </a:endParaRPr>
            </a:p>
          </p:txBody>
        </p:sp>
      </p:grpSp>
      <p:grpSp>
        <p:nvGrpSpPr>
          <p:cNvPr id="31" name="组合 30"/>
          <p:cNvGrpSpPr/>
          <p:nvPr/>
        </p:nvGrpSpPr>
        <p:grpSpPr>
          <a:xfrm>
            <a:off x="6190461" y="4884265"/>
            <a:ext cx="468061" cy="468061"/>
            <a:chOff x="3683368" y="2342383"/>
            <a:chExt cx="351046" cy="351046"/>
          </a:xfrm>
        </p:grpSpPr>
        <p:sp>
          <p:nvSpPr>
            <p:cNvPr id="32" name="椭圆 31"/>
            <p:cNvSpPr/>
            <p:nvPr/>
          </p:nvSpPr>
          <p:spPr>
            <a:xfrm>
              <a:off x="3683368" y="2342383"/>
              <a:ext cx="351046" cy="351046"/>
            </a:xfrm>
            <a:prstGeom prst="ellipse">
              <a:avLst/>
            </a:prstGeom>
            <a:solidFill>
              <a:srgbClr val="A604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3" name="TextBox 76"/>
            <p:cNvSpPr txBox="1"/>
            <p:nvPr/>
          </p:nvSpPr>
          <p:spPr>
            <a:xfrm>
              <a:off x="3786883" y="2348629"/>
              <a:ext cx="144016" cy="338507"/>
            </a:xfrm>
            <a:prstGeom prst="rect">
              <a:avLst/>
            </a:prstGeom>
            <a:noFill/>
          </p:spPr>
          <p:txBody>
            <a:bodyPr wrap="square" lIns="0" tIns="0" rIns="0" bIns="0" rtlCol="0">
              <a:spAutoFit/>
            </a:bodyPr>
            <a:lstStyle/>
            <a:p>
              <a:pPr algn="ctr"/>
              <a:r>
                <a:rPr lang="en-US" altLang="zh-CN" sz="2935" b="1" dirty="0">
                  <a:solidFill>
                    <a:schemeClr val="bg1"/>
                  </a:solidFill>
                  <a:latin typeface="微软雅黑" pitchFamily="34" charset="-122"/>
                  <a:ea typeface="微软雅黑" pitchFamily="34" charset="-122"/>
                </a:rPr>
                <a:t>3</a:t>
              </a:r>
              <a:endParaRPr lang="zh-CN" altLang="en-US" sz="2935" b="1" dirty="0">
                <a:solidFill>
                  <a:schemeClr val="bg1"/>
                </a:solidFill>
                <a:latin typeface="微软雅黑" pitchFamily="34" charset="-122"/>
                <a:ea typeface="微软雅黑" pitchFamily="34" charset="-122"/>
              </a:endParaRPr>
            </a:p>
          </p:txBody>
        </p:sp>
      </p:grpSp>
      <p:sp>
        <p:nvSpPr>
          <p:cNvPr id="34" name="TextBox 77"/>
          <p:cNvSpPr txBox="1"/>
          <p:nvPr/>
        </p:nvSpPr>
        <p:spPr>
          <a:xfrm>
            <a:off x="6809936" y="2000234"/>
            <a:ext cx="3922463" cy="615361"/>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00000"/>
              </a:lnSpc>
            </a:pPr>
            <a:r>
              <a:rPr lang="zh-CN" altLang="en-US" sz="1335" b="1" dirty="0" smtClean="0">
                <a:solidFill>
                  <a:schemeClr val="tx1"/>
                </a:solidFill>
              </a:rPr>
              <a:t>主题说明</a:t>
            </a:r>
            <a:r>
              <a:rPr lang="zh-CN" altLang="en-US" sz="1335" b="1" dirty="0">
                <a:solidFill>
                  <a:schemeClr val="tx1"/>
                </a:solidFill>
              </a:rPr>
              <a:t>一</a:t>
            </a:r>
            <a:r>
              <a:rPr lang="en-US" altLang="zh-CN" sz="1335" dirty="0">
                <a:solidFill>
                  <a:schemeClr val="tx1"/>
                </a:solidFill>
              </a:rPr>
              <a:t>……</a:t>
            </a:r>
            <a:r>
              <a:rPr lang="zh-CN" altLang="en-US" sz="1335" dirty="0">
                <a:solidFill>
                  <a:schemeClr val="tx1"/>
                </a:solidFill>
              </a:rPr>
              <a:t>点击输入本栏的具体文字，简明扼要的说明分项内容，此为概念图解，请根据您的具体内容酌情修改</a:t>
            </a:r>
            <a:endParaRPr lang="en-US" altLang="zh-CN" sz="1335" dirty="0">
              <a:solidFill>
                <a:schemeClr val="tx1"/>
              </a:solidFill>
            </a:endParaRPr>
          </a:p>
        </p:txBody>
      </p:sp>
      <p:sp>
        <p:nvSpPr>
          <p:cNvPr id="35" name="TextBox 78"/>
          <p:cNvSpPr txBox="1"/>
          <p:nvPr/>
        </p:nvSpPr>
        <p:spPr>
          <a:xfrm>
            <a:off x="6809936" y="3392553"/>
            <a:ext cx="3922463" cy="615361"/>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00000"/>
              </a:lnSpc>
            </a:pPr>
            <a:r>
              <a:rPr lang="zh-CN" altLang="en-US" sz="1335" b="1" dirty="0" smtClean="0">
                <a:solidFill>
                  <a:schemeClr val="tx1"/>
                </a:solidFill>
              </a:rPr>
              <a:t>主题说明</a:t>
            </a:r>
            <a:r>
              <a:rPr lang="zh-CN" altLang="en-US" sz="1335" b="1" dirty="0">
                <a:solidFill>
                  <a:schemeClr val="tx1"/>
                </a:solidFill>
              </a:rPr>
              <a:t>二</a:t>
            </a:r>
            <a:r>
              <a:rPr lang="en-US" altLang="zh-CN" sz="1335" dirty="0">
                <a:solidFill>
                  <a:schemeClr val="tx1"/>
                </a:solidFill>
              </a:rPr>
              <a:t>……</a:t>
            </a:r>
            <a:r>
              <a:rPr lang="zh-CN" altLang="en-US" sz="1335" dirty="0">
                <a:solidFill>
                  <a:schemeClr val="tx1"/>
                </a:solidFill>
              </a:rPr>
              <a:t>点击输入本栏的具体文字，简明扼要的说明分项内容，此为概念图解，请根据您的具体内容酌情修改</a:t>
            </a:r>
            <a:endParaRPr lang="en-US" altLang="zh-CN" sz="1335" dirty="0">
              <a:solidFill>
                <a:schemeClr val="tx1"/>
              </a:solidFill>
            </a:endParaRPr>
          </a:p>
        </p:txBody>
      </p:sp>
      <p:sp>
        <p:nvSpPr>
          <p:cNvPr id="36" name="TextBox 79"/>
          <p:cNvSpPr txBox="1"/>
          <p:nvPr/>
        </p:nvSpPr>
        <p:spPr>
          <a:xfrm>
            <a:off x="6809936" y="4784873"/>
            <a:ext cx="3922463" cy="615361"/>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00000"/>
              </a:lnSpc>
            </a:pPr>
            <a:r>
              <a:rPr lang="zh-CN" altLang="en-US" sz="1335" b="1" dirty="0" smtClean="0">
                <a:solidFill>
                  <a:schemeClr val="tx1"/>
                </a:solidFill>
              </a:rPr>
              <a:t>主题说明</a:t>
            </a:r>
            <a:r>
              <a:rPr lang="zh-CN" altLang="en-US" sz="1335" b="1" dirty="0">
                <a:solidFill>
                  <a:schemeClr val="tx1"/>
                </a:solidFill>
              </a:rPr>
              <a:t>三</a:t>
            </a:r>
            <a:r>
              <a:rPr lang="en-US" altLang="zh-CN" sz="1335" dirty="0">
                <a:solidFill>
                  <a:schemeClr val="tx1"/>
                </a:solidFill>
              </a:rPr>
              <a:t>……</a:t>
            </a:r>
            <a:r>
              <a:rPr lang="zh-CN" altLang="en-US" sz="1335" dirty="0">
                <a:solidFill>
                  <a:schemeClr val="tx1"/>
                </a:solidFill>
              </a:rPr>
              <a:t>点击输入本栏的具体文字，简明扼要的说明分项内容，此为概念图解，请根据您的具体内容酌情修改</a:t>
            </a:r>
            <a:endParaRPr lang="en-US" altLang="zh-CN" sz="1335"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p:cTn id="11" dur="500" fill="hold"/>
                                        <p:tgtEl>
                                          <p:spTgt spid="21"/>
                                        </p:tgtEl>
                                        <p:attrNameLst>
                                          <p:attrName>ppt_w</p:attrName>
                                        </p:attrNameLst>
                                      </p:cBhvr>
                                      <p:tavLst>
                                        <p:tav tm="0">
                                          <p:val>
                                            <p:fltVal val="0"/>
                                          </p:val>
                                        </p:tav>
                                        <p:tav tm="100000">
                                          <p:val>
                                            <p:strVal val="#ppt_w"/>
                                          </p:val>
                                        </p:tav>
                                      </p:tavLst>
                                    </p:anim>
                                    <p:anim calcmode="lin" valueType="num">
                                      <p:cBhvr>
                                        <p:cTn id="12" dur="500" fill="hold"/>
                                        <p:tgtEl>
                                          <p:spTgt spid="21"/>
                                        </p:tgtEl>
                                        <p:attrNameLst>
                                          <p:attrName>ppt_h</p:attrName>
                                        </p:attrNameLst>
                                      </p:cBhvr>
                                      <p:tavLst>
                                        <p:tav tm="0">
                                          <p:val>
                                            <p:fltVal val="0"/>
                                          </p:val>
                                        </p:tav>
                                        <p:tav tm="100000">
                                          <p:val>
                                            <p:strVal val="#ppt_h"/>
                                          </p:val>
                                        </p:tav>
                                      </p:tavLst>
                                    </p:anim>
                                    <p:animEffect transition="in" filter="fade">
                                      <p:cBhvr>
                                        <p:cTn id="13" dur="500"/>
                                        <p:tgtEl>
                                          <p:spTgt spid="21"/>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p:cTn id="16" dur="500" fill="hold"/>
                                        <p:tgtEl>
                                          <p:spTgt spid="20"/>
                                        </p:tgtEl>
                                        <p:attrNameLst>
                                          <p:attrName>ppt_w</p:attrName>
                                        </p:attrNameLst>
                                      </p:cBhvr>
                                      <p:tavLst>
                                        <p:tav tm="0">
                                          <p:val>
                                            <p:fltVal val="0"/>
                                          </p:val>
                                        </p:tav>
                                        <p:tav tm="100000">
                                          <p:val>
                                            <p:strVal val="#ppt_w"/>
                                          </p:val>
                                        </p:tav>
                                      </p:tavLst>
                                    </p:anim>
                                    <p:anim calcmode="lin" valueType="num">
                                      <p:cBhvr>
                                        <p:cTn id="17" dur="500" fill="hold"/>
                                        <p:tgtEl>
                                          <p:spTgt spid="20"/>
                                        </p:tgtEl>
                                        <p:attrNameLst>
                                          <p:attrName>ppt_h</p:attrName>
                                        </p:attrNameLst>
                                      </p:cBhvr>
                                      <p:tavLst>
                                        <p:tav tm="0">
                                          <p:val>
                                            <p:fltVal val="0"/>
                                          </p:val>
                                        </p:tav>
                                        <p:tav tm="100000">
                                          <p:val>
                                            <p:strVal val="#ppt_h"/>
                                          </p:val>
                                        </p:tav>
                                      </p:tavLst>
                                    </p:anim>
                                    <p:animEffect transition="in" filter="fade">
                                      <p:cBhvr>
                                        <p:cTn id="18" dur="500"/>
                                        <p:tgtEl>
                                          <p:spTgt spid="20"/>
                                        </p:tgtEl>
                                      </p:cBhvr>
                                    </p:animEffect>
                                  </p:childTnLst>
                                </p:cTn>
                              </p:par>
                            </p:childTnLst>
                          </p:cTn>
                        </p:par>
                        <p:par>
                          <p:cTn id="19" fill="hold">
                            <p:stCondLst>
                              <p:cond delay="1000"/>
                            </p:stCondLst>
                            <p:childTnLst>
                              <p:par>
                                <p:cTn id="20" presetID="1"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childTnLst>
                                </p:cTn>
                              </p:par>
                              <p:par>
                                <p:cTn id="22" presetID="64" presetClass="path" presetSubtype="0" accel="50000" decel="50000" fill="hold" grpId="1" nodeType="withEffect">
                                  <p:stCondLst>
                                    <p:cond delay="0"/>
                                  </p:stCondLst>
                                  <p:childTnLst>
                                    <p:animMotion origin="layout" path="M -4.16667E-6 0.16597 L -4.16667E-6 -3.7037E-7 " pathEditMode="relative" rAng="0" ptsTypes="AA">
                                      <p:cBhvr>
                                        <p:cTn id="23" dur="500" fill="hold"/>
                                        <p:tgtEl>
                                          <p:spTgt spid="11"/>
                                        </p:tgtEl>
                                        <p:attrNameLst>
                                          <p:attrName>ppt_x</p:attrName>
                                          <p:attrName>ppt_y</p:attrName>
                                        </p:attrNameLst>
                                      </p:cBhvr>
                                      <p:rCtr x="0" y="-8310"/>
                                    </p:animMotion>
                                  </p:childTnLst>
                                </p:cTn>
                              </p:par>
                              <p:par>
                                <p:cTn id="24" presetID="1" presetClass="entr" presetSubtype="0" fill="hold" grpId="0" nodeType="withEffect">
                                  <p:stCondLst>
                                    <p:cond delay="200"/>
                                  </p:stCondLst>
                                  <p:childTnLst>
                                    <p:set>
                                      <p:cBhvr>
                                        <p:cTn id="25" dur="1" fill="hold">
                                          <p:stCondLst>
                                            <p:cond delay="0"/>
                                          </p:stCondLst>
                                        </p:cTn>
                                        <p:tgtEl>
                                          <p:spTgt spid="15"/>
                                        </p:tgtEl>
                                        <p:attrNameLst>
                                          <p:attrName>style.visibility</p:attrName>
                                        </p:attrNameLst>
                                      </p:cBhvr>
                                      <p:to>
                                        <p:strVal val="visible"/>
                                      </p:to>
                                    </p:set>
                                  </p:childTnLst>
                                </p:cTn>
                              </p:par>
                              <p:par>
                                <p:cTn id="26" presetID="64" presetClass="path" presetSubtype="0" accel="50000" decel="50000" fill="hold" grpId="1" nodeType="withEffect">
                                  <p:stCondLst>
                                    <p:cond delay="200"/>
                                  </p:stCondLst>
                                  <p:childTnLst>
                                    <p:animMotion origin="layout" path="M -0.06628 0.11852 L -4.16667E-7 -2.96296E-6 " pathEditMode="relative" rAng="0" ptsTypes="AA">
                                      <p:cBhvr>
                                        <p:cTn id="27" dur="500" fill="hold"/>
                                        <p:tgtEl>
                                          <p:spTgt spid="15"/>
                                        </p:tgtEl>
                                        <p:attrNameLst>
                                          <p:attrName>ppt_x</p:attrName>
                                          <p:attrName>ppt_y</p:attrName>
                                        </p:attrNameLst>
                                      </p:cBhvr>
                                      <p:rCtr x="3307" y="-5926"/>
                                    </p:animMotion>
                                  </p:childTnLst>
                                </p:cTn>
                              </p:par>
                              <p:par>
                                <p:cTn id="28" presetID="1" presetClass="entr" presetSubtype="0" fill="hold" grpId="0" nodeType="withEffect">
                                  <p:stCondLst>
                                    <p:cond delay="400"/>
                                  </p:stCondLst>
                                  <p:childTnLst>
                                    <p:set>
                                      <p:cBhvr>
                                        <p:cTn id="29" dur="1" fill="hold">
                                          <p:stCondLst>
                                            <p:cond delay="0"/>
                                          </p:stCondLst>
                                        </p:cTn>
                                        <p:tgtEl>
                                          <p:spTgt spid="13"/>
                                        </p:tgtEl>
                                        <p:attrNameLst>
                                          <p:attrName>style.visibility</p:attrName>
                                        </p:attrNameLst>
                                      </p:cBhvr>
                                      <p:to>
                                        <p:strVal val="visible"/>
                                      </p:to>
                                    </p:set>
                                  </p:childTnLst>
                                </p:cTn>
                              </p:par>
                              <p:par>
                                <p:cTn id="30" presetID="64" presetClass="path" presetSubtype="0" accel="50000" decel="50000" fill="hold" grpId="1" nodeType="withEffect">
                                  <p:stCondLst>
                                    <p:cond delay="400"/>
                                  </p:stCondLst>
                                  <p:childTnLst>
                                    <p:animMotion origin="layout" path="M -0.09427 -0.00069 L -4.58333E-6 0 " pathEditMode="relative" rAng="0" ptsTypes="AA">
                                      <p:cBhvr>
                                        <p:cTn id="31" dur="500" fill="hold"/>
                                        <p:tgtEl>
                                          <p:spTgt spid="13"/>
                                        </p:tgtEl>
                                        <p:attrNameLst>
                                          <p:attrName>ppt_x</p:attrName>
                                          <p:attrName>ppt_y</p:attrName>
                                        </p:attrNameLst>
                                      </p:cBhvr>
                                      <p:rCtr x="4714" y="23"/>
                                    </p:animMotion>
                                  </p:childTnLst>
                                </p:cTn>
                              </p:par>
                              <p:par>
                                <p:cTn id="32" presetID="1" presetClass="entr" presetSubtype="0" fill="hold" grpId="0" nodeType="withEffect">
                                  <p:stCondLst>
                                    <p:cond delay="600"/>
                                  </p:stCondLst>
                                  <p:childTnLst>
                                    <p:set>
                                      <p:cBhvr>
                                        <p:cTn id="33" dur="1" fill="hold">
                                          <p:stCondLst>
                                            <p:cond delay="0"/>
                                          </p:stCondLst>
                                        </p:cTn>
                                        <p:tgtEl>
                                          <p:spTgt spid="17"/>
                                        </p:tgtEl>
                                        <p:attrNameLst>
                                          <p:attrName>style.visibility</p:attrName>
                                        </p:attrNameLst>
                                      </p:cBhvr>
                                      <p:to>
                                        <p:strVal val="visible"/>
                                      </p:to>
                                    </p:set>
                                  </p:childTnLst>
                                </p:cTn>
                              </p:par>
                              <p:par>
                                <p:cTn id="34" presetID="64" presetClass="path" presetSubtype="0" accel="50000" decel="50000" fill="hold" grpId="1" nodeType="withEffect">
                                  <p:stCondLst>
                                    <p:cond delay="600"/>
                                  </p:stCondLst>
                                  <p:childTnLst>
                                    <p:animMotion origin="layout" path="M -0.06628 -0.11875 L -4.16667E-7 4.44444E-6 " pathEditMode="relative" rAng="0" ptsTypes="AA">
                                      <p:cBhvr>
                                        <p:cTn id="35" dur="500" fill="hold"/>
                                        <p:tgtEl>
                                          <p:spTgt spid="17"/>
                                        </p:tgtEl>
                                        <p:attrNameLst>
                                          <p:attrName>ppt_x</p:attrName>
                                          <p:attrName>ppt_y</p:attrName>
                                        </p:attrNameLst>
                                      </p:cBhvr>
                                      <p:rCtr x="3307" y="5926"/>
                                    </p:animMotion>
                                  </p:childTnLst>
                                </p:cTn>
                              </p:par>
                              <p:par>
                                <p:cTn id="36" presetID="1" presetClass="entr" presetSubtype="0" fill="hold" grpId="0" nodeType="withEffect">
                                  <p:stCondLst>
                                    <p:cond delay="800"/>
                                  </p:stCondLst>
                                  <p:childTnLst>
                                    <p:set>
                                      <p:cBhvr>
                                        <p:cTn id="37" dur="1" fill="hold">
                                          <p:stCondLst>
                                            <p:cond delay="0"/>
                                          </p:stCondLst>
                                        </p:cTn>
                                        <p:tgtEl>
                                          <p:spTgt spid="12"/>
                                        </p:tgtEl>
                                        <p:attrNameLst>
                                          <p:attrName>style.visibility</p:attrName>
                                        </p:attrNameLst>
                                      </p:cBhvr>
                                      <p:to>
                                        <p:strVal val="visible"/>
                                      </p:to>
                                    </p:set>
                                  </p:childTnLst>
                                </p:cTn>
                              </p:par>
                              <p:par>
                                <p:cTn id="38" presetID="64" presetClass="path" presetSubtype="0" accel="50000" decel="50000" fill="hold" grpId="1" nodeType="withEffect">
                                  <p:stCondLst>
                                    <p:cond delay="800"/>
                                  </p:stCondLst>
                                  <p:childTnLst>
                                    <p:animMotion origin="layout" path="M -0.00052 -0.16736 L -4.16667E-6 3.7037E-7 " pathEditMode="relative" rAng="0" ptsTypes="AA">
                                      <p:cBhvr>
                                        <p:cTn id="39" dur="500" fill="hold"/>
                                        <p:tgtEl>
                                          <p:spTgt spid="12"/>
                                        </p:tgtEl>
                                        <p:attrNameLst>
                                          <p:attrName>ppt_x</p:attrName>
                                          <p:attrName>ppt_y</p:attrName>
                                        </p:attrNameLst>
                                      </p:cBhvr>
                                      <p:rCtr x="26" y="8356"/>
                                    </p:animMotion>
                                  </p:childTnLst>
                                </p:cTn>
                              </p:par>
                              <p:par>
                                <p:cTn id="40" presetID="1" presetClass="entr" presetSubtype="0" fill="hold" grpId="0" nodeType="withEffect">
                                  <p:stCondLst>
                                    <p:cond delay="1000"/>
                                  </p:stCondLst>
                                  <p:childTnLst>
                                    <p:set>
                                      <p:cBhvr>
                                        <p:cTn id="41" dur="1" fill="hold">
                                          <p:stCondLst>
                                            <p:cond delay="0"/>
                                          </p:stCondLst>
                                        </p:cTn>
                                        <p:tgtEl>
                                          <p:spTgt spid="16"/>
                                        </p:tgtEl>
                                        <p:attrNameLst>
                                          <p:attrName>style.visibility</p:attrName>
                                        </p:attrNameLst>
                                      </p:cBhvr>
                                      <p:to>
                                        <p:strVal val="visible"/>
                                      </p:to>
                                    </p:set>
                                  </p:childTnLst>
                                </p:cTn>
                              </p:par>
                              <p:par>
                                <p:cTn id="42" presetID="64" presetClass="path" presetSubtype="0" accel="50000" decel="50000" fill="hold" grpId="1" nodeType="withEffect">
                                  <p:stCondLst>
                                    <p:cond delay="1000"/>
                                  </p:stCondLst>
                                  <p:childTnLst>
                                    <p:animMotion origin="layout" path="M 0.06601 -0.11875 L 2.08333E-6 4.44444E-6 " pathEditMode="relative" rAng="0" ptsTypes="AA">
                                      <p:cBhvr>
                                        <p:cTn id="43" dur="500" fill="hold"/>
                                        <p:tgtEl>
                                          <p:spTgt spid="16"/>
                                        </p:tgtEl>
                                        <p:attrNameLst>
                                          <p:attrName>ppt_x</p:attrName>
                                          <p:attrName>ppt_y</p:attrName>
                                        </p:attrNameLst>
                                      </p:cBhvr>
                                      <p:rCtr x="-3307" y="5926"/>
                                    </p:animMotion>
                                  </p:childTnLst>
                                </p:cTn>
                              </p:par>
                              <p:par>
                                <p:cTn id="44" presetID="1" presetClass="entr" presetSubtype="0" fill="hold" grpId="0" nodeType="withEffect">
                                  <p:stCondLst>
                                    <p:cond delay="1200"/>
                                  </p:stCondLst>
                                  <p:childTnLst>
                                    <p:set>
                                      <p:cBhvr>
                                        <p:cTn id="45" dur="1" fill="hold">
                                          <p:stCondLst>
                                            <p:cond delay="0"/>
                                          </p:stCondLst>
                                        </p:cTn>
                                        <p:tgtEl>
                                          <p:spTgt spid="14"/>
                                        </p:tgtEl>
                                        <p:attrNameLst>
                                          <p:attrName>style.visibility</p:attrName>
                                        </p:attrNameLst>
                                      </p:cBhvr>
                                      <p:to>
                                        <p:strVal val="visible"/>
                                      </p:to>
                                    </p:set>
                                  </p:childTnLst>
                                </p:cTn>
                              </p:par>
                              <p:par>
                                <p:cTn id="46" presetID="64" presetClass="path" presetSubtype="0" accel="50000" decel="50000" fill="hold" grpId="1" nodeType="withEffect">
                                  <p:stCondLst>
                                    <p:cond delay="1200"/>
                                  </p:stCondLst>
                                  <p:childTnLst>
                                    <p:animMotion origin="layout" path="M 0.09375 -0.00023 L -3.75E-6 0 " pathEditMode="relative" rAng="0" ptsTypes="AA">
                                      <p:cBhvr>
                                        <p:cTn id="47" dur="500" fill="hold"/>
                                        <p:tgtEl>
                                          <p:spTgt spid="14"/>
                                        </p:tgtEl>
                                        <p:attrNameLst>
                                          <p:attrName>ppt_x</p:attrName>
                                          <p:attrName>ppt_y</p:attrName>
                                        </p:attrNameLst>
                                      </p:cBhvr>
                                      <p:rCtr x="-4688" y="0"/>
                                    </p:animMotion>
                                  </p:childTnLst>
                                </p:cTn>
                              </p:par>
                              <p:par>
                                <p:cTn id="48" presetID="1" presetClass="entr" presetSubtype="0" fill="hold" grpId="0" nodeType="withEffect">
                                  <p:stCondLst>
                                    <p:cond delay="1400"/>
                                  </p:stCondLst>
                                  <p:childTnLst>
                                    <p:set>
                                      <p:cBhvr>
                                        <p:cTn id="49" dur="1" fill="hold">
                                          <p:stCondLst>
                                            <p:cond delay="0"/>
                                          </p:stCondLst>
                                        </p:cTn>
                                        <p:tgtEl>
                                          <p:spTgt spid="18"/>
                                        </p:tgtEl>
                                        <p:attrNameLst>
                                          <p:attrName>style.visibility</p:attrName>
                                        </p:attrNameLst>
                                      </p:cBhvr>
                                      <p:to>
                                        <p:strVal val="visible"/>
                                      </p:to>
                                    </p:set>
                                  </p:childTnLst>
                                </p:cTn>
                              </p:par>
                              <p:par>
                                <p:cTn id="50" presetID="64" presetClass="path" presetSubtype="0" accel="50000" decel="50000" fill="hold" grpId="1" nodeType="withEffect">
                                  <p:stCondLst>
                                    <p:cond delay="1400"/>
                                  </p:stCondLst>
                                  <p:childTnLst>
                                    <p:animMotion origin="layout" path="M 0.06614 0.1176 L 2.08333E-6 -2.96296E-6 " pathEditMode="relative" rAng="0" ptsTypes="AA">
                                      <p:cBhvr>
                                        <p:cTn id="51" dur="500" fill="hold"/>
                                        <p:tgtEl>
                                          <p:spTgt spid="18"/>
                                        </p:tgtEl>
                                        <p:attrNameLst>
                                          <p:attrName>ppt_x</p:attrName>
                                          <p:attrName>ppt_y</p:attrName>
                                        </p:attrNameLst>
                                      </p:cBhvr>
                                      <p:rCtr x="-3307" y="-5880"/>
                                    </p:animMotion>
                                  </p:childTnLst>
                                </p:cTn>
                              </p:par>
                            </p:childTnLst>
                          </p:cTn>
                        </p:par>
                        <p:par>
                          <p:cTn id="52" fill="hold">
                            <p:stCondLst>
                              <p:cond delay="1000"/>
                            </p:stCondLst>
                            <p:childTnLst>
                              <p:par>
                                <p:cTn id="53" presetID="1" presetClass="entr" presetSubtype="0" fill="hold" grpId="1" nodeType="afterEffect">
                                  <p:stCondLst>
                                    <p:cond delay="0"/>
                                  </p:stCondLst>
                                  <p:childTnLst>
                                    <p:set>
                                      <p:cBhvr>
                                        <p:cTn id="54" dur="1" fill="hold">
                                          <p:stCondLst>
                                            <p:cond delay="0"/>
                                          </p:stCondLst>
                                        </p:cTn>
                                        <p:tgtEl>
                                          <p:spTgt spid="3"/>
                                        </p:tgtEl>
                                        <p:attrNameLst>
                                          <p:attrName>style.visibility</p:attrName>
                                        </p:attrNameLst>
                                      </p:cBhvr>
                                      <p:to>
                                        <p:strVal val="visible"/>
                                      </p:to>
                                    </p:set>
                                  </p:childTnLst>
                                </p:cTn>
                              </p:par>
                              <p:par>
                                <p:cTn id="55" presetID="64" presetClass="path" presetSubtype="0" accel="50000" decel="50000" fill="hold" grpId="0" nodeType="withEffect">
                                  <p:stCondLst>
                                    <p:cond delay="0"/>
                                  </p:stCondLst>
                                  <p:childTnLst>
                                    <p:animMotion origin="layout" path="M -4.16667E-6 0.2544 L -4.16667E-6 -3.33333E-6 " pathEditMode="relative" rAng="0" ptsTypes="AA">
                                      <p:cBhvr>
                                        <p:cTn id="56" dur="500" fill="hold"/>
                                        <p:tgtEl>
                                          <p:spTgt spid="3"/>
                                        </p:tgtEl>
                                        <p:attrNameLst>
                                          <p:attrName>ppt_x</p:attrName>
                                          <p:attrName>ppt_y</p:attrName>
                                        </p:attrNameLst>
                                      </p:cBhvr>
                                      <p:rCtr x="0" y="-12731"/>
                                    </p:animMotion>
                                  </p:childTnLst>
                                </p:cTn>
                              </p:par>
                              <p:par>
                                <p:cTn id="57" presetID="1" presetClass="entr" presetSubtype="0" fill="hold" grpId="1" nodeType="withEffect">
                                  <p:stCondLst>
                                    <p:cond delay="200"/>
                                  </p:stCondLst>
                                  <p:childTnLst>
                                    <p:set>
                                      <p:cBhvr>
                                        <p:cTn id="58" dur="1" fill="hold">
                                          <p:stCondLst>
                                            <p:cond delay="0"/>
                                          </p:stCondLst>
                                        </p:cTn>
                                        <p:tgtEl>
                                          <p:spTgt spid="7"/>
                                        </p:tgtEl>
                                        <p:attrNameLst>
                                          <p:attrName>style.visibility</p:attrName>
                                        </p:attrNameLst>
                                      </p:cBhvr>
                                      <p:to>
                                        <p:strVal val="visible"/>
                                      </p:to>
                                    </p:set>
                                  </p:childTnLst>
                                </p:cTn>
                              </p:par>
                              <p:par>
                                <p:cTn id="59" presetID="64" presetClass="path" presetSubtype="0" accel="50000" decel="50000" fill="hold" grpId="0" nodeType="withEffect">
                                  <p:stCondLst>
                                    <p:cond delay="200"/>
                                  </p:stCondLst>
                                  <p:childTnLst>
                                    <p:animMotion origin="layout" path="M -0.10091 0.17986 L 3.54167E-6 1.11111E-6 " pathEditMode="relative" rAng="0" ptsTypes="AA">
                                      <p:cBhvr>
                                        <p:cTn id="60" dur="500" fill="hold"/>
                                        <p:tgtEl>
                                          <p:spTgt spid="7"/>
                                        </p:tgtEl>
                                        <p:attrNameLst>
                                          <p:attrName>ppt_x</p:attrName>
                                          <p:attrName>ppt_y</p:attrName>
                                        </p:attrNameLst>
                                      </p:cBhvr>
                                      <p:rCtr x="5039" y="-9005"/>
                                    </p:animMotion>
                                  </p:childTnLst>
                                </p:cTn>
                              </p:par>
                              <p:par>
                                <p:cTn id="61" presetID="1" presetClass="entr" presetSubtype="0" fill="hold" grpId="1" nodeType="withEffect">
                                  <p:stCondLst>
                                    <p:cond delay="400"/>
                                  </p:stCondLst>
                                  <p:childTnLst>
                                    <p:set>
                                      <p:cBhvr>
                                        <p:cTn id="62" dur="1" fill="hold">
                                          <p:stCondLst>
                                            <p:cond delay="0"/>
                                          </p:stCondLst>
                                        </p:cTn>
                                        <p:tgtEl>
                                          <p:spTgt spid="5"/>
                                        </p:tgtEl>
                                        <p:attrNameLst>
                                          <p:attrName>style.visibility</p:attrName>
                                        </p:attrNameLst>
                                      </p:cBhvr>
                                      <p:to>
                                        <p:strVal val="visible"/>
                                      </p:to>
                                    </p:set>
                                  </p:childTnLst>
                                </p:cTn>
                              </p:par>
                              <p:par>
                                <p:cTn id="63" presetID="64" presetClass="path" presetSubtype="0" accel="50000" decel="50000" fill="hold" grpId="0" nodeType="withEffect">
                                  <p:stCondLst>
                                    <p:cond delay="400"/>
                                  </p:stCondLst>
                                  <p:childTnLst>
                                    <p:animMotion origin="layout" path="M -0.14258 0.00023 L -2.70833E-6 0 " pathEditMode="relative" rAng="0" ptsTypes="AA">
                                      <p:cBhvr>
                                        <p:cTn id="64" dur="500" fill="hold"/>
                                        <p:tgtEl>
                                          <p:spTgt spid="5"/>
                                        </p:tgtEl>
                                        <p:attrNameLst>
                                          <p:attrName>ppt_x</p:attrName>
                                          <p:attrName>ppt_y</p:attrName>
                                        </p:attrNameLst>
                                      </p:cBhvr>
                                      <p:rCtr x="7122" y="-23"/>
                                    </p:animMotion>
                                  </p:childTnLst>
                                </p:cTn>
                              </p:par>
                              <p:par>
                                <p:cTn id="65" presetID="1" presetClass="entr" presetSubtype="0" fill="hold" grpId="1" nodeType="withEffect">
                                  <p:stCondLst>
                                    <p:cond delay="600"/>
                                  </p:stCondLst>
                                  <p:childTnLst>
                                    <p:set>
                                      <p:cBhvr>
                                        <p:cTn id="66" dur="1" fill="hold">
                                          <p:stCondLst>
                                            <p:cond delay="0"/>
                                          </p:stCondLst>
                                        </p:cTn>
                                        <p:tgtEl>
                                          <p:spTgt spid="9"/>
                                        </p:tgtEl>
                                        <p:attrNameLst>
                                          <p:attrName>style.visibility</p:attrName>
                                        </p:attrNameLst>
                                      </p:cBhvr>
                                      <p:to>
                                        <p:strVal val="visible"/>
                                      </p:to>
                                    </p:set>
                                  </p:childTnLst>
                                </p:cTn>
                              </p:par>
                              <p:par>
                                <p:cTn id="67" presetID="64" presetClass="path" presetSubtype="0" accel="50000" decel="50000" fill="hold" grpId="0" nodeType="withEffect">
                                  <p:stCondLst>
                                    <p:cond delay="600"/>
                                  </p:stCondLst>
                                  <p:childTnLst>
                                    <p:animMotion origin="layout" path="M -0.1017 -0.17986 L 3.54167E-6 3.7037E-7 " pathEditMode="relative" rAng="0" ptsTypes="AA">
                                      <p:cBhvr>
                                        <p:cTn id="68" dur="500" fill="hold"/>
                                        <p:tgtEl>
                                          <p:spTgt spid="9"/>
                                        </p:tgtEl>
                                        <p:attrNameLst>
                                          <p:attrName>ppt_x</p:attrName>
                                          <p:attrName>ppt_y</p:attrName>
                                        </p:attrNameLst>
                                      </p:cBhvr>
                                      <p:rCtr x="5078" y="8981"/>
                                    </p:animMotion>
                                  </p:childTnLst>
                                </p:cTn>
                              </p:par>
                              <p:par>
                                <p:cTn id="69" presetID="1" presetClass="entr" presetSubtype="0" fill="hold" grpId="1" nodeType="withEffect">
                                  <p:stCondLst>
                                    <p:cond delay="800"/>
                                  </p:stCondLst>
                                  <p:childTnLst>
                                    <p:set>
                                      <p:cBhvr>
                                        <p:cTn id="70" dur="1" fill="hold">
                                          <p:stCondLst>
                                            <p:cond delay="0"/>
                                          </p:stCondLst>
                                        </p:cTn>
                                        <p:tgtEl>
                                          <p:spTgt spid="4"/>
                                        </p:tgtEl>
                                        <p:attrNameLst>
                                          <p:attrName>style.visibility</p:attrName>
                                        </p:attrNameLst>
                                      </p:cBhvr>
                                      <p:to>
                                        <p:strVal val="visible"/>
                                      </p:to>
                                    </p:set>
                                  </p:childTnLst>
                                </p:cTn>
                              </p:par>
                              <p:par>
                                <p:cTn id="71" presetID="64" presetClass="path" presetSubtype="0" accel="50000" decel="50000" fill="hold" grpId="0" nodeType="withEffect">
                                  <p:stCondLst>
                                    <p:cond delay="800"/>
                                  </p:stCondLst>
                                  <p:childTnLst>
                                    <p:animMotion origin="layout" path="M -0.00065 -0.2544 L -4.16667E-6 4.81481E-6 " pathEditMode="relative" rAng="0" ptsTypes="AA">
                                      <p:cBhvr>
                                        <p:cTn id="72" dur="500" fill="hold"/>
                                        <p:tgtEl>
                                          <p:spTgt spid="4"/>
                                        </p:tgtEl>
                                        <p:attrNameLst>
                                          <p:attrName>ppt_x</p:attrName>
                                          <p:attrName>ppt_y</p:attrName>
                                        </p:attrNameLst>
                                      </p:cBhvr>
                                      <p:rCtr x="26" y="12708"/>
                                    </p:animMotion>
                                  </p:childTnLst>
                                </p:cTn>
                              </p:par>
                              <p:par>
                                <p:cTn id="73" presetID="1" presetClass="entr" presetSubtype="0" fill="hold" grpId="1" nodeType="withEffect">
                                  <p:stCondLst>
                                    <p:cond delay="1000"/>
                                  </p:stCondLst>
                                  <p:childTnLst>
                                    <p:set>
                                      <p:cBhvr>
                                        <p:cTn id="74" dur="1" fill="hold">
                                          <p:stCondLst>
                                            <p:cond delay="0"/>
                                          </p:stCondLst>
                                        </p:cTn>
                                        <p:tgtEl>
                                          <p:spTgt spid="8"/>
                                        </p:tgtEl>
                                        <p:attrNameLst>
                                          <p:attrName>style.visibility</p:attrName>
                                        </p:attrNameLst>
                                      </p:cBhvr>
                                      <p:to>
                                        <p:strVal val="visible"/>
                                      </p:to>
                                    </p:set>
                                  </p:childTnLst>
                                </p:cTn>
                              </p:par>
                              <p:par>
                                <p:cTn id="75" presetID="64" presetClass="path" presetSubtype="0" accel="50000" decel="50000" fill="hold" grpId="0" nodeType="withEffect">
                                  <p:stCondLst>
                                    <p:cond delay="1000"/>
                                  </p:stCondLst>
                                  <p:childTnLst>
                                    <p:animMotion origin="layout" path="M 0.10065 -0.17963 L -3.125E-6 3.7037E-7 " pathEditMode="relative" rAng="0" ptsTypes="AA">
                                      <p:cBhvr>
                                        <p:cTn id="76" dur="500" fill="hold"/>
                                        <p:tgtEl>
                                          <p:spTgt spid="8"/>
                                        </p:tgtEl>
                                        <p:attrNameLst>
                                          <p:attrName>ppt_x</p:attrName>
                                          <p:attrName>ppt_y</p:attrName>
                                        </p:attrNameLst>
                                      </p:cBhvr>
                                      <p:rCtr x="-5039" y="8981"/>
                                    </p:animMotion>
                                  </p:childTnLst>
                                </p:cTn>
                              </p:par>
                              <p:par>
                                <p:cTn id="77" presetID="1" presetClass="entr" presetSubtype="0" fill="hold" grpId="1" nodeType="withEffect">
                                  <p:stCondLst>
                                    <p:cond delay="1200"/>
                                  </p:stCondLst>
                                  <p:childTnLst>
                                    <p:set>
                                      <p:cBhvr>
                                        <p:cTn id="78" dur="1" fill="hold">
                                          <p:stCondLst>
                                            <p:cond delay="0"/>
                                          </p:stCondLst>
                                        </p:cTn>
                                        <p:tgtEl>
                                          <p:spTgt spid="6"/>
                                        </p:tgtEl>
                                        <p:attrNameLst>
                                          <p:attrName>style.visibility</p:attrName>
                                        </p:attrNameLst>
                                      </p:cBhvr>
                                      <p:to>
                                        <p:strVal val="visible"/>
                                      </p:to>
                                    </p:set>
                                  </p:childTnLst>
                                </p:cTn>
                              </p:par>
                              <p:par>
                                <p:cTn id="79" presetID="64" presetClass="path" presetSubtype="0" accel="50000" decel="50000" fill="hold" grpId="0" nodeType="withEffect">
                                  <p:stCondLst>
                                    <p:cond delay="1200"/>
                                  </p:stCondLst>
                                  <p:childTnLst>
                                    <p:animMotion origin="layout" path="M 0.14166 -0.00023 L 4.58333E-6 0 " pathEditMode="relative" rAng="0" ptsTypes="AA">
                                      <p:cBhvr>
                                        <p:cTn id="80" dur="500" fill="hold"/>
                                        <p:tgtEl>
                                          <p:spTgt spid="6"/>
                                        </p:tgtEl>
                                        <p:attrNameLst>
                                          <p:attrName>ppt_x</p:attrName>
                                          <p:attrName>ppt_y</p:attrName>
                                        </p:attrNameLst>
                                      </p:cBhvr>
                                      <p:rCtr x="-7083" y="0"/>
                                    </p:animMotion>
                                  </p:childTnLst>
                                </p:cTn>
                              </p:par>
                              <p:par>
                                <p:cTn id="81" presetID="1" presetClass="entr" presetSubtype="0" fill="hold" grpId="1" nodeType="withEffect">
                                  <p:stCondLst>
                                    <p:cond delay="1400"/>
                                  </p:stCondLst>
                                  <p:childTnLst>
                                    <p:set>
                                      <p:cBhvr>
                                        <p:cTn id="82" dur="1" fill="hold">
                                          <p:stCondLst>
                                            <p:cond delay="0"/>
                                          </p:stCondLst>
                                        </p:cTn>
                                        <p:tgtEl>
                                          <p:spTgt spid="10"/>
                                        </p:tgtEl>
                                        <p:attrNameLst>
                                          <p:attrName>style.visibility</p:attrName>
                                        </p:attrNameLst>
                                      </p:cBhvr>
                                      <p:to>
                                        <p:strVal val="visible"/>
                                      </p:to>
                                    </p:set>
                                  </p:childTnLst>
                                </p:cTn>
                              </p:par>
                              <p:par>
                                <p:cTn id="83" presetID="64" presetClass="path" presetSubtype="0" accel="50000" decel="50000" fill="hold" grpId="0" nodeType="withEffect">
                                  <p:stCondLst>
                                    <p:cond delay="1400"/>
                                  </p:stCondLst>
                                  <p:childTnLst>
                                    <p:animMotion origin="layout" path="M 0.10013 0.17778 L -3.125E-6 1.11111E-6 " pathEditMode="relative" rAng="0" ptsTypes="AA">
                                      <p:cBhvr>
                                        <p:cTn id="84" dur="500" fill="hold"/>
                                        <p:tgtEl>
                                          <p:spTgt spid="10"/>
                                        </p:tgtEl>
                                        <p:attrNameLst>
                                          <p:attrName>ppt_x</p:attrName>
                                          <p:attrName>ppt_y</p:attrName>
                                        </p:attrNameLst>
                                      </p:cBhvr>
                                      <p:rCtr x="-5013" y="-8889"/>
                                    </p:animMotion>
                                  </p:childTnLst>
                                </p:cTn>
                              </p:par>
                            </p:childTnLst>
                          </p:cTn>
                        </p:par>
                        <p:par>
                          <p:cTn id="85" fill="hold">
                            <p:stCondLst>
                              <p:cond delay="1000"/>
                            </p:stCondLst>
                            <p:childTnLst>
                              <p:par>
                                <p:cTn id="86" presetID="2" presetClass="entr" presetSubtype="2" fill="hold" grpId="0" nodeType="afterEffect">
                                  <p:stCondLst>
                                    <p:cond delay="0"/>
                                  </p:stCondLst>
                                  <p:childTnLst>
                                    <p:set>
                                      <p:cBhvr>
                                        <p:cTn id="87" dur="1" fill="hold">
                                          <p:stCondLst>
                                            <p:cond delay="0"/>
                                          </p:stCondLst>
                                        </p:cTn>
                                        <p:tgtEl>
                                          <p:spTgt spid="22"/>
                                        </p:tgtEl>
                                        <p:attrNameLst>
                                          <p:attrName>style.visibility</p:attrName>
                                        </p:attrNameLst>
                                      </p:cBhvr>
                                      <p:to>
                                        <p:strVal val="visible"/>
                                      </p:to>
                                    </p:set>
                                    <p:anim calcmode="lin" valueType="num">
                                      <p:cBhvr additive="base">
                                        <p:cTn id="88" dur="500" fill="hold"/>
                                        <p:tgtEl>
                                          <p:spTgt spid="22"/>
                                        </p:tgtEl>
                                        <p:attrNameLst>
                                          <p:attrName>ppt_x</p:attrName>
                                        </p:attrNameLst>
                                      </p:cBhvr>
                                      <p:tavLst>
                                        <p:tav tm="0">
                                          <p:val>
                                            <p:strVal val="1+#ppt_w/2"/>
                                          </p:val>
                                        </p:tav>
                                        <p:tav tm="100000">
                                          <p:val>
                                            <p:strVal val="#ppt_x"/>
                                          </p:val>
                                        </p:tav>
                                      </p:tavLst>
                                    </p:anim>
                                    <p:anim calcmode="lin" valueType="num">
                                      <p:cBhvr additive="base">
                                        <p:cTn id="89" dur="500" fill="hold"/>
                                        <p:tgtEl>
                                          <p:spTgt spid="22"/>
                                        </p:tgtEl>
                                        <p:attrNameLst>
                                          <p:attrName>ppt_y</p:attrName>
                                        </p:attrNameLst>
                                      </p:cBhvr>
                                      <p:tavLst>
                                        <p:tav tm="0">
                                          <p:val>
                                            <p:strVal val="#ppt_y"/>
                                          </p:val>
                                        </p:tav>
                                        <p:tav tm="100000">
                                          <p:val>
                                            <p:strVal val="#ppt_y"/>
                                          </p:val>
                                        </p:tav>
                                      </p:tavLst>
                                    </p:anim>
                                  </p:childTnLst>
                                </p:cTn>
                              </p:par>
                              <p:par>
                                <p:cTn id="90" presetID="2" presetClass="entr" presetSubtype="2" fill="hold" nodeType="withEffect">
                                  <p:stCondLst>
                                    <p:cond delay="0"/>
                                  </p:stCondLst>
                                  <p:childTnLst>
                                    <p:set>
                                      <p:cBhvr>
                                        <p:cTn id="91" dur="1" fill="hold">
                                          <p:stCondLst>
                                            <p:cond delay="0"/>
                                          </p:stCondLst>
                                        </p:cTn>
                                        <p:tgtEl>
                                          <p:spTgt spid="25"/>
                                        </p:tgtEl>
                                        <p:attrNameLst>
                                          <p:attrName>style.visibility</p:attrName>
                                        </p:attrNameLst>
                                      </p:cBhvr>
                                      <p:to>
                                        <p:strVal val="visible"/>
                                      </p:to>
                                    </p:set>
                                    <p:anim calcmode="lin" valueType="num">
                                      <p:cBhvr additive="base">
                                        <p:cTn id="92" dur="500" fill="hold"/>
                                        <p:tgtEl>
                                          <p:spTgt spid="25"/>
                                        </p:tgtEl>
                                        <p:attrNameLst>
                                          <p:attrName>ppt_x</p:attrName>
                                        </p:attrNameLst>
                                      </p:cBhvr>
                                      <p:tavLst>
                                        <p:tav tm="0">
                                          <p:val>
                                            <p:strVal val="1+#ppt_w/2"/>
                                          </p:val>
                                        </p:tav>
                                        <p:tav tm="100000">
                                          <p:val>
                                            <p:strVal val="#ppt_x"/>
                                          </p:val>
                                        </p:tav>
                                      </p:tavLst>
                                    </p:anim>
                                    <p:anim calcmode="lin" valueType="num">
                                      <p:cBhvr additive="base">
                                        <p:cTn id="93" dur="500" fill="hold"/>
                                        <p:tgtEl>
                                          <p:spTgt spid="25"/>
                                        </p:tgtEl>
                                        <p:attrNameLst>
                                          <p:attrName>ppt_y</p:attrName>
                                        </p:attrNameLst>
                                      </p:cBhvr>
                                      <p:tavLst>
                                        <p:tav tm="0">
                                          <p:val>
                                            <p:strVal val="#ppt_y"/>
                                          </p:val>
                                        </p:tav>
                                        <p:tav tm="100000">
                                          <p:val>
                                            <p:strVal val="#ppt_y"/>
                                          </p:val>
                                        </p:tav>
                                      </p:tavLst>
                                    </p:anim>
                                  </p:childTnLst>
                                </p:cTn>
                              </p:par>
                              <p:par>
                                <p:cTn id="94" presetID="2" presetClass="entr" presetSubtype="2" fill="hold" grpId="0" nodeType="withEffect">
                                  <p:stCondLst>
                                    <p:cond delay="0"/>
                                  </p:stCondLst>
                                  <p:childTnLst>
                                    <p:set>
                                      <p:cBhvr>
                                        <p:cTn id="95" dur="1" fill="hold">
                                          <p:stCondLst>
                                            <p:cond delay="0"/>
                                          </p:stCondLst>
                                        </p:cTn>
                                        <p:tgtEl>
                                          <p:spTgt spid="34"/>
                                        </p:tgtEl>
                                        <p:attrNameLst>
                                          <p:attrName>style.visibility</p:attrName>
                                        </p:attrNameLst>
                                      </p:cBhvr>
                                      <p:to>
                                        <p:strVal val="visible"/>
                                      </p:to>
                                    </p:set>
                                    <p:anim calcmode="lin" valueType="num">
                                      <p:cBhvr additive="base">
                                        <p:cTn id="96" dur="500" fill="hold"/>
                                        <p:tgtEl>
                                          <p:spTgt spid="34"/>
                                        </p:tgtEl>
                                        <p:attrNameLst>
                                          <p:attrName>ppt_x</p:attrName>
                                        </p:attrNameLst>
                                      </p:cBhvr>
                                      <p:tavLst>
                                        <p:tav tm="0">
                                          <p:val>
                                            <p:strVal val="1+#ppt_w/2"/>
                                          </p:val>
                                        </p:tav>
                                        <p:tav tm="100000">
                                          <p:val>
                                            <p:strVal val="#ppt_x"/>
                                          </p:val>
                                        </p:tav>
                                      </p:tavLst>
                                    </p:anim>
                                    <p:anim calcmode="lin" valueType="num">
                                      <p:cBhvr additive="base">
                                        <p:cTn id="97" dur="500" fill="hold"/>
                                        <p:tgtEl>
                                          <p:spTgt spid="34"/>
                                        </p:tgtEl>
                                        <p:attrNameLst>
                                          <p:attrName>ppt_y</p:attrName>
                                        </p:attrNameLst>
                                      </p:cBhvr>
                                      <p:tavLst>
                                        <p:tav tm="0">
                                          <p:val>
                                            <p:strVal val="#ppt_y"/>
                                          </p:val>
                                        </p:tav>
                                        <p:tav tm="100000">
                                          <p:val>
                                            <p:strVal val="#ppt_y"/>
                                          </p:val>
                                        </p:tav>
                                      </p:tavLst>
                                    </p:anim>
                                  </p:childTnLst>
                                </p:cTn>
                              </p:par>
                              <p:par>
                                <p:cTn id="98" presetID="2" presetClass="entr" presetSubtype="2" fill="hold" grpId="0" nodeType="withEffect">
                                  <p:stCondLst>
                                    <p:cond delay="300"/>
                                  </p:stCondLst>
                                  <p:childTnLst>
                                    <p:set>
                                      <p:cBhvr>
                                        <p:cTn id="99" dur="1" fill="hold">
                                          <p:stCondLst>
                                            <p:cond delay="0"/>
                                          </p:stCondLst>
                                        </p:cTn>
                                        <p:tgtEl>
                                          <p:spTgt spid="23"/>
                                        </p:tgtEl>
                                        <p:attrNameLst>
                                          <p:attrName>style.visibility</p:attrName>
                                        </p:attrNameLst>
                                      </p:cBhvr>
                                      <p:to>
                                        <p:strVal val="visible"/>
                                      </p:to>
                                    </p:set>
                                    <p:anim calcmode="lin" valueType="num">
                                      <p:cBhvr additive="base">
                                        <p:cTn id="100" dur="500" fill="hold"/>
                                        <p:tgtEl>
                                          <p:spTgt spid="23"/>
                                        </p:tgtEl>
                                        <p:attrNameLst>
                                          <p:attrName>ppt_x</p:attrName>
                                        </p:attrNameLst>
                                      </p:cBhvr>
                                      <p:tavLst>
                                        <p:tav tm="0">
                                          <p:val>
                                            <p:strVal val="1+#ppt_w/2"/>
                                          </p:val>
                                        </p:tav>
                                        <p:tav tm="100000">
                                          <p:val>
                                            <p:strVal val="#ppt_x"/>
                                          </p:val>
                                        </p:tav>
                                      </p:tavLst>
                                    </p:anim>
                                    <p:anim calcmode="lin" valueType="num">
                                      <p:cBhvr additive="base">
                                        <p:cTn id="101" dur="500" fill="hold"/>
                                        <p:tgtEl>
                                          <p:spTgt spid="23"/>
                                        </p:tgtEl>
                                        <p:attrNameLst>
                                          <p:attrName>ppt_y</p:attrName>
                                        </p:attrNameLst>
                                      </p:cBhvr>
                                      <p:tavLst>
                                        <p:tav tm="0">
                                          <p:val>
                                            <p:strVal val="#ppt_y"/>
                                          </p:val>
                                        </p:tav>
                                        <p:tav tm="100000">
                                          <p:val>
                                            <p:strVal val="#ppt_y"/>
                                          </p:val>
                                        </p:tav>
                                      </p:tavLst>
                                    </p:anim>
                                  </p:childTnLst>
                                </p:cTn>
                              </p:par>
                              <p:par>
                                <p:cTn id="102" presetID="2" presetClass="entr" presetSubtype="2" fill="hold" nodeType="withEffect">
                                  <p:stCondLst>
                                    <p:cond delay="300"/>
                                  </p:stCondLst>
                                  <p:childTnLst>
                                    <p:set>
                                      <p:cBhvr>
                                        <p:cTn id="103" dur="1" fill="hold">
                                          <p:stCondLst>
                                            <p:cond delay="0"/>
                                          </p:stCondLst>
                                        </p:cTn>
                                        <p:tgtEl>
                                          <p:spTgt spid="28"/>
                                        </p:tgtEl>
                                        <p:attrNameLst>
                                          <p:attrName>style.visibility</p:attrName>
                                        </p:attrNameLst>
                                      </p:cBhvr>
                                      <p:to>
                                        <p:strVal val="visible"/>
                                      </p:to>
                                    </p:set>
                                    <p:anim calcmode="lin" valueType="num">
                                      <p:cBhvr additive="base">
                                        <p:cTn id="104" dur="500" fill="hold"/>
                                        <p:tgtEl>
                                          <p:spTgt spid="28"/>
                                        </p:tgtEl>
                                        <p:attrNameLst>
                                          <p:attrName>ppt_x</p:attrName>
                                        </p:attrNameLst>
                                      </p:cBhvr>
                                      <p:tavLst>
                                        <p:tav tm="0">
                                          <p:val>
                                            <p:strVal val="1+#ppt_w/2"/>
                                          </p:val>
                                        </p:tav>
                                        <p:tav tm="100000">
                                          <p:val>
                                            <p:strVal val="#ppt_x"/>
                                          </p:val>
                                        </p:tav>
                                      </p:tavLst>
                                    </p:anim>
                                    <p:anim calcmode="lin" valueType="num">
                                      <p:cBhvr additive="base">
                                        <p:cTn id="105" dur="500" fill="hold"/>
                                        <p:tgtEl>
                                          <p:spTgt spid="28"/>
                                        </p:tgtEl>
                                        <p:attrNameLst>
                                          <p:attrName>ppt_y</p:attrName>
                                        </p:attrNameLst>
                                      </p:cBhvr>
                                      <p:tavLst>
                                        <p:tav tm="0">
                                          <p:val>
                                            <p:strVal val="#ppt_y"/>
                                          </p:val>
                                        </p:tav>
                                        <p:tav tm="100000">
                                          <p:val>
                                            <p:strVal val="#ppt_y"/>
                                          </p:val>
                                        </p:tav>
                                      </p:tavLst>
                                    </p:anim>
                                  </p:childTnLst>
                                </p:cTn>
                              </p:par>
                              <p:par>
                                <p:cTn id="106" presetID="2" presetClass="entr" presetSubtype="2" fill="hold" grpId="0" nodeType="withEffect">
                                  <p:stCondLst>
                                    <p:cond delay="300"/>
                                  </p:stCondLst>
                                  <p:childTnLst>
                                    <p:set>
                                      <p:cBhvr>
                                        <p:cTn id="107" dur="1" fill="hold">
                                          <p:stCondLst>
                                            <p:cond delay="0"/>
                                          </p:stCondLst>
                                        </p:cTn>
                                        <p:tgtEl>
                                          <p:spTgt spid="35"/>
                                        </p:tgtEl>
                                        <p:attrNameLst>
                                          <p:attrName>style.visibility</p:attrName>
                                        </p:attrNameLst>
                                      </p:cBhvr>
                                      <p:to>
                                        <p:strVal val="visible"/>
                                      </p:to>
                                    </p:set>
                                    <p:anim calcmode="lin" valueType="num">
                                      <p:cBhvr additive="base">
                                        <p:cTn id="108" dur="500" fill="hold"/>
                                        <p:tgtEl>
                                          <p:spTgt spid="35"/>
                                        </p:tgtEl>
                                        <p:attrNameLst>
                                          <p:attrName>ppt_x</p:attrName>
                                        </p:attrNameLst>
                                      </p:cBhvr>
                                      <p:tavLst>
                                        <p:tav tm="0">
                                          <p:val>
                                            <p:strVal val="1+#ppt_w/2"/>
                                          </p:val>
                                        </p:tav>
                                        <p:tav tm="100000">
                                          <p:val>
                                            <p:strVal val="#ppt_x"/>
                                          </p:val>
                                        </p:tav>
                                      </p:tavLst>
                                    </p:anim>
                                    <p:anim calcmode="lin" valueType="num">
                                      <p:cBhvr additive="base">
                                        <p:cTn id="109" dur="500" fill="hold"/>
                                        <p:tgtEl>
                                          <p:spTgt spid="35"/>
                                        </p:tgtEl>
                                        <p:attrNameLst>
                                          <p:attrName>ppt_y</p:attrName>
                                        </p:attrNameLst>
                                      </p:cBhvr>
                                      <p:tavLst>
                                        <p:tav tm="0">
                                          <p:val>
                                            <p:strVal val="#ppt_y"/>
                                          </p:val>
                                        </p:tav>
                                        <p:tav tm="100000">
                                          <p:val>
                                            <p:strVal val="#ppt_y"/>
                                          </p:val>
                                        </p:tav>
                                      </p:tavLst>
                                    </p:anim>
                                  </p:childTnLst>
                                </p:cTn>
                              </p:par>
                              <p:par>
                                <p:cTn id="110" presetID="2" presetClass="entr" presetSubtype="2" fill="hold" grpId="0" nodeType="withEffect">
                                  <p:stCondLst>
                                    <p:cond delay="600"/>
                                  </p:stCondLst>
                                  <p:childTnLst>
                                    <p:set>
                                      <p:cBhvr>
                                        <p:cTn id="111" dur="1" fill="hold">
                                          <p:stCondLst>
                                            <p:cond delay="0"/>
                                          </p:stCondLst>
                                        </p:cTn>
                                        <p:tgtEl>
                                          <p:spTgt spid="24"/>
                                        </p:tgtEl>
                                        <p:attrNameLst>
                                          <p:attrName>style.visibility</p:attrName>
                                        </p:attrNameLst>
                                      </p:cBhvr>
                                      <p:to>
                                        <p:strVal val="visible"/>
                                      </p:to>
                                    </p:set>
                                    <p:anim calcmode="lin" valueType="num">
                                      <p:cBhvr additive="base">
                                        <p:cTn id="112" dur="500" fill="hold"/>
                                        <p:tgtEl>
                                          <p:spTgt spid="24"/>
                                        </p:tgtEl>
                                        <p:attrNameLst>
                                          <p:attrName>ppt_x</p:attrName>
                                        </p:attrNameLst>
                                      </p:cBhvr>
                                      <p:tavLst>
                                        <p:tav tm="0">
                                          <p:val>
                                            <p:strVal val="1+#ppt_w/2"/>
                                          </p:val>
                                        </p:tav>
                                        <p:tav tm="100000">
                                          <p:val>
                                            <p:strVal val="#ppt_x"/>
                                          </p:val>
                                        </p:tav>
                                      </p:tavLst>
                                    </p:anim>
                                    <p:anim calcmode="lin" valueType="num">
                                      <p:cBhvr additive="base">
                                        <p:cTn id="113" dur="500" fill="hold"/>
                                        <p:tgtEl>
                                          <p:spTgt spid="24"/>
                                        </p:tgtEl>
                                        <p:attrNameLst>
                                          <p:attrName>ppt_y</p:attrName>
                                        </p:attrNameLst>
                                      </p:cBhvr>
                                      <p:tavLst>
                                        <p:tav tm="0">
                                          <p:val>
                                            <p:strVal val="#ppt_y"/>
                                          </p:val>
                                        </p:tav>
                                        <p:tav tm="100000">
                                          <p:val>
                                            <p:strVal val="#ppt_y"/>
                                          </p:val>
                                        </p:tav>
                                      </p:tavLst>
                                    </p:anim>
                                  </p:childTnLst>
                                </p:cTn>
                              </p:par>
                              <p:par>
                                <p:cTn id="114" presetID="2" presetClass="entr" presetSubtype="2" fill="hold" nodeType="withEffect">
                                  <p:stCondLst>
                                    <p:cond delay="600"/>
                                  </p:stCondLst>
                                  <p:childTnLst>
                                    <p:set>
                                      <p:cBhvr>
                                        <p:cTn id="115" dur="1" fill="hold">
                                          <p:stCondLst>
                                            <p:cond delay="0"/>
                                          </p:stCondLst>
                                        </p:cTn>
                                        <p:tgtEl>
                                          <p:spTgt spid="31"/>
                                        </p:tgtEl>
                                        <p:attrNameLst>
                                          <p:attrName>style.visibility</p:attrName>
                                        </p:attrNameLst>
                                      </p:cBhvr>
                                      <p:to>
                                        <p:strVal val="visible"/>
                                      </p:to>
                                    </p:set>
                                    <p:anim calcmode="lin" valueType="num">
                                      <p:cBhvr additive="base">
                                        <p:cTn id="116" dur="500" fill="hold"/>
                                        <p:tgtEl>
                                          <p:spTgt spid="31"/>
                                        </p:tgtEl>
                                        <p:attrNameLst>
                                          <p:attrName>ppt_x</p:attrName>
                                        </p:attrNameLst>
                                      </p:cBhvr>
                                      <p:tavLst>
                                        <p:tav tm="0">
                                          <p:val>
                                            <p:strVal val="1+#ppt_w/2"/>
                                          </p:val>
                                        </p:tav>
                                        <p:tav tm="100000">
                                          <p:val>
                                            <p:strVal val="#ppt_x"/>
                                          </p:val>
                                        </p:tav>
                                      </p:tavLst>
                                    </p:anim>
                                    <p:anim calcmode="lin" valueType="num">
                                      <p:cBhvr additive="base">
                                        <p:cTn id="117" dur="500" fill="hold"/>
                                        <p:tgtEl>
                                          <p:spTgt spid="31"/>
                                        </p:tgtEl>
                                        <p:attrNameLst>
                                          <p:attrName>ppt_y</p:attrName>
                                        </p:attrNameLst>
                                      </p:cBhvr>
                                      <p:tavLst>
                                        <p:tav tm="0">
                                          <p:val>
                                            <p:strVal val="#ppt_y"/>
                                          </p:val>
                                        </p:tav>
                                        <p:tav tm="100000">
                                          <p:val>
                                            <p:strVal val="#ppt_y"/>
                                          </p:val>
                                        </p:tav>
                                      </p:tavLst>
                                    </p:anim>
                                  </p:childTnLst>
                                </p:cTn>
                              </p:par>
                              <p:par>
                                <p:cTn id="118" presetID="2" presetClass="entr" presetSubtype="2" fill="hold" grpId="0" nodeType="withEffect">
                                  <p:stCondLst>
                                    <p:cond delay="600"/>
                                  </p:stCondLst>
                                  <p:childTnLst>
                                    <p:set>
                                      <p:cBhvr>
                                        <p:cTn id="119" dur="1" fill="hold">
                                          <p:stCondLst>
                                            <p:cond delay="0"/>
                                          </p:stCondLst>
                                        </p:cTn>
                                        <p:tgtEl>
                                          <p:spTgt spid="36"/>
                                        </p:tgtEl>
                                        <p:attrNameLst>
                                          <p:attrName>style.visibility</p:attrName>
                                        </p:attrNameLst>
                                      </p:cBhvr>
                                      <p:to>
                                        <p:strVal val="visible"/>
                                      </p:to>
                                    </p:set>
                                    <p:anim calcmode="lin" valueType="num">
                                      <p:cBhvr additive="base">
                                        <p:cTn id="120" dur="500" fill="hold"/>
                                        <p:tgtEl>
                                          <p:spTgt spid="36"/>
                                        </p:tgtEl>
                                        <p:attrNameLst>
                                          <p:attrName>ppt_x</p:attrName>
                                        </p:attrNameLst>
                                      </p:cBhvr>
                                      <p:tavLst>
                                        <p:tav tm="0">
                                          <p:val>
                                            <p:strVal val="1+#ppt_w/2"/>
                                          </p:val>
                                        </p:tav>
                                        <p:tav tm="100000">
                                          <p:val>
                                            <p:strVal val="#ppt_x"/>
                                          </p:val>
                                        </p:tav>
                                      </p:tavLst>
                                    </p:anim>
                                    <p:anim calcmode="lin" valueType="num">
                                      <p:cBhvr additive="base">
                                        <p:cTn id="121"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20" grpId="0" animBg="1"/>
      <p:bldP spid="21" grpId="0"/>
      <p:bldP spid="22" grpId="0" animBg="1"/>
      <p:bldP spid="23" grpId="0" animBg="1"/>
      <p:bldP spid="24" grpId="0" animBg="1"/>
      <p:bldP spid="34" grpId="0"/>
      <p:bldP spid="35" grpId="0"/>
      <p:bldP spid="3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2"/>
          <p:cNvSpPr txBox="1"/>
          <p:nvPr/>
        </p:nvSpPr>
        <p:spPr>
          <a:xfrm>
            <a:off x="1233107" y="332656"/>
            <a:ext cx="8320614" cy="584775"/>
          </a:xfrm>
          <a:prstGeom prst="rect">
            <a:avLst/>
          </a:prstGeom>
          <a:noFill/>
          <a:ln>
            <a:noFill/>
            <a:prstDash val="sysDash"/>
          </a:ln>
        </p:spPr>
        <p:txBody>
          <a:bodyPr wrap="square" rtlCol="0">
            <a:spAutoFit/>
          </a:bodyPr>
          <a:lstStyle>
            <a:defPPr>
              <a:defRPr lang="zh-CN"/>
            </a:defPPr>
            <a:lvl1pPr>
              <a:lnSpc>
                <a:spcPct val="100000"/>
              </a:lnSpc>
              <a:defRPr sz="3200" b="1">
                <a:gradFill flip="none" rotWithShape="1">
                  <a:gsLst>
                    <a:gs pos="53000">
                      <a:srgbClr val="FFF046"/>
                    </a:gs>
                    <a:gs pos="90242">
                      <a:srgbClr val="FFF74E"/>
                    </a:gs>
                    <a:gs pos="1463">
                      <a:srgbClr val="EECA96"/>
                    </a:gs>
                    <a:gs pos="13000">
                      <a:srgbClr val="FFEF4C"/>
                    </a:gs>
                    <a:gs pos="100000">
                      <a:srgbClr val="FFFF89"/>
                    </a:gs>
                  </a:gsLst>
                  <a:lin ang="5400000" scaled="1"/>
                  <a:tileRect/>
                </a:gradFill>
                <a:effectLst>
                  <a:outerShdw blurRad="533400" dist="38100" dir="8100000" algn="tr" rotWithShape="0">
                    <a:schemeClr val="accent1">
                      <a:alpha val="40000"/>
                    </a:schemeClr>
                  </a:outerShdw>
                </a:effectLst>
                <a:cs typeface="+mn-ea"/>
              </a:defRPr>
            </a:lvl1pPr>
          </a:lstStyle>
          <a:p>
            <a:r>
              <a:rPr lang="zh-CN" altLang="en-US" dirty="0">
                <a:sym typeface="+mn-lt"/>
              </a:rPr>
              <a:t>添加修改相关页面标题文字</a:t>
            </a:r>
            <a:endParaRPr lang="zh-CN" altLang="zh-CN" dirty="0">
              <a:sym typeface="+mn-lt"/>
            </a:endParaRPr>
          </a:p>
        </p:txBody>
      </p:sp>
      <p:grpSp>
        <p:nvGrpSpPr>
          <p:cNvPr id="16" name="组合 15"/>
          <p:cNvGrpSpPr/>
          <p:nvPr/>
        </p:nvGrpSpPr>
        <p:grpSpPr>
          <a:xfrm>
            <a:off x="1623341" y="1835979"/>
            <a:ext cx="4415862" cy="3276623"/>
            <a:chOff x="342000" y="1506917"/>
            <a:chExt cx="3420375" cy="2457467"/>
          </a:xfrm>
        </p:grpSpPr>
        <p:sp>
          <p:nvSpPr>
            <p:cNvPr id="17" name="矩形 16"/>
            <p:cNvSpPr/>
            <p:nvPr/>
          </p:nvSpPr>
          <p:spPr>
            <a:xfrm>
              <a:off x="342000" y="1506917"/>
              <a:ext cx="3420375" cy="1516473"/>
            </a:xfrm>
            <a:prstGeom prst="rect">
              <a:avLst/>
            </a:prstGeom>
          </p:spPr>
          <p:txBody>
            <a:bodyPr wrap="square">
              <a:spAutoFit/>
            </a:bodyPr>
            <a:lstStyle/>
            <a:p>
              <a:pPr marL="838200" algn="just">
                <a:lnSpc>
                  <a:spcPct val="150000"/>
                </a:lnSpc>
                <a:spcAft>
                  <a:spcPts val="1600"/>
                </a:spcAft>
              </a:pPr>
              <a:r>
                <a:rPr lang="zh-CN" altLang="en-US" sz="1065" dirty="0">
                  <a:solidFill>
                    <a:schemeClr val="tx1">
                      <a:lumMod val="75000"/>
                      <a:lumOff val="25000"/>
                    </a:schemeClr>
                  </a:solidFill>
                  <a:cs typeface="+mn-ea"/>
                  <a:sym typeface="+mn-lt"/>
                </a:rPr>
                <a:t>请在此外输入您的文字，请在此外输入您的文字，请在此外输入您的文字，请在此外输入您的文字，请在此外输入您的文字，请在此外输入您的文字</a:t>
              </a:r>
              <a:endParaRPr lang="en-US" altLang="zh-CN" sz="1065" dirty="0">
                <a:solidFill>
                  <a:schemeClr val="tx1">
                    <a:lumMod val="75000"/>
                    <a:lumOff val="25000"/>
                  </a:schemeClr>
                </a:solidFill>
                <a:cs typeface="+mn-ea"/>
                <a:sym typeface="+mn-lt"/>
              </a:endParaRPr>
            </a:p>
            <a:p>
              <a:pPr algn="just">
                <a:lnSpc>
                  <a:spcPct val="150000"/>
                </a:lnSpc>
                <a:spcAft>
                  <a:spcPts val="1600"/>
                </a:spcAft>
              </a:pPr>
              <a:r>
                <a:rPr lang="zh-CN" altLang="en-US" sz="1065" dirty="0">
                  <a:solidFill>
                    <a:schemeClr val="tx1">
                      <a:lumMod val="75000"/>
                      <a:lumOff val="25000"/>
                    </a:schemeClr>
                  </a:solidFill>
                  <a:cs typeface="+mn-ea"/>
                  <a:sym typeface="+mn-lt"/>
                </a:rPr>
                <a:t>请在此外输入您的文字，请在此外输入您的文字，请在此外输入您的文字，请在此外输入您的文字，请在此外输入您的文字，请在此外输入您的文字，请在此外输入您的文字，请在此外输入您的文字，请在此外输入您的文字，请在此外输入您的文字，请在此外输入您的文字，请在此外输入您的文字，请在此外输入您的文字，请在此外输入您的文字，请在此外输入您的文字，请在此外输入您的文字，请在此外输入您的文字，请在此外输入您的文字，请在此外输入您的文字</a:t>
              </a:r>
              <a:endParaRPr lang="en-US" altLang="zh-CN" sz="1065" dirty="0">
                <a:solidFill>
                  <a:schemeClr val="tx1">
                    <a:lumMod val="75000"/>
                    <a:lumOff val="25000"/>
                  </a:schemeClr>
                </a:solidFill>
                <a:cs typeface="+mn-ea"/>
                <a:sym typeface="+mn-lt"/>
              </a:endParaRPr>
            </a:p>
          </p:txBody>
        </p:sp>
        <p:sp>
          <p:nvSpPr>
            <p:cNvPr id="18" name="矩形 17"/>
            <p:cNvSpPr/>
            <p:nvPr/>
          </p:nvSpPr>
          <p:spPr>
            <a:xfrm>
              <a:off x="342000" y="3547346"/>
              <a:ext cx="2772675" cy="417038"/>
            </a:xfrm>
            <a:prstGeom prst="rect">
              <a:avLst/>
            </a:prstGeom>
          </p:spPr>
          <p:txBody>
            <a:bodyPr wrap="square">
              <a:spAutoFit/>
            </a:bodyPr>
            <a:lstStyle/>
            <a:p>
              <a:pPr algn="just">
                <a:lnSpc>
                  <a:spcPct val="150000"/>
                </a:lnSpc>
                <a:spcAft>
                  <a:spcPts val="1600"/>
                </a:spcAft>
              </a:pPr>
              <a:r>
                <a:rPr lang="zh-CN" altLang="en-US" sz="1065" dirty="0">
                  <a:solidFill>
                    <a:schemeClr val="tx1">
                      <a:lumMod val="75000"/>
                      <a:lumOff val="25000"/>
                    </a:schemeClr>
                  </a:solidFill>
                  <a:cs typeface="+mn-ea"/>
                  <a:sym typeface="+mn-lt"/>
                </a:rPr>
                <a:t>请在此外输入您的文字，请在此外输入您的文字，请在此外输入您的文字，请在此外输入您的文字，请在此外输入您的文字，请在此外输入您的文字</a:t>
              </a:r>
              <a:endParaRPr lang="en-US" altLang="zh-CN" sz="1065" dirty="0">
                <a:solidFill>
                  <a:schemeClr val="tx1">
                    <a:lumMod val="75000"/>
                    <a:lumOff val="25000"/>
                  </a:schemeClr>
                </a:solidFill>
                <a:cs typeface="+mn-ea"/>
                <a:sym typeface="+mn-lt"/>
              </a:endParaRPr>
            </a:p>
          </p:txBody>
        </p:sp>
      </p:grpSp>
      <p:pic>
        <p:nvPicPr>
          <p:cNvPr id="19" name="图片 1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744072" y="1168890"/>
            <a:ext cx="3351405" cy="4776716"/>
          </a:xfrm>
          <a:prstGeom prst="rect">
            <a:avLst/>
          </a:prstGeom>
        </p:spPr>
      </p:pic>
      <p:sp>
        <p:nvSpPr>
          <p:cNvPr id="20" name="Freeform 5"/>
          <p:cNvSpPr>
            <a:spLocks noEditPoints="1"/>
          </p:cNvSpPr>
          <p:nvPr/>
        </p:nvSpPr>
        <p:spPr bwMode="auto">
          <a:xfrm>
            <a:off x="1789641" y="1778057"/>
            <a:ext cx="662383" cy="570585"/>
          </a:xfrm>
          <a:custGeom>
            <a:avLst/>
            <a:gdLst>
              <a:gd name="T0" fmla="*/ 424 w 1472"/>
              <a:gd name="T1" fmla="*/ 640 h 1268"/>
              <a:gd name="T2" fmla="*/ 602 w 1472"/>
              <a:gd name="T3" fmla="*/ 640 h 1268"/>
              <a:gd name="T4" fmla="*/ 602 w 1472"/>
              <a:gd name="T5" fmla="*/ 1268 h 1268"/>
              <a:gd name="T6" fmla="*/ 0 w 1472"/>
              <a:gd name="T7" fmla="*/ 1268 h 1268"/>
              <a:gd name="T8" fmla="*/ 0 w 1472"/>
              <a:gd name="T9" fmla="*/ 640 h 1268"/>
              <a:gd name="T10" fmla="*/ 370 w 1472"/>
              <a:gd name="T11" fmla="*/ 0 h 1268"/>
              <a:gd name="T12" fmla="*/ 656 w 1472"/>
              <a:gd name="T13" fmla="*/ 0 h 1268"/>
              <a:gd name="T14" fmla="*/ 424 w 1472"/>
              <a:gd name="T15" fmla="*/ 640 h 1268"/>
              <a:gd name="T16" fmla="*/ 1242 w 1472"/>
              <a:gd name="T17" fmla="*/ 640 h 1268"/>
              <a:gd name="T18" fmla="*/ 1426 w 1472"/>
              <a:gd name="T19" fmla="*/ 640 h 1268"/>
              <a:gd name="T20" fmla="*/ 1426 w 1472"/>
              <a:gd name="T21" fmla="*/ 1268 h 1268"/>
              <a:gd name="T22" fmla="*/ 822 w 1472"/>
              <a:gd name="T23" fmla="*/ 1268 h 1268"/>
              <a:gd name="T24" fmla="*/ 822 w 1472"/>
              <a:gd name="T25" fmla="*/ 640 h 1268"/>
              <a:gd name="T26" fmla="*/ 1184 w 1472"/>
              <a:gd name="T27" fmla="*/ 0 h 1268"/>
              <a:gd name="T28" fmla="*/ 1472 w 1472"/>
              <a:gd name="T29" fmla="*/ 0 h 1268"/>
              <a:gd name="T30" fmla="*/ 1242 w 1472"/>
              <a:gd name="T31" fmla="*/ 640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72" h="1268">
                <a:moveTo>
                  <a:pt x="424" y="640"/>
                </a:moveTo>
                <a:lnTo>
                  <a:pt x="602" y="640"/>
                </a:lnTo>
                <a:lnTo>
                  <a:pt x="602" y="1268"/>
                </a:lnTo>
                <a:lnTo>
                  <a:pt x="0" y="1268"/>
                </a:lnTo>
                <a:lnTo>
                  <a:pt x="0" y="640"/>
                </a:lnTo>
                <a:lnTo>
                  <a:pt x="370" y="0"/>
                </a:lnTo>
                <a:lnTo>
                  <a:pt x="656" y="0"/>
                </a:lnTo>
                <a:lnTo>
                  <a:pt x="424" y="640"/>
                </a:lnTo>
                <a:close/>
                <a:moveTo>
                  <a:pt x="1242" y="640"/>
                </a:moveTo>
                <a:lnTo>
                  <a:pt x="1426" y="640"/>
                </a:lnTo>
                <a:lnTo>
                  <a:pt x="1426" y="1268"/>
                </a:lnTo>
                <a:lnTo>
                  <a:pt x="822" y="1268"/>
                </a:lnTo>
                <a:lnTo>
                  <a:pt x="822" y="640"/>
                </a:lnTo>
                <a:lnTo>
                  <a:pt x="1184" y="0"/>
                </a:lnTo>
                <a:lnTo>
                  <a:pt x="1472" y="0"/>
                </a:lnTo>
                <a:lnTo>
                  <a:pt x="1242" y="640"/>
                </a:lnTo>
                <a:close/>
              </a:path>
            </a:pathLst>
          </a:custGeom>
          <a:gradFill>
            <a:gsLst>
              <a:gs pos="0">
                <a:srgbClr val="FF0000"/>
              </a:gs>
              <a:gs pos="100000">
                <a:srgbClr val="C00000"/>
              </a:gs>
            </a:gsLst>
            <a:lin ang="5400000" scaled="1"/>
          </a:gradFill>
          <a:ln>
            <a:noFill/>
          </a:ln>
        </p:spPr>
        <p:txBody>
          <a:bodyPr vert="horz" wrap="square" lIns="121920" tIns="60960" rIns="121920" bIns="60960" numCol="1" anchor="t" anchorCtr="0" compatLnSpc="1"/>
          <a:lstStyle/>
          <a:p>
            <a:endParaRPr lang="zh-CN" altLang="en-US" sz="2400">
              <a:solidFill>
                <a:schemeClr val="tx1">
                  <a:lumMod val="75000"/>
                  <a:lumOff val="25000"/>
                </a:schemeClr>
              </a:solidFill>
              <a:cs typeface="+mn-ea"/>
              <a:sym typeface="+mn-lt"/>
            </a:endParaRPr>
          </a:p>
        </p:txBody>
      </p:sp>
      <p:sp>
        <p:nvSpPr>
          <p:cNvPr id="21" name="Freeform 6"/>
          <p:cNvSpPr>
            <a:spLocks noEditPoints="1"/>
          </p:cNvSpPr>
          <p:nvPr/>
        </p:nvSpPr>
        <p:spPr bwMode="auto">
          <a:xfrm>
            <a:off x="5375920" y="4666243"/>
            <a:ext cx="663283" cy="566985"/>
          </a:xfrm>
          <a:custGeom>
            <a:avLst/>
            <a:gdLst>
              <a:gd name="T0" fmla="*/ 288 w 1474"/>
              <a:gd name="T1" fmla="*/ 1260 h 1260"/>
              <a:gd name="T2" fmla="*/ 0 w 1474"/>
              <a:gd name="T3" fmla="*/ 1260 h 1260"/>
              <a:gd name="T4" fmla="*/ 234 w 1474"/>
              <a:gd name="T5" fmla="*/ 624 h 1260"/>
              <a:gd name="T6" fmla="*/ 42 w 1474"/>
              <a:gd name="T7" fmla="*/ 624 h 1260"/>
              <a:gd name="T8" fmla="*/ 42 w 1474"/>
              <a:gd name="T9" fmla="*/ 0 h 1260"/>
              <a:gd name="T10" fmla="*/ 650 w 1474"/>
              <a:gd name="T11" fmla="*/ 0 h 1260"/>
              <a:gd name="T12" fmla="*/ 650 w 1474"/>
              <a:gd name="T13" fmla="*/ 624 h 1260"/>
              <a:gd name="T14" fmla="*/ 288 w 1474"/>
              <a:gd name="T15" fmla="*/ 1260 h 1260"/>
              <a:gd name="T16" fmla="*/ 1102 w 1474"/>
              <a:gd name="T17" fmla="*/ 1260 h 1260"/>
              <a:gd name="T18" fmla="*/ 820 w 1474"/>
              <a:gd name="T19" fmla="*/ 1260 h 1260"/>
              <a:gd name="T20" fmla="*/ 1052 w 1474"/>
              <a:gd name="T21" fmla="*/ 624 h 1260"/>
              <a:gd name="T22" fmla="*/ 866 w 1474"/>
              <a:gd name="T23" fmla="*/ 624 h 1260"/>
              <a:gd name="T24" fmla="*/ 866 w 1474"/>
              <a:gd name="T25" fmla="*/ 0 h 1260"/>
              <a:gd name="T26" fmla="*/ 1474 w 1474"/>
              <a:gd name="T27" fmla="*/ 0 h 1260"/>
              <a:gd name="T28" fmla="*/ 1474 w 1474"/>
              <a:gd name="T29" fmla="*/ 624 h 1260"/>
              <a:gd name="T30" fmla="*/ 1102 w 1474"/>
              <a:gd name="T31" fmla="*/ 1260 h 1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74" h="1260">
                <a:moveTo>
                  <a:pt x="288" y="1260"/>
                </a:moveTo>
                <a:lnTo>
                  <a:pt x="0" y="1260"/>
                </a:lnTo>
                <a:lnTo>
                  <a:pt x="234" y="624"/>
                </a:lnTo>
                <a:lnTo>
                  <a:pt x="42" y="624"/>
                </a:lnTo>
                <a:lnTo>
                  <a:pt x="42" y="0"/>
                </a:lnTo>
                <a:lnTo>
                  <a:pt x="650" y="0"/>
                </a:lnTo>
                <a:lnTo>
                  <a:pt x="650" y="624"/>
                </a:lnTo>
                <a:lnTo>
                  <a:pt x="288" y="1260"/>
                </a:lnTo>
                <a:close/>
                <a:moveTo>
                  <a:pt x="1102" y="1260"/>
                </a:moveTo>
                <a:lnTo>
                  <a:pt x="820" y="1260"/>
                </a:lnTo>
                <a:lnTo>
                  <a:pt x="1052" y="624"/>
                </a:lnTo>
                <a:lnTo>
                  <a:pt x="866" y="624"/>
                </a:lnTo>
                <a:lnTo>
                  <a:pt x="866" y="0"/>
                </a:lnTo>
                <a:lnTo>
                  <a:pt x="1474" y="0"/>
                </a:lnTo>
                <a:lnTo>
                  <a:pt x="1474" y="624"/>
                </a:lnTo>
                <a:lnTo>
                  <a:pt x="1102" y="1260"/>
                </a:lnTo>
                <a:close/>
              </a:path>
            </a:pathLst>
          </a:custGeom>
          <a:gradFill>
            <a:gsLst>
              <a:gs pos="0">
                <a:srgbClr val="FF0000"/>
              </a:gs>
              <a:gs pos="100000">
                <a:srgbClr val="C00000"/>
              </a:gs>
            </a:gsLst>
            <a:lin ang="5400000" scaled="1"/>
          </a:gradFill>
          <a:ln>
            <a:noFill/>
          </a:ln>
        </p:spPr>
        <p:txBody>
          <a:bodyPr vert="horz" wrap="square" lIns="121920" tIns="60960" rIns="121920" bIns="60960" numCol="1" anchor="t" anchorCtr="0" compatLnSpc="1"/>
          <a:lstStyle/>
          <a:p>
            <a:endParaRPr lang="zh-CN" altLang="en-US" sz="240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2" presetClass="entr" presetSubtype="8"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 calcmode="lin" valueType="num">
                                      <p:cBhvr additive="base">
                                        <p:cTn id="10" dur="500" fill="hold"/>
                                        <p:tgtEl>
                                          <p:spTgt spid="16"/>
                                        </p:tgtEl>
                                        <p:attrNameLst>
                                          <p:attrName>ppt_x</p:attrName>
                                        </p:attrNameLst>
                                      </p:cBhvr>
                                      <p:tavLst>
                                        <p:tav tm="0">
                                          <p:val>
                                            <p:strVal val="0-#ppt_w/2"/>
                                          </p:val>
                                        </p:tav>
                                        <p:tav tm="100000">
                                          <p:val>
                                            <p:strVal val="#ppt_x"/>
                                          </p:val>
                                        </p:tav>
                                      </p:tavLst>
                                    </p:anim>
                                    <p:anim calcmode="lin" valueType="num">
                                      <p:cBhvr additive="base">
                                        <p:cTn id="11" dur="500" fill="hold"/>
                                        <p:tgtEl>
                                          <p:spTgt spid="16"/>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10" presetClass="entr" presetSubtype="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500"/>
                                        <p:tgtEl>
                                          <p:spTgt spid="21"/>
                                        </p:tgtEl>
                                      </p:cBhvr>
                                    </p:animEffect>
                                  </p:childTnLst>
                                </p:cTn>
                              </p:par>
                              <p:par>
                                <p:cTn id="19" presetID="14" presetClass="entr" presetSubtype="1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randombar(horizontal)">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0" grpId="0" animBg="1"/>
      <p:bldP spid="21"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2"/>
          <p:cNvSpPr txBox="1"/>
          <p:nvPr/>
        </p:nvSpPr>
        <p:spPr>
          <a:xfrm>
            <a:off x="1233107" y="332656"/>
            <a:ext cx="8320614" cy="584775"/>
          </a:xfrm>
          <a:prstGeom prst="rect">
            <a:avLst/>
          </a:prstGeom>
          <a:noFill/>
          <a:ln>
            <a:noFill/>
            <a:prstDash val="sysDash"/>
          </a:ln>
        </p:spPr>
        <p:txBody>
          <a:bodyPr wrap="square" rtlCol="0">
            <a:spAutoFit/>
          </a:bodyPr>
          <a:lstStyle>
            <a:defPPr>
              <a:defRPr lang="zh-CN"/>
            </a:defPPr>
            <a:lvl1pPr>
              <a:lnSpc>
                <a:spcPct val="100000"/>
              </a:lnSpc>
              <a:defRPr sz="3200" b="1">
                <a:gradFill flip="none" rotWithShape="1">
                  <a:gsLst>
                    <a:gs pos="53000">
                      <a:srgbClr val="FFF046"/>
                    </a:gs>
                    <a:gs pos="90242">
                      <a:srgbClr val="FFF74E"/>
                    </a:gs>
                    <a:gs pos="1463">
                      <a:srgbClr val="EECA96"/>
                    </a:gs>
                    <a:gs pos="13000">
                      <a:srgbClr val="FFEF4C"/>
                    </a:gs>
                    <a:gs pos="100000">
                      <a:srgbClr val="FFFF89"/>
                    </a:gs>
                  </a:gsLst>
                  <a:lin ang="5400000" scaled="1"/>
                  <a:tileRect/>
                </a:gradFill>
                <a:effectLst>
                  <a:outerShdw blurRad="533400" dist="38100" dir="8100000" algn="tr" rotWithShape="0">
                    <a:schemeClr val="accent1">
                      <a:alpha val="40000"/>
                    </a:schemeClr>
                  </a:outerShdw>
                </a:effectLst>
                <a:cs typeface="+mn-ea"/>
              </a:defRPr>
            </a:lvl1pPr>
          </a:lstStyle>
          <a:p>
            <a:r>
              <a:rPr lang="zh-CN" altLang="en-US" dirty="0">
                <a:sym typeface="+mn-lt"/>
              </a:rPr>
              <a:t>添加修改相关页面标题文字</a:t>
            </a:r>
            <a:endParaRPr lang="zh-CN" altLang="zh-CN" dirty="0">
              <a:sym typeface="+mn-lt"/>
            </a:endParaRPr>
          </a:p>
        </p:txBody>
      </p:sp>
      <p:sp>
        <p:nvSpPr>
          <p:cNvPr id="3" name="矩形 2"/>
          <p:cNvSpPr/>
          <p:nvPr/>
        </p:nvSpPr>
        <p:spPr>
          <a:xfrm>
            <a:off x="800669" y="1207827"/>
            <a:ext cx="10590662" cy="3166281"/>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latin typeface="微软雅黑" pitchFamily="34" charset="-122"/>
              <a:ea typeface="微软雅黑" pitchFamily="34" charset="-122"/>
            </a:endParaRPr>
          </a:p>
        </p:txBody>
      </p:sp>
      <p:sp>
        <p:nvSpPr>
          <p:cNvPr id="4" name="矩形 3"/>
          <p:cNvSpPr/>
          <p:nvPr/>
        </p:nvSpPr>
        <p:spPr>
          <a:xfrm>
            <a:off x="0" y="3719015"/>
            <a:ext cx="11391331" cy="3138985"/>
          </a:xfrm>
          <a:prstGeom prst="rect">
            <a:avLst/>
          </a:prstGeom>
          <a:solidFill>
            <a:srgbClr val="C0000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latin typeface="微软雅黑" pitchFamily="34" charset="-122"/>
              <a:ea typeface="微软雅黑" pitchFamily="34" charset="-122"/>
            </a:endParaRPr>
          </a:p>
        </p:txBody>
      </p:sp>
      <p:sp>
        <p:nvSpPr>
          <p:cNvPr id="5" name="Freeform 5"/>
          <p:cNvSpPr/>
          <p:nvPr/>
        </p:nvSpPr>
        <p:spPr bwMode="auto">
          <a:xfrm>
            <a:off x="5804560" y="5234424"/>
            <a:ext cx="291440" cy="580242"/>
          </a:xfrm>
          <a:custGeom>
            <a:avLst/>
            <a:gdLst>
              <a:gd name="T0" fmla="*/ 0 w 552"/>
              <a:gd name="T1" fmla="*/ 0 h 1099"/>
              <a:gd name="T2" fmla="*/ 0 w 552"/>
              <a:gd name="T3" fmla="*/ 162 h 1099"/>
              <a:gd name="T4" fmla="*/ 383 w 552"/>
              <a:gd name="T5" fmla="*/ 550 h 1099"/>
              <a:gd name="T6" fmla="*/ 0 w 552"/>
              <a:gd name="T7" fmla="*/ 922 h 1099"/>
              <a:gd name="T8" fmla="*/ 0 w 552"/>
              <a:gd name="T9" fmla="*/ 1099 h 1099"/>
              <a:gd name="T10" fmla="*/ 552 w 552"/>
              <a:gd name="T11" fmla="*/ 550 h 1099"/>
              <a:gd name="T12" fmla="*/ 552 w 552"/>
              <a:gd name="T13" fmla="*/ 550 h 1099"/>
              <a:gd name="T14" fmla="*/ 552 w 552"/>
              <a:gd name="T15" fmla="*/ 550 h 1099"/>
              <a:gd name="T16" fmla="*/ 0 w 552"/>
              <a:gd name="T17" fmla="*/ 0 h 10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2" h="1099">
                <a:moveTo>
                  <a:pt x="0" y="0"/>
                </a:moveTo>
                <a:lnTo>
                  <a:pt x="0" y="162"/>
                </a:lnTo>
                <a:lnTo>
                  <a:pt x="383" y="550"/>
                </a:lnTo>
                <a:lnTo>
                  <a:pt x="0" y="922"/>
                </a:lnTo>
                <a:lnTo>
                  <a:pt x="0" y="1099"/>
                </a:lnTo>
                <a:lnTo>
                  <a:pt x="552" y="550"/>
                </a:lnTo>
                <a:lnTo>
                  <a:pt x="552" y="550"/>
                </a:lnTo>
                <a:lnTo>
                  <a:pt x="552" y="550"/>
                </a:lnTo>
                <a:lnTo>
                  <a:pt x="0" y="0"/>
                </a:lnTo>
                <a:close/>
              </a:path>
            </a:pathLst>
          </a:custGeom>
          <a:solidFill>
            <a:srgbClr val="FFF046">
              <a:alpha val="70000"/>
            </a:srgbClr>
          </a:solidFill>
          <a:ln>
            <a:noFill/>
          </a:ln>
        </p:spPr>
        <p:txBody>
          <a:bodyPr vert="horz" wrap="square" lIns="91440" tIns="45720" rIns="91440" bIns="45720" numCol="1" anchor="t" anchorCtr="0" compatLnSpc="1"/>
          <a:lstStyle/>
          <a:p>
            <a:endParaRPr lang="zh-CN" altLang="en-US"/>
          </a:p>
        </p:txBody>
      </p:sp>
      <p:grpSp>
        <p:nvGrpSpPr>
          <p:cNvPr id="6" name="组合 5"/>
          <p:cNvGrpSpPr/>
          <p:nvPr/>
        </p:nvGrpSpPr>
        <p:grpSpPr>
          <a:xfrm>
            <a:off x="800671" y="4492849"/>
            <a:ext cx="3116236" cy="644998"/>
            <a:chOff x="6180879" y="1092409"/>
            <a:chExt cx="3116236" cy="644998"/>
          </a:xfrm>
        </p:grpSpPr>
        <p:sp>
          <p:nvSpPr>
            <p:cNvPr id="7" name="矩形 6"/>
            <p:cNvSpPr/>
            <p:nvPr/>
          </p:nvSpPr>
          <p:spPr>
            <a:xfrm>
              <a:off x="6180879" y="1429630"/>
              <a:ext cx="1687886" cy="307777"/>
            </a:xfrm>
            <a:prstGeom prst="rect">
              <a:avLst/>
            </a:prstGeom>
          </p:spPr>
          <p:txBody>
            <a:bodyPr wrap="square">
              <a:spAutoFit/>
            </a:bodyPr>
            <a:lstStyle/>
            <a:p>
              <a:r>
                <a:rPr lang="zh-CN" altLang="en-US" sz="1400" dirty="0" smtClean="0">
                  <a:solidFill>
                    <a:srgbClr val="FFF046"/>
                  </a:solidFill>
                  <a:latin typeface="Calibri" pitchFamily="34" charset="0"/>
                </a:rPr>
                <a:t>关键字输入</a:t>
              </a:r>
              <a:endParaRPr lang="zh-CN" altLang="en-US" sz="1400" dirty="0">
                <a:solidFill>
                  <a:srgbClr val="FFF046"/>
                </a:solidFill>
                <a:latin typeface="Calibri" pitchFamily="34" charset="0"/>
              </a:endParaRPr>
            </a:p>
          </p:txBody>
        </p:sp>
        <p:sp>
          <p:nvSpPr>
            <p:cNvPr id="8" name="矩形 7"/>
            <p:cNvSpPr/>
            <p:nvPr/>
          </p:nvSpPr>
          <p:spPr>
            <a:xfrm>
              <a:off x="6180881" y="1092409"/>
              <a:ext cx="3116234" cy="461665"/>
            </a:xfrm>
            <a:prstGeom prst="rect">
              <a:avLst/>
            </a:prstGeom>
          </p:spPr>
          <p:txBody>
            <a:bodyPr wrap="square">
              <a:spAutoFit/>
            </a:bodyPr>
            <a:lstStyle/>
            <a:p>
              <a:r>
                <a:rPr lang="en-US" altLang="zh-CN" sz="2400" b="1" dirty="0">
                  <a:solidFill>
                    <a:srgbClr val="FFF046"/>
                  </a:solidFill>
                  <a:latin typeface="Calibri" pitchFamily="34" charset="0"/>
                  <a:ea typeface="Roboto" pitchFamily="2" charset="0"/>
                </a:rPr>
                <a:t>ADD YOUR TEXT HERE</a:t>
              </a:r>
              <a:endParaRPr lang="en-US" altLang="zh-CN" sz="2400" b="1" dirty="0">
                <a:solidFill>
                  <a:srgbClr val="FFF046"/>
                </a:solidFill>
                <a:latin typeface="Calibri" pitchFamily="34" charset="0"/>
                <a:ea typeface="Roboto" pitchFamily="2" charset="0"/>
              </a:endParaRPr>
            </a:p>
          </p:txBody>
        </p:sp>
      </p:grpSp>
      <p:sp>
        <p:nvSpPr>
          <p:cNvPr id="9" name="矩形 8"/>
          <p:cNvSpPr/>
          <p:nvPr/>
        </p:nvSpPr>
        <p:spPr>
          <a:xfrm>
            <a:off x="800670" y="5178730"/>
            <a:ext cx="5094803" cy="874112"/>
          </a:xfrm>
          <a:prstGeom prst="rect">
            <a:avLst/>
          </a:prstGeom>
        </p:spPr>
        <p:txBody>
          <a:bodyPr vert="horz" wrap="square" numCol="2" spcCol="252000">
            <a:noAutofit/>
          </a:bodyPr>
          <a:lstStyle/>
          <a:p>
            <a:pPr>
              <a:lnSpc>
                <a:spcPct val="150000"/>
              </a:lnSpc>
            </a:pPr>
            <a:r>
              <a:rPr lang="zh-CN" altLang="zh-CN" sz="900" dirty="0">
                <a:solidFill>
                  <a:srgbClr val="FFF046"/>
                </a:solidFill>
                <a:latin typeface="微软雅黑" pitchFamily="34" charset="-122"/>
                <a:ea typeface="微软雅黑" pitchFamily="34" charset="-122"/>
              </a:rPr>
              <a:t>输入文字工作室是一家为企业、个人提供专业创意、品牌整合设计的顾问机构，</a:t>
            </a:r>
            <a:r>
              <a:rPr lang="en-US" altLang="zh-CN" sz="900" dirty="0">
                <a:solidFill>
                  <a:srgbClr val="FFF046"/>
                </a:solidFill>
                <a:latin typeface="微软雅黑" pitchFamily="34" charset="-122"/>
                <a:ea typeface="微软雅黑" pitchFamily="34" charset="-122"/>
              </a:rPr>
              <a:t>10</a:t>
            </a:r>
            <a:r>
              <a:rPr lang="zh-CN" altLang="zh-CN" sz="900" dirty="0">
                <a:solidFill>
                  <a:srgbClr val="FFF046"/>
                </a:solidFill>
                <a:latin typeface="微软雅黑" pitchFamily="34" charset="-122"/>
                <a:ea typeface="微软雅黑" pitchFamily="34" charset="-122"/>
              </a:rPr>
              <a:t>年以上工作经验！以客户为基准，用智慧嫁接商业与艺术，致力于奉献！贴心于服务！</a:t>
            </a:r>
            <a:endParaRPr lang="zh-CN" altLang="zh-CN" sz="900" dirty="0">
              <a:solidFill>
                <a:srgbClr val="FFF046"/>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par>
                                    <p:cTn id="8" presetID="2" presetClass="entr" presetSubtype="8" accel="48000" fill="hold" grpId="0" nodeType="withEffect" p14:presetBounceEnd="46000">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14:bounceEnd="46000">
                                          <p:cBhvr additive="base">
                                            <p:cTn id="10" dur="1250" fill="hold"/>
                                            <p:tgtEl>
                                              <p:spTgt spid="3"/>
                                            </p:tgtEl>
                                            <p:attrNameLst>
                                              <p:attrName>ppt_x</p:attrName>
                                            </p:attrNameLst>
                                          </p:cBhvr>
                                          <p:tavLst>
                                            <p:tav tm="0">
                                              <p:val>
                                                <p:strVal val="0-#ppt_w/2"/>
                                              </p:val>
                                            </p:tav>
                                            <p:tav tm="100000">
                                              <p:val>
                                                <p:strVal val="#ppt_x"/>
                                              </p:val>
                                            </p:tav>
                                          </p:tavLst>
                                        </p:anim>
                                        <p:anim calcmode="lin" valueType="num" p14:bounceEnd="46000">
                                          <p:cBhvr additive="base">
                                            <p:cTn id="11" dur="1250" fill="hold"/>
                                            <p:tgtEl>
                                              <p:spTgt spid="3"/>
                                            </p:tgtEl>
                                            <p:attrNameLst>
                                              <p:attrName>ppt_y</p:attrName>
                                            </p:attrNameLst>
                                          </p:cBhvr>
                                          <p:tavLst>
                                            <p:tav tm="0">
                                              <p:val>
                                                <p:strVal val="#ppt_y"/>
                                              </p:val>
                                            </p:tav>
                                            <p:tav tm="100000">
                                              <p:val>
                                                <p:strVal val="#ppt_y"/>
                                              </p:val>
                                            </p:tav>
                                          </p:tavLst>
                                        </p:anim>
                                      </p:childTnLst>
                                    </p:cTn>
                                  </p:par>
                                  <p:par>
                                    <p:cTn id="12" presetID="2" presetClass="entr" presetSubtype="2" accel="48000" fill="hold" grpId="0" nodeType="withEffect" p14:presetBounceEnd="46000">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14:bounceEnd="46000">
                                          <p:cBhvr additive="base">
                                            <p:cTn id="14" dur="1250" fill="hold"/>
                                            <p:tgtEl>
                                              <p:spTgt spid="4"/>
                                            </p:tgtEl>
                                            <p:attrNameLst>
                                              <p:attrName>ppt_x</p:attrName>
                                            </p:attrNameLst>
                                          </p:cBhvr>
                                          <p:tavLst>
                                            <p:tav tm="0">
                                              <p:val>
                                                <p:strVal val="1+#ppt_w/2"/>
                                              </p:val>
                                            </p:tav>
                                            <p:tav tm="100000">
                                              <p:val>
                                                <p:strVal val="#ppt_x"/>
                                              </p:val>
                                            </p:tav>
                                          </p:tavLst>
                                        </p:anim>
                                        <p:anim calcmode="lin" valueType="num" p14:bounceEnd="46000">
                                          <p:cBhvr additive="base">
                                            <p:cTn id="15" dur="1250" fill="hold"/>
                                            <p:tgtEl>
                                              <p:spTgt spid="4"/>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12" presetClass="entr" presetSubtype="4"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p:tgtEl>
                                              <p:spTgt spid="6"/>
                                            </p:tgtEl>
                                            <p:attrNameLst>
                                              <p:attrName>ppt_y</p:attrName>
                                            </p:attrNameLst>
                                          </p:cBhvr>
                                          <p:tavLst>
                                            <p:tav tm="0">
                                              <p:val>
                                                <p:strVal val="#ppt_y+#ppt_h*1.125000"/>
                                              </p:val>
                                            </p:tav>
                                            <p:tav tm="100000">
                                              <p:val>
                                                <p:strVal val="#ppt_y"/>
                                              </p:val>
                                            </p:tav>
                                          </p:tavLst>
                                        </p:anim>
                                        <p:animEffect transition="in" filter="wipe(up)">
                                          <p:cBhvr>
                                            <p:cTn id="20" dur="1000"/>
                                            <p:tgtEl>
                                              <p:spTgt spid="6"/>
                                            </p:tgtEl>
                                          </p:cBhvr>
                                        </p:animEffect>
                                      </p:childTnLst>
                                    </p:cTn>
                                  </p:par>
                                </p:childTnLst>
                              </p:cTn>
                            </p:par>
                            <p:par>
                              <p:cTn id="21" fill="hold">
                                <p:stCondLst>
                                  <p:cond delay="1500"/>
                                </p:stCondLst>
                                <p:childTnLst>
                                  <p:par>
                                    <p:cTn id="22" presetID="10" presetClass="entr" presetSubtype="0" fill="hold" grpId="0" nodeType="afterEffect">
                                      <p:stCondLst>
                                        <p:cond delay="0"/>
                                      </p:stCondLst>
                                      <p:iterate type="wd">
                                        <p:tmPct val="10000"/>
                                      </p:iterate>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childTnLst>
                              </p:cTn>
                            </p:par>
                            <p:par>
                              <p:cTn id="25" fill="hold">
                                <p:stCondLst>
                                  <p:cond delay="6449"/>
                                </p:stCondLst>
                                <p:childTnLst>
                                  <p:par>
                                    <p:cTn id="26" presetID="14" presetClass="entr" presetSubtype="10"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randombar(horizontal)">
                                          <p:cBhvr>
                                            <p:cTn id="2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3" grpId="0" animBg="1"/>
          <p:bldP spid="4" grpId="0" animBg="1"/>
          <p:bldP spid="5" grpId="0" animBg="1"/>
          <p:bldP spid="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par>
                                    <p:cTn id="8" presetID="2" presetClass="entr" presetSubtype="8" accel="4800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1250" fill="hold"/>
                                            <p:tgtEl>
                                              <p:spTgt spid="3"/>
                                            </p:tgtEl>
                                            <p:attrNameLst>
                                              <p:attrName>ppt_x</p:attrName>
                                            </p:attrNameLst>
                                          </p:cBhvr>
                                          <p:tavLst>
                                            <p:tav tm="0">
                                              <p:val>
                                                <p:strVal val="0-#ppt_w/2"/>
                                              </p:val>
                                            </p:tav>
                                            <p:tav tm="100000">
                                              <p:val>
                                                <p:strVal val="#ppt_x"/>
                                              </p:val>
                                            </p:tav>
                                          </p:tavLst>
                                        </p:anim>
                                        <p:anim calcmode="lin" valueType="num">
                                          <p:cBhvr additive="base">
                                            <p:cTn id="11" dur="1250" fill="hold"/>
                                            <p:tgtEl>
                                              <p:spTgt spid="3"/>
                                            </p:tgtEl>
                                            <p:attrNameLst>
                                              <p:attrName>ppt_y</p:attrName>
                                            </p:attrNameLst>
                                          </p:cBhvr>
                                          <p:tavLst>
                                            <p:tav tm="0">
                                              <p:val>
                                                <p:strVal val="#ppt_y"/>
                                              </p:val>
                                            </p:tav>
                                            <p:tav tm="100000">
                                              <p:val>
                                                <p:strVal val="#ppt_y"/>
                                              </p:val>
                                            </p:tav>
                                          </p:tavLst>
                                        </p:anim>
                                      </p:childTnLst>
                                    </p:cTn>
                                  </p:par>
                                  <p:par>
                                    <p:cTn id="12" presetID="2" presetClass="entr" presetSubtype="2" accel="48000"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1250" fill="hold"/>
                                            <p:tgtEl>
                                              <p:spTgt spid="4"/>
                                            </p:tgtEl>
                                            <p:attrNameLst>
                                              <p:attrName>ppt_x</p:attrName>
                                            </p:attrNameLst>
                                          </p:cBhvr>
                                          <p:tavLst>
                                            <p:tav tm="0">
                                              <p:val>
                                                <p:strVal val="1+#ppt_w/2"/>
                                              </p:val>
                                            </p:tav>
                                            <p:tav tm="100000">
                                              <p:val>
                                                <p:strVal val="#ppt_x"/>
                                              </p:val>
                                            </p:tav>
                                          </p:tavLst>
                                        </p:anim>
                                        <p:anim calcmode="lin" valueType="num">
                                          <p:cBhvr additive="base">
                                            <p:cTn id="15" dur="1250" fill="hold"/>
                                            <p:tgtEl>
                                              <p:spTgt spid="4"/>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12" presetClass="entr" presetSubtype="4"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p:tgtEl>
                                              <p:spTgt spid="6"/>
                                            </p:tgtEl>
                                            <p:attrNameLst>
                                              <p:attrName>ppt_y</p:attrName>
                                            </p:attrNameLst>
                                          </p:cBhvr>
                                          <p:tavLst>
                                            <p:tav tm="0">
                                              <p:val>
                                                <p:strVal val="#ppt_y+#ppt_h*1.125000"/>
                                              </p:val>
                                            </p:tav>
                                            <p:tav tm="100000">
                                              <p:val>
                                                <p:strVal val="#ppt_y"/>
                                              </p:val>
                                            </p:tav>
                                          </p:tavLst>
                                        </p:anim>
                                        <p:animEffect transition="in" filter="wipe(up)">
                                          <p:cBhvr>
                                            <p:cTn id="20" dur="1000"/>
                                            <p:tgtEl>
                                              <p:spTgt spid="6"/>
                                            </p:tgtEl>
                                          </p:cBhvr>
                                        </p:animEffect>
                                      </p:childTnLst>
                                    </p:cTn>
                                  </p:par>
                                </p:childTnLst>
                              </p:cTn>
                            </p:par>
                            <p:par>
                              <p:cTn id="21" fill="hold">
                                <p:stCondLst>
                                  <p:cond delay="1500"/>
                                </p:stCondLst>
                                <p:childTnLst>
                                  <p:par>
                                    <p:cTn id="22" presetID="10" presetClass="entr" presetSubtype="0" fill="hold" grpId="0" nodeType="afterEffect">
                                      <p:stCondLst>
                                        <p:cond delay="0"/>
                                      </p:stCondLst>
                                      <p:iterate type="wd">
                                        <p:tmPct val="10000"/>
                                      </p:iterate>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childTnLst>
                              </p:cTn>
                            </p:par>
                            <p:par>
                              <p:cTn id="25" fill="hold">
                                <p:stCondLst>
                                  <p:cond delay="6449"/>
                                </p:stCondLst>
                                <p:childTnLst>
                                  <p:par>
                                    <p:cTn id="26" presetID="14" presetClass="entr" presetSubtype="10"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randombar(horizontal)">
                                          <p:cBhvr>
                                            <p:cTn id="2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3" grpId="0" animBg="1"/>
          <p:bldP spid="4" grpId="0" animBg="1"/>
          <p:bldP spid="5" grpId="0" animBg="1"/>
          <p:bldP spid="9" grpId="0"/>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6"/>
          <p:cNvSpPr/>
          <p:nvPr/>
        </p:nvSpPr>
        <p:spPr>
          <a:xfrm flipH="1">
            <a:off x="2224486" y="1484784"/>
            <a:ext cx="7272808" cy="2520280"/>
          </a:xfrm>
          <a:custGeom>
            <a:avLst/>
            <a:gdLst>
              <a:gd name="connsiteX0" fmla="*/ 6342542 w 6896602"/>
              <a:gd name="connsiteY0" fmla="*/ 0 h 1044572"/>
              <a:gd name="connsiteX1" fmla="*/ 4673542 w 6896602"/>
              <a:gd name="connsiteY1" fmla="*/ 0 h 1044572"/>
              <a:gd name="connsiteX2" fmla="*/ 3818230 w 6896602"/>
              <a:gd name="connsiteY2" fmla="*/ 0 h 1044572"/>
              <a:gd name="connsiteX3" fmla="*/ 3575389 w 6896602"/>
              <a:gd name="connsiteY3" fmla="*/ 0 h 1044572"/>
              <a:gd name="connsiteX4" fmla="*/ 3321213 w 6896602"/>
              <a:gd name="connsiteY4" fmla="*/ 0 h 1044572"/>
              <a:gd name="connsiteX5" fmla="*/ 3078372 w 6896602"/>
              <a:gd name="connsiteY5" fmla="*/ 0 h 1044572"/>
              <a:gd name="connsiteX6" fmla="*/ 2223060 w 6896602"/>
              <a:gd name="connsiteY6" fmla="*/ 0 h 1044572"/>
              <a:gd name="connsiteX7" fmla="*/ 554060 w 6896602"/>
              <a:gd name="connsiteY7" fmla="*/ 0 h 1044572"/>
              <a:gd name="connsiteX8" fmla="*/ 0 w 6896602"/>
              <a:gd name="connsiteY8" fmla="*/ 477777 h 1044572"/>
              <a:gd name="connsiteX9" fmla="*/ 0 w 6896602"/>
              <a:gd name="connsiteY9" fmla="*/ 566795 h 1044572"/>
              <a:gd name="connsiteX10" fmla="*/ 43539 w 6896602"/>
              <a:gd name="connsiteY10" fmla="*/ 752768 h 1044572"/>
              <a:gd name="connsiteX11" fmla="*/ 146072 w 6896602"/>
              <a:gd name="connsiteY11" fmla="*/ 883904 h 1044572"/>
              <a:gd name="connsiteX12" fmla="*/ 157415 w 6896602"/>
              <a:gd name="connsiteY12" fmla="*/ 899753 h 1044572"/>
              <a:gd name="connsiteX13" fmla="*/ 160083 w 6896602"/>
              <a:gd name="connsiteY13" fmla="*/ 901826 h 1044572"/>
              <a:gd name="connsiteX14" fmla="*/ 162280 w 6896602"/>
              <a:gd name="connsiteY14" fmla="*/ 904634 h 1044572"/>
              <a:gd name="connsiteX15" fmla="*/ 179077 w 6896602"/>
              <a:gd name="connsiteY15" fmla="*/ 916585 h 1044572"/>
              <a:gd name="connsiteX16" fmla="*/ 235112 w 6896602"/>
              <a:gd name="connsiteY16" fmla="*/ 960129 h 1044572"/>
              <a:gd name="connsiteX17" fmla="*/ 528631 w 6896602"/>
              <a:gd name="connsiteY17" fmla="*/ 1044572 h 1044572"/>
              <a:gd name="connsiteX18" fmla="*/ 540796 w 6896602"/>
              <a:gd name="connsiteY18" fmla="*/ 1043418 h 1044572"/>
              <a:gd name="connsiteX19" fmla="*/ 554060 w 6896602"/>
              <a:gd name="connsiteY19" fmla="*/ 1044571 h 1044572"/>
              <a:gd name="connsiteX20" fmla="*/ 2197618 w 6896602"/>
              <a:gd name="connsiteY20" fmla="*/ 1044571 h 1044572"/>
              <a:gd name="connsiteX21" fmla="*/ 2197630 w 6896602"/>
              <a:gd name="connsiteY21" fmla="*/ 1044572 h 1044572"/>
              <a:gd name="connsiteX22" fmla="*/ 2197650 w 6896602"/>
              <a:gd name="connsiteY22" fmla="*/ 1044571 h 1044572"/>
              <a:gd name="connsiteX23" fmla="*/ 2223060 w 6896602"/>
              <a:gd name="connsiteY23" fmla="*/ 1044571 h 1044572"/>
              <a:gd name="connsiteX24" fmla="*/ 3078372 w 6896602"/>
              <a:gd name="connsiteY24" fmla="*/ 1044571 h 1044572"/>
              <a:gd name="connsiteX25" fmla="*/ 3321213 w 6896602"/>
              <a:gd name="connsiteY25" fmla="*/ 1044571 h 1044572"/>
              <a:gd name="connsiteX26" fmla="*/ 3575389 w 6896602"/>
              <a:gd name="connsiteY26" fmla="*/ 1044571 h 1044572"/>
              <a:gd name="connsiteX27" fmla="*/ 3818230 w 6896602"/>
              <a:gd name="connsiteY27" fmla="*/ 1044571 h 1044572"/>
              <a:gd name="connsiteX28" fmla="*/ 4673542 w 6896602"/>
              <a:gd name="connsiteY28" fmla="*/ 1044571 h 1044572"/>
              <a:gd name="connsiteX29" fmla="*/ 4698952 w 6896602"/>
              <a:gd name="connsiteY29" fmla="*/ 1044571 h 1044572"/>
              <a:gd name="connsiteX30" fmla="*/ 4698972 w 6896602"/>
              <a:gd name="connsiteY30" fmla="*/ 1044572 h 1044572"/>
              <a:gd name="connsiteX31" fmla="*/ 4698984 w 6896602"/>
              <a:gd name="connsiteY31" fmla="*/ 1044571 h 1044572"/>
              <a:gd name="connsiteX32" fmla="*/ 6342542 w 6896602"/>
              <a:gd name="connsiteY32" fmla="*/ 1044571 h 1044572"/>
              <a:gd name="connsiteX33" fmla="*/ 6355806 w 6896602"/>
              <a:gd name="connsiteY33" fmla="*/ 1043418 h 1044572"/>
              <a:gd name="connsiteX34" fmla="*/ 6367971 w 6896602"/>
              <a:gd name="connsiteY34" fmla="*/ 1044572 h 1044572"/>
              <a:gd name="connsiteX35" fmla="*/ 6661490 w 6896602"/>
              <a:gd name="connsiteY35" fmla="*/ 960129 h 1044572"/>
              <a:gd name="connsiteX36" fmla="*/ 6717525 w 6896602"/>
              <a:gd name="connsiteY36" fmla="*/ 916585 h 1044572"/>
              <a:gd name="connsiteX37" fmla="*/ 6734322 w 6896602"/>
              <a:gd name="connsiteY37" fmla="*/ 904634 h 1044572"/>
              <a:gd name="connsiteX38" fmla="*/ 6736519 w 6896602"/>
              <a:gd name="connsiteY38" fmla="*/ 901826 h 1044572"/>
              <a:gd name="connsiteX39" fmla="*/ 6739187 w 6896602"/>
              <a:gd name="connsiteY39" fmla="*/ 899753 h 1044572"/>
              <a:gd name="connsiteX40" fmla="*/ 6750530 w 6896602"/>
              <a:gd name="connsiteY40" fmla="*/ 883904 h 1044572"/>
              <a:gd name="connsiteX41" fmla="*/ 6853063 w 6896602"/>
              <a:gd name="connsiteY41" fmla="*/ 752768 h 1044572"/>
              <a:gd name="connsiteX42" fmla="*/ 6896602 w 6896602"/>
              <a:gd name="connsiteY42" fmla="*/ 566795 h 1044572"/>
              <a:gd name="connsiteX43" fmla="*/ 6896602 w 6896602"/>
              <a:gd name="connsiteY43" fmla="*/ 477777 h 1044572"/>
              <a:gd name="connsiteX44" fmla="*/ 6342542 w 6896602"/>
              <a:gd name="connsiteY44" fmla="*/ 0 h 1044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896602" h="1044572">
                <a:moveTo>
                  <a:pt x="6342542" y="0"/>
                </a:moveTo>
                <a:lnTo>
                  <a:pt x="4673542" y="0"/>
                </a:lnTo>
                <a:lnTo>
                  <a:pt x="3818230" y="0"/>
                </a:lnTo>
                <a:lnTo>
                  <a:pt x="3575389" y="0"/>
                </a:lnTo>
                <a:lnTo>
                  <a:pt x="3321213" y="0"/>
                </a:lnTo>
                <a:lnTo>
                  <a:pt x="3078372" y="0"/>
                </a:lnTo>
                <a:lnTo>
                  <a:pt x="2223060" y="0"/>
                </a:lnTo>
                <a:lnTo>
                  <a:pt x="554060" y="0"/>
                </a:lnTo>
                <a:cubicBezTo>
                  <a:pt x="248060" y="0"/>
                  <a:pt x="0" y="213908"/>
                  <a:pt x="0" y="477777"/>
                </a:cubicBezTo>
                <a:lnTo>
                  <a:pt x="0" y="566795"/>
                </a:lnTo>
                <a:cubicBezTo>
                  <a:pt x="0" y="632762"/>
                  <a:pt x="15503" y="695607"/>
                  <a:pt x="43539" y="752768"/>
                </a:cubicBezTo>
                <a:lnTo>
                  <a:pt x="146072" y="883904"/>
                </a:lnTo>
                <a:lnTo>
                  <a:pt x="157415" y="899753"/>
                </a:lnTo>
                <a:lnTo>
                  <a:pt x="160083" y="901826"/>
                </a:lnTo>
                <a:lnTo>
                  <a:pt x="162280" y="904634"/>
                </a:lnTo>
                <a:lnTo>
                  <a:pt x="179077" y="916585"/>
                </a:lnTo>
                <a:lnTo>
                  <a:pt x="235112" y="960129"/>
                </a:lnTo>
                <a:cubicBezTo>
                  <a:pt x="318899" y="1013442"/>
                  <a:pt x="419905" y="1044572"/>
                  <a:pt x="528631" y="1044572"/>
                </a:cubicBezTo>
                <a:lnTo>
                  <a:pt x="540796" y="1043418"/>
                </a:lnTo>
                <a:lnTo>
                  <a:pt x="554060" y="1044571"/>
                </a:lnTo>
                <a:lnTo>
                  <a:pt x="2197618" y="1044571"/>
                </a:lnTo>
                <a:lnTo>
                  <a:pt x="2197630" y="1044572"/>
                </a:lnTo>
                <a:lnTo>
                  <a:pt x="2197650" y="1044571"/>
                </a:lnTo>
                <a:lnTo>
                  <a:pt x="2223060" y="1044571"/>
                </a:lnTo>
                <a:lnTo>
                  <a:pt x="3078372" y="1044571"/>
                </a:lnTo>
                <a:lnTo>
                  <a:pt x="3321213" y="1044571"/>
                </a:lnTo>
                <a:lnTo>
                  <a:pt x="3575389" y="1044571"/>
                </a:lnTo>
                <a:lnTo>
                  <a:pt x="3818230" y="1044571"/>
                </a:lnTo>
                <a:lnTo>
                  <a:pt x="4673542" y="1044571"/>
                </a:lnTo>
                <a:lnTo>
                  <a:pt x="4698952" y="1044571"/>
                </a:lnTo>
                <a:lnTo>
                  <a:pt x="4698972" y="1044572"/>
                </a:lnTo>
                <a:lnTo>
                  <a:pt x="4698984" y="1044571"/>
                </a:lnTo>
                <a:lnTo>
                  <a:pt x="6342542" y="1044571"/>
                </a:lnTo>
                <a:lnTo>
                  <a:pt x="6355806" y="1043418"/>
                </a:lnTo>
                <a:lnTo>
                  <a:pt x="6367971" y="1044572"/>
                </a:lnTo>
                <a:cubicBezTo>
                  <a:pt x="6476697" y="1044572"/>
                  <a:pt x="6577703" y="1013442"/>
                  <a:pt x="6661490" y="960129"/>
                </a:cubicBezTo>
                <a:lnTo>
                  <a:pt x="6717525" y="916585"/>
                </a:lnTo>
                <a:lnTo>
                  <a:pt x="6734322" y="904634"/>
                </a:lnTo>
                <a:lnTo>
                  <a:pt x="6736519" y="901826"/>
                </a:lnTo>
                <a:lnTo>
                  <a:pt x="6739187" y="899753"/>
                </a:lnTo>
                <a:lnTo>
                  <a:pt x="6750530" y="883904"/>
                </a:lnTo>
                <a:lnTo>
                  <a:pt x="6853063" y="752768"/>
                </a:lnTo>
                <a:cubicBezTo>
                  <a:pt x="6881099" y="695607"/>
                  <a:pt x="6896602" y="632762"/>
                  <a:pt x="6896602" y="566795"/>
                </a:cubicBezTo>
                <a:lnTo>
                  <a:pt x="6896602" y="477777"/>
                </a:lnTo>
                <a:cubicBezTo>
                  <a:pt x="6896602" y="213908"/>
                  <a:pt x="6648542" y="0"/>
                  <a:pt x="6342542" y="0"/>
                </a:cubicBezTo>
                <a:close/>
              </a:path>
            </a:pathLst>
          </a:custGeom>
          <a:solidFill>
            <a:srgbClr val="C0000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spc="300">
              <a:solidFill>
                <a:srgbClr val="FFFA52"/>
              </a:solidFill>
              <a:cs typeface="+mn-ea"/>
              <a:sym typeface="+mn-lt"/>
            </a:endParaRPr>
          </a:p>
        </p:txBody>
      </p:sp>
      <p:sp>
        <p:nvSpPr>
          <p:cNvPr id="11" name="Rectangle 16"/>
          <p:cNvSpPr/>
          <p:nvPr/>
        </p:nvSpPr>
        <p:spPr>
          <a:xfrm>
            <a:off x="2679540" y="2288313"/>
            <a:ext cx="6362701" cy="1201420"/>
          </a:xfrm>
          <a:prstGeom prst="rect">
            <a:avLst/>
          </a:prstGeom>
        </p:spPr>
        <p:txBody>
          <a:bodyPr wrap="square">
            <a:spAutoFit/>
          </a:bodyPr>
          <a:lstStyle/>
          <a:p>
            <a:r>
              <a:rPr lang="zh-CN" altLang="zh-CN" sz="1200" dirty="0">
                <a:solidFill>
                  <a:srgbClr val="FFF046"/>
                </a:solidFill>
              </a:rPr>
              <a:t>输入文字工作室是一家为企业、个人提供专业创意、品牌整合设计的顾问机构，</a:t>
            </a:r>
            <a:r>
              <a:rPr lang="en-US" altLang="zh-CN" sz="1200" dirty="0">
                <a:solidFill>
                  <a:srgbClr val="FFF046"/>
                </a:solidFill>
              </a:rPr>
              <a:t>10</a:t>
            </a:r>
            <a:r>
              <a:rPr lang="zh-CN" altLang="zh-CN" sz="1200" dirty="0">
                <a:solidFill>
                  <a:srgbClr val="FFF046"/>
                </a:solidFill>
              </a:rPr>
              <a:t>年以上工作经验！以客户为基准，用智慧嫁接商业与艺术</a:t>
            </a:r>
            <a:endParaRPr lang="zh-CN" altLang="zh-CN" sz="1200" dirty="0">
              <a:solidFill>
                <a:srgbClr val="FFF046"/>
              </a:solidFill>
            </a:endParaRPr>
          </a:p>
          <a:p>
            <a:endParaRPr lang="en-US" altLang="zh-CN" sz="1200" dirty="0" smtClean="0">
              <a:solidFill>
                <a:srgbClr val="FFF046"/>
              </a:solidFill>
            </a:endParaRPr>
          </a:p>
          <a:p>
            <a:r>
              <a:rPr lang="en-US" altLang="zh-CN" sz="1200" dirty="0" smtClean="0">
                <a:solidFill>
                  <a:srgbClr val="FFF046"/>
                </a:solidFill>
              </a:rPr>
              <a:t>The </a:t>
            </a:r>
            <a:r>
              <a:rPr lang="en-US" altLang="zh-CN" sz="1200" dirty="0">
                <a:solidFill>
                  <a:srgbClr val="FFF046"/>
                </a:solidFill>
              </a:rPr>
              <a:t>spring and autumn period and the visual studio is one of the enterprises and individuals to provide professional creativity, brand integration design consultants, more than 10 years working experience. To customers as the benchmark, with wisdom grafting business and the arts.</a:t>
            </a:r>
            <a:endParaRPr lang="zh-CN" altLang="zh-CN" sz="1200" dirty="0">
              <a:solidFill>
                <a:srgbClr val="FFF046"/>
              </a:solidFill>
            </a:endParaRPr>
          </a:p>
        </p:txBody>
      </p:sp>
      <p:pic>
        <p:nvPicPr>
          <p:cNvPr id="17" name="图片 16"/>
          <p:cNvPicPr>
            <a:picLocks noChangeAspect="1"/>
          </p:cNvPicPr>
          <p:nvPr/>
        </p:nvPicPr>
        <p:blipFill>
          <a:blip r:embed="rId1" cstate="screen"/>
          <a:stretch>
            <a:fillRect/>
          </a:stretch>
        </p:blipFill>
        <p:spPr>
          <a:xfrm>
            <a:off x="7392144" y="4523588"/>
            <a:ext cx="1872208" cy="1114782"/>
          </a:xfrm>
          <a:prstGeom prst="rect">
            <a:avLst/>
          </a:prstGeom>
        </p:spPr>
      </p:pic>
      <p:sp>
        <p:nvSpPr>
          <p:cNvPr id="8" name="标题 1"/>
          <p:cNvSpPr txBox="1"/>
          <p:nvPr/>
        </p:nvSpPr>
        <p:spPr>
          <a:xfrm>
            <a:off x="4727848" y="1686426"/>
            <a:ext cx="1829466" cy="489107"/>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2400" kern="1200">
                <a:solidFill>
                  <a:schemeClr val="tx2"/>
                </a:solidFill>
                <a:latin typeface="+mj-lt"/>
                <a:ea typeface="+mj-ea"/>
                <a:cs typeface="+mj-cs"/>
              </a:defRPr>
            </a:lvl1pPr>
          </a:lstStyle>
          <a:p>
            <a:pPr lvl="0" algn="ctr">
              <a:defRPr/>
            </a:pPr>
            <a:r>
              <a:rPr lang="zh-CN" altLang="en-US" sz="2800" b="1" spc="300" dirty="0" smtClean="0">
                <a:solidFill>
                  <a:srgbClr val="FFFA52"/>
                </a:solidFill>
                <a:latin typeface="+mn-lt"/>
                <a:ea typeface="+mn-ea"/>
                <a:cs typeface="+mn-ea"/>
                <a:sym typeface="+mn-lt"/>
              </a:rPr>
              <a:t>后记：</a:t>
            </a:r>
            <a:endParaRPr lang="zh-CN" altLang="en-US" sz="2800" b="1" spc="300" dirty="0">
              <a:solidFill>
                <a:srgbClr val="FFFA52"/>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childTnLst>
                          </p:cTn>
                        </p:par>
                        <p:par>
                          <p:cTn id="14" fill="hold">
                            <p:stCondLst>
                              <p:cond delay="1000"/>
                            </p:stCondLst>
                            <p:childTnLst>
                              <p:par>
                                <p:cTn id="15" presetID="18" presetClass="entr" presetSubtype="6"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strips(downRight)">
                                      <p:cBhvr>
                                        <p:cTn id="17" dur="12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 name="图片 22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057539" y="3401256"/>
            <a:ext cx="3276878" cy="3453478"/>
          </a:xfrm>
          <a:prstGeom prst="rect">
            <a:avLst/>
          </a:prstGeom>
        </p:spPr>
      </p:pic>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44952" y="1898624"/>
            <a:ext cx="838038" cy="1024470"/>
          </a:xfrm>
          <a:prstGeom prst="rect">
            <a:avLst/>
          </a:prstGeom>
        </p:spPr>
      </p:pic>
      <p:grpSp>
        <p:nvGrpSpPr>
          <p:cNvPr id="119" name="Group 550"/>
          <p:cNvGrpSpPr/>
          <p:nvPr/>
        </p:nvGrpSpPr>
        <p:grpSpPr bwMode="auto">
          <a:xfrm>
            <a:off x="2049412" y="4126171"/>
            <a:ext cx="2423269" cy="2421281"/>
            <a:chOff x="295" y="3475"/>
            <a:chExt cx="1407" cy="1407"/>
          </a:xfrm>
        </p:grpSpPr>
        <p:sp>
          <p:nvSpPr>
            <p:cNvPr id="120"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p:spPr>
          <p:txBody>
            <a:bodyPr wrap="none" anchor="ctr"/>
            <a:lstStyle/>
            <a:p>
              <a:pPr>
                <a:defRPr/>
              </a:pPr>
              <a:endParaRPr lang="zh-CN" altLang="en-US">
                <a:latin typeface="+mn-lt"/>
                <a:ea typeface="+mn-ea"/>
              </a:endParaRPr>
            </a:p>
          </p:txBody>
        </p:sp>
        <p:grpSp>
          <p:nvGrpSpPr>
            <p:cNvPr id="121" name="Group 552"/>
            <p:cNvGrpSpPr/>
            <p:nvPr/>
          </p:nvGrpSpPr>
          <p:grpSpPr bwMode="auto">
            <a:xfrm>
              <a:off x="476" y="3657"/>
              <a:ext cx="1050" cy="1050"/>
              <a:chOff x="-6056" y="-2208"/>
              <a:chExt cx="2208" cy="2208"/>
            </a:xfrm>
          </p:grpSpPr>
          <p:sp>
            <p:nvSpPr>
              <p:cNvPr id="122" name="Oval 553"/>
              <p:cNvSpPr>
                <a:spLocks noChangeArrowheads="1"/>
              </p:cNvSpPr>
              <p:nvPr/>
            </p:nvSpPr>
            <p:spPr bwMode="auto">
              <a:xfrm>
                <a:off x="-6056" y="-2132"/>
                <a:ext cx="2132" cy="2132"/>
              </a:xfrm>
              <a:prstGeom prst="ellipse">
                <a:avLst/>
              </a:prstGeom>
              <a:gradFill rotWithShape="1">
                <a:gsLst>
                  <a:gs pos="0">
                    <a:schemeClr val="bg1"/>
                  </a:gs>
                  <a:gs pos="100000">
                    <a:schemeClr val="bg1">
                      <a:alpha val="0"/>
                    </a:schemeClr>
                  </a:gs>
                </a:gsLst>
                <a:path path="shape">
                  <a:fillToRect l="50000" t="50000" r="50000" b="50000"/>
                </a:path>
              </a:gradFill>
              <a:ln w="9525">
                <a:noFill/>
                <a:round/>
              </a:ln>
            </p:spPr>
            <p:txBody>
              <a:bodyPr wrap="none" anchor="ctr"/>
              <a:lstStyle/>
              <a:p>
                <a:endParaRPr lang="zh-CN" altLang="en-US">
                  <a:latin typeface="Calibri" pitchFamily="34" charset="0"/>
                </a:endParaRPr>
              </a:p>
            </p:txBody>
          </p:sp>
          <p:grpSp>
            <p:nvGrpSpPr>
              <p:cNvPr id="123" name="Group 554"/>
              <p:cNvGrpSpPr/>
              <p:nvPr/>
            </p:nvGrpSpPr>
            <p:grpSpPr bwMode="auto">
              <a:xfrm>
                <a:off x="-6056" y="-2208"/>
                <a:ext cx="2208" cy="2208"/>
                <a:chOff x="-4060" y="-879"/>
                <a:chExt cx="2208" cy="2208"/>
              </a:xfrm>
            </p:grpSpPr>
            <p:grpSp>
              <p:nvGrpSpPr>
                <p:cNvPr id="124" name="Group 555"/>
                <p:cNvGrpSpPr/>
                <p:nvPr/>
              </p:nvGrpSpPr>
              <p:grpSpPr bwMode="auto">
                <a:xfrm>
                  <a:off x="-4060" y="-879"/>
                  <a:ext cx="2208" cy="2208"/>
                  <a:chOff x="-3924" y="-788"/>
                  <a:chExt cx="2208" cy="2208"/>
                </a:xfrm>
              </p:grpSpPr>
              <p:grpSp>
                <p:nvGrpSpPr>
                  <p:cNvPr id="140" name="Group 556"/>
                  <p:cNvGrpSpPr>
                    <a:grpSpLocks noChangeAspect="1"/>
                  </p:cNvGrpSpPr>
                  <p:nvPr/>
                </p:nvGrpSpPr>
                <p:grpSpPr bwMode="auto">
                  <a:xfrm>
                    <a:off x="-3924" y="-788"/>
                    <a:ext cx="2208" cy="2202"/>
                    <a:chOff x="168" y="696"/>
                    <a:chExt cx="1429" cy="1429"/>
                  </a:xfrm>
                </p:grpSpPr>
                <p:grpSp>
                  <p:nvGrpSpPr>
                    <p:cNvPr id="148" name="Group 557"/>
                    <p:cNvGrpSpPr>
                      <a:grpSpLocks noChangeAspect="1"/>
                    </p:cNvGrpSpPr>
                    <p:nvPr/>
                  </p:nvGrpSpPr>
                  <p:grpSpPr bwMode="auto">
                    <a:xfrm>
                      <a:off x="854" y="696"/>
                      <a:ext cx="56" cy="1429"/>
                      <a:chOff x="845" y="696"/>
                      <a:chExt cx="56" cy="1429"/>
                    </a:xfrm>
                  </p:grpSpPr>
                  <p:sp>
                    <p:nvSpPr>
                      <p:cNvPr id="152"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153"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nvGrpSpPr>
                    <p:cNvPr id="149" name="Group 560"/>
                    <p:cNvGrpSpPr>
                      <a:grpSpLocks noChangeAspect="1"/>
                    </p:cNvGrpSpPr>
                    <p:nvPr/>
                  </p:nvGrpSpPr>
                  <p:grpSpPr bwMode="auto">
                    <a:xfrm rot="5400000">
                      <a:off x="855" y="696"/>
                      <a:ext cx="56" cy="1429"/>
                      <a:chOff x="845" y="696"/>
                      <a:chExt cx="56" cy="1429"/>
                    </a:xfrm>
                  </p:grpSpPr>
                  <p:sp>
                    <p:nvSpPr>
                      <p:cNvPr id="150"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151"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grpSp>
                <p:nvGrpSpPr>
                  <p:cNvPr id="141" name="Group 563"/>
                  <p:cNvGrpSpPr>
                    <a:grpSpLocks noChangeAspect="1"/>
                  </p:cNvGrpSpPr>
                  <p:nvPr/>
                </p:nvGrpSpPr>
                <p:grpSpPr bwMode="auto">
                  <a:xfrm rot="2700000">
                    <a:off x="-3927" y="-785"/>
                    <a:ext cx="2208" cy="2202"/>
                    <a:chOff x="168" y="696"/>
                    <a:chExt cx="1429" cy="1429"/>
                  </a:xfrm>
                </p:grpSpPr>
                <p:grpSp>
                  <p:nvGrpSpPr>
                    <p:cNvPr id="142" name="Group 564"/>
                    <p:cNvGrpSpPr>
                      <a:grpSpLocks noChangeAspect="1"/>
                    </p:cNvGrpSpPr>
                    <p:nvPr/>
                  </p:nvGrpSpPr>
                  <p:grpSpPr bwMode="auto">
                    <a:xfrm>
                      <a:off x="854" y="696"/>
                      <a:ext cx="56" cy="1429"/>
                      <a:chOff x="845" y="696"/>
                      <a:chExt cx="56" cy="1429"/>
                    </a:xfrm>
                  </p:grpSpPr>
                  <p:sp>
                    <p:nvSpPr>
                      <p:cNvPr id="146"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147"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nvGrpSpPr>
                    <p:cNvPr id="143" name="Group 567"/>
                    <p:cNvGrpSpPr>
                      <a:grpSpLocks noChangeAspect="1"/>
                    </p:cNvGrpSpPr>
                    <p:nvPr/>
                  </p:nvGrpSpPr>
                  <p:grpSpPr bwMode="auto">
                    <a:xfrm rot="5400000">
                      <a:off x="855" y="696"/>
                      <a:ext cx="56" cy="1429"/>
                      <a:chOff x="845" y="696"/>
                      <a:chExt cx="56" cy="1429"/>
                    </a:xfrm>
                  </p:grpSpPr>
                  <p:sp>
                    <p:nvSpPr>
                      <p:cNvPr id="144"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145"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grpSp>
            <p:grpSp>
              <p:nvGrpSpPr>
                <p:cNvPr id="125" name="Group 570"/>
                <p:cNvGrpSpPr/>
                <p:nvPr/>
              </p:nvGrpSpPr>
              <p:grpSpPr bwMode="auto">
                <a:xfrm rot="1320000">
                  <a:off x="-3742" y="-520"/>
                  <a:ext cx="1546" cy="1546"/>
                  <a:chOff x="-3924" y="-788"/>
                  <a:chExt cx="2208" cy="2208"/>
                </a:xfrm>
              </p:grpSpPr>
              <p:grpSp>
                <p:nvGrpSpPr>
                  <p:cNvPr id="126" name="Group 571"/>
                  <p:cNvGrpSpPr>
                    <a:grpSpLocks noChangeAspect="1"/>
                  </p:cNvGrpSpPr>
                  <p:nvPr/>
                </p:nvGrpSpPr>
                <p:grpSpPr bwMode="auto">
                  <a:xfrm>
                    <a:off x="-3924" y="-788"/>
                    <a:ext cx="2208" cy="2202"/>
                    <a:chOff x="168" y="696"/>
                    <a:chExt cx="1429" cy="1429"/>
                  </a:xfrm>
                </p:grpSpPr>
                <p:grpSp>
                  <p:nvGrpSpPr>
                    <p:cNvPr id="134" name="Group 572"/>
                    <p:cNvGrpSpPr>
                      <a:grpSpLocks noChangeAspect="1"/>
                    </p:cNvGrpSpPr>
                    <p:nvPr/>
                  </p:nvGrpSpPr>
                  <p:grpSpPr bwMode="auto">
                    <a:xfrm>
                      <a:off x="854" y="696"/>
                      <a:ext cx="56" cy="1429"/>
                      <a:chOff x="845" y="696"/>
                      <a:chExt cx="56" cy="1429"/>
                    </a:xfrm>
                  </p:grpSpPr>
                  <p:sp>
                    <p:nvSpPr>
                      <p:cNvPr id="138"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139"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nvGrpSpPr>
                    <p:cNvPr id="135" name="Group 575"/>
                    <p:cNvGrpSpPr>
                      <a:grpSpLocks noChangeAspect="1"/>
                    </p:cNvGrpSpPr>
                    <p:nvPr/>
                  </p:nvGrpSpPr>
                  <p:grpSpPr bwMode="auto">
                    <a:xfrm rot="5400000">
                      <a:off x="855" y="696"/>
                      <a:ext cx="56" cy="1429"/>
                      <a:chOff x="845" y="696"/>
                      <a:chExt cx="56" cy="1429"/>
                    </a:xfrm>
                  </p:grpSpPr>
                  <p:sp>
                    <p:nvSpPr>
                      <p:cNvPr id="136"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137"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grpSp>
                <p:nvGrpSpPr>
                  <p:cNvPr id="127" name="Group 578"/>
                  <p:cNvGrpSpPr>
                    <a:grpSpLocks noChangeAspect="1"/>
                  </p:cNvGrpSpPr>
                  <p:nvPr/>
                </p:nvGrpSpPr>
                <p:grpSpPr bwMode="auto">
                  <a:xfrm rot="2700000">
                    <a:off x="-3927" y="-785"/>
                    <a:ext cx="2208" cy="2202"/>
                    <a:chOff x="168" y="696"/>
                    <a:chExt cx="1429" cy="1429"/>
                  </a:xfrm>
                </p:grpSpPr>
                <p:grpSp>
                  <p:nvGrpSpPr>
                    <p:cNvPr id="128" name="Group 579"/>
                    <p:cNvGrpSpPr>
                      <a:grpSpLocks noChangeAspect="1"/>
                    </p:cNvGrpSpPr>
                    <p:nvPr/>
                  </p:nvGrpSpPr>
                  <p:grpSpPr bwMode="auto">
                    <a:xfrm>
                      <a:off x="854" y="696"/>
                      <a:ext cx="56" cy="1429"/>
                      <a:chOff x="845" y="696"/>
                      <a:chExt cx="56" cy="1429"/>
                    </a:xfrm>
                  </p:grpSpPr>
                  <p:sp>
                    <p:nvSpPr>
                      <p:cNvPr id="132"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133"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nvGrpSpPr>
                    <p:cNvPr id="129" name="Group 582"/>
                    <p:cNvGrpSpPr>
                      <a:grpSpLocks noChangeAspect="1"/>
                    </p:cNvGrpSpPr>
                    <p:nvPr/>
                  </p:nvGrpSpPr>
                  <p:grpSpPr bwMode="auto">
                    <a:xfrm rot="5400000">
                      <a:off x="855" y="696"/>
                      <a:ext cx="56" cy="1429"/>
                      <a:chOff x="845" y="696"/>
                      <a:chExt cx="56" cy="1429"/>
                    </a:xfrm>
                  </p:grpSpPr>
                  <p:sp>
                    <p:nvSpPr>
                      <p:cNvPr id="130"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131" name="AutoShape 58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grpSp>
          </p:grpSp>
        </p:grpSp>
      </p:grpSp>
      <p:grpSp>
        <p:nvGrpSpPr>
          <p:cNvPr id="154" name="Group 550"/>
          <p:cNvGrpSpPr/>
          <p:nvPr/>
        </p:nvGrpSpPr>
        <p:grpSpPr bwMode="auto">
          <a:xfrm>
            <a:off x="7760807" y="4772684"/>
            <a:ext cx="1376233" cy="1376306"/>
            <a:chOff x="295" y="3475"/>
            <a:chExt cx="1407" cy="1407"/>
          </a:xfrm>
        </p:grpSpPr>
        <p:sp>
          <p:nvSpPr>
            <p:cNvPr id="155"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p:spPr>
          <p:txBody>
            <a:bodyPr wrap="none" anchor="ctr"/>
            <a:lstStyle/>
            <a:p>
              <a:pPr>
                <a:defRPr/>
              </a:pPr>
              <a:endParaRPr lang="zh-CN" altLang="en-US">
                <a:latin typeface="+mn-lt"/>
                <a:ea typeface="+mn-ea"/>
              </a:endParaRPr>
            </a:p>
          </p:txBody>
        </p:sp>
        <p:grpSp>
          <p:nvGrpSpPr>
            <p:cNvPr id="156" name="Group 552"/>
            <p:cNvGrpSpPr/>
            <p:nvPr/>
          </p:nvGrpSpPr>
          <p:grpSpPr bwMode="auto">
            <a:xfrm>
              <a:off x="476" y="3657"/>
              <a:ext cx="1050" cy="1050"/>
              <a:chOff x="-6056" y="-2208"/>
              <a:chExt cx="2208" cy="2208"/>
            </a:xfrm>
          </p:grpSpPr>
          <p:sp>
            <p:nvSpPr>
              <p:cNvPr id="157" name="Oval 553"/>
              <p:cNvSpPr>
                <a:spLocks noChangeArrowheads="1"/>
              </p:cNvSpPr>
              <p:nvPr/>
            </p:nvSpPr>
            <p:spPr bwMode="auto">
              <a:xfrm>
                <a:off x="-6056" y="-2132"/>
                <a:ext cx="2132" cy="2132"/>
              </a:xfrm>
              <a:prstGeom prst="ellipse">
                <a:avLst/>
              </a:prstGeom>
              <a:gradFill rotWithShape="1">
                <a:gsLst>
                  <a:gs pos="0">
                    <a:schemeClr val="bg1"/>
                  </a:gs>
                  <a:gs pos="100000">
                    <a:schemeClr val="bg1">
                      <a:alpha val="0"/>
                    </a:schemeClr>
                  </a:gs>
                </a:gsLst>
                <a:path path="shape">
                  <a:fillToRect l="50000" t="50000" r="50000" b="50000"/>
                </a:path>
              </a:gradFill>
              <a:ln w="9525">
                <a:noFill/>
                <a:round/>
              </a:ln>
            </p:spPr>
            <p:txBody>
              <a:bodyPr wrap="none" anchor="ctr"/>
              <a:lstStyle/>
              <a:p>
                <a:endParaRPr lang="zh-CN" altLang="en-US">
                  <a:latin typeface="Calibri" pitchFamily="34" charset="0"/>
                </a:endParaRPr>
              </a:p>
            </p:txBody>
          </p:sp>
          <p:grpSp>
            <p:nvGrpSpPr>
              <p:cNvPr id="158" name="Group 554"/>
              <p:cNvGrpSpPr/>
              <p:nvPr/>
            </p:nvGrpSpPr>
            <p:grpSpPr bwMode="auto">
              <a:xfrm>
                <a:off x="-6056" y="-2208"/>
                <a:ext cx="2208" cy="2208"/>
                <a:chOff x="-4060" y="-879"/>
                <a:chExt cx="2208" cy="2208"/>
              </a:xfrm>
            </p:grpSpPr>
            <p:grpSp>
              <p:nvGrpSpPr>
                <p:cNvPr id="159" name="Group 555"/>
                <p:cNvGrpSpPr/>
                <p:nvPr/>
              </p:nvGrpSpPr>
              <p:grpSpPr bwMode="auto">
                <a:xfrm>
                  <a:off x="-4060" y="-879"/>
                  <a:ext cx="2208" cy="2208"/>
                  <a:chOff x="-3924" y="-788"/>
                  <a:chExt cx="2208" cy="2208"/>
                </a:xfrm>
              </p:grpSpPr>
              <p:grpSp>
                <p:nvGrpSpPr>
                  <p:cNvPr id="175" name="Group 556"/>
                  <p:cNvGrpSpPr>
                    <a:grpSpLocks noChangeAspect="1"/>
                  </p:cNvGrpSpPr>
                  <p:nvPr/>
                </p:nvGrpSpPr>
                <p:grpSpPr bwMode="auto">
                  <a:xfrm>
                    <a:off x="-3924" y="-788"/>
                    <a:ext cx="2208" cy="2202"/>
                    <a:chOff x="168" y="696"/>
                    <a:chExt cx="1429" cy="1429"/>
                  </a:xfrm>
                </p:grpSpPr>
                <p:grpSp>
                  <p:nvGrpSpPr>
                    <p:cNvPr id="183" name="Group 557"/>
                    <p:cNvGrpSpPr>
                      <a:grpSpLocks noChangeAspect="1"/>
                    </p:cNvGrpSpPr>
                    <p:nvPr/>
                  </p:nvGrpSpPr>
                  <p:grpSpPr bwMode="auto">
                    <a:xfrm>
                      <a:off x="854" y="696"/>
                      <a:ext cx="56" cy="1429"/>
                      <a:chOff x="845" y="696"/>
                      <a:chExt cx="56" cy="1429"/>
                    </a:xfrm>
                  </p:grpSpPr>
                  <p:sp>
                    <p:nvSpPr>
                      <p:cNvPr id="187"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188"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nvGrpSpPr>
                    <p:cNvPr id="184" name="Group 560"/>
                    <p:cNvGrpSpPr>
                      <a:grpSpLocks noChangeAspect="1"/>
                    </p:cNvGrpSpPr>
                    <p:nvPr/>
                  </p:nvGrpSpPr>
                  <p:grpSpPr bwMode="auto">
                    <a:xfrm rot="5400000">
                      <a:off x="855" y="696"/>
                      <a:ext cx="56" cy="1429"/>
                      <a:chOff x="845" y="696"/>
                      <a:chExt cx="56" cy="1429"/>
                    </a:xfrm>
                  </p:grpSpPr>
                  <p:sp>
                    <p:nvSpPr>
                      <p:cNvPr id="185"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186"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grpSp>
                <p:nvGrpSpPr>
                  <p:cNvPr id="176" name="Group 563"/>
                  <p:cNvGrpSpPr>
                    <a:grpSpLocks noChangeAspect="1"/>
                  </p:cNvGrpSpPr>
                  <p:nvPr/>
                </p:nvGrpSpPr>
                <p:grpSpPr bwMode="auto">
                  <a:xfrm rot="2700000">
                    <a:off x="-3927" y="-785"/>
                    <a:ext cx="2208" cy="2202"/>
                    <a:chOff x="168" y="696"/>
                    <a:chExt cx="1429" cy="1429"/>
                  </a:xfrm>
                </p:grpSpPr>
                <p:grpSp>
                  <p:nvGrpSpPr>
                    <p:cNvPr id="177" name="Group 564"/>
                    <p:cNvGrpSpPr>
                      <a:grpSpLocks noChangeAspect="1"/>
                    </p:cNvGrpSpPr>
                    <p:nvPr/>
                  </p:nvGrpSpPr>
                  <p:grpSpPr bwMode="auto">
                    <a:xfrm>
                      <a:off x="854" y="696"/>
                      <a:ext cx="56" cy="1429"/>
                      <a:chOff x="845" y="696"/>
                      <a:chExt cx="56" cy="1429"/>
                    </a:xfrm>
                  </p:grpSpPr>
                  <p:sp>
                    <p:nvSpPr>
                      <p:cNvPr id="181"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182"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nvGrpSpPr>
                    <p:cNvPr id="178" name="Group 567"/>
                    <p:cNvGrpSpPr>
                      <a:grpSpLocks noChangeAspect="1"/>
                    </p:cNvGrpSpPr>
                    <p:nvPr/>
                  </p:nvGrpSpPr>
                  <p:grpSpPr bwMode="auto">
                    <a:xfrm rot="5400000">
                      <a:off x="855" y="696"/>
                      <a:ext cx="56" cy="1429"/>
                      <a:chOff x="845" y="696"/>
                      <a:chExt cx="56" cy="1429"/>
                    </a:xfrm>
                  </p:grpSpPr>
                  <p:sp>
                    <p:nvSpPr>
                      <p:cNvPr id="179"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180"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grpSp>
            <p:grpSp>
              <p:nvGrpSpPr>
                <p:cNvPr id="160" name="Group 570"/>
                <p:cNvGrpSpPr/>
                <p:nvPr/>
              </p:nvGrpSpPr>
              <p:grpSpPr bwMode="auto">
                <a:xfrm rot="1320000">
                  <a:off x="-3742" y="-520"/>
                  <a:ext cx="1546" cy="1546"/>
                  <a:chOff x="-3924" y="-788"/>
                  <a:chExt cx="2208" cy="2208"/>
                </a:xfrm>
              </p:grpSpPr>
              <p:grpSp>
                <p:nvGrpSpPr>
                  <p:cNvPr id="161" name="Group 571"/>
                  <p:cNvGrpSpPr>
                    <a:grpSpLocks noChangeAspect="1"/>
                  </p:cNvGrpSpPr>
                  <p:nvPr/>
                </p:nvGrpSpPr>
                <p:grpSpPr bwMode="auto">
                  <a:xfrm>
                    <a:off x="-3924" y="-788"/>
                    <a:ext cx="2208" cy="2202"/>
                    <a:chOff x="168" y="696"/>
                    <a:chExt cx="1429" cy="1429"/>
                  </a:xfrm>
                </p:grpSpPr>
                <p:grpSp>
                  <p:nvGrpSpPr>
                    <p:cNvPr id="169" name="Group 572"/>
                    <p:cNvGrpSpPr>
                      <a:grpSpLocks noChangeAspect="1"/>
                    </p:cNvGrpSpPr>
                    <p:nvPr/>
                  </p:nvGrpSpPr>
                  <p:grpSpPr bwMode="auto">
                    <a:xfrm>
                      <a:off x="854" y="696"/>
                      <a:ext cx="56" cy="1429"/>
                      <a:chOff x="845" y="696"/>
                      <a:chExt cx="56" cy="1429"/>
                    </a:xfrm>
                  </p:grpSpPr>
                  <p:sp>
                    <p:nvSpPr>
                      <p:cNvPr id="173"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174"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nvGrpSpPr>
                    <p:cNvPr id="170" name="Group 575"/>
                    <p:cNvGrpSpPr>
                      <a:grpSpLocks noChangeAspect="1"/>
                    </p:cNvGrpSpPr>
                    <p:nvPr/>
                  </p:nvGrpSpPr>
                  <p:grpSpPr bwMode="auto">
                    <a:xfrm rot="5400000">
                      <a:off x="855" y="696"/>
                      <a:ext cx="56" cy="1429"/>
                      <a:chOff x="845" y="696"/>
                      <a:chExt cx="56" cy="1429"/>
                    </a:xfrm>
                  </p:grpSpPr>
                  <p:sp>
                    <p:nvSpPr>
                      <p:cNvPr id="171"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172"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grpSp>
                <p:nvGrpSpPr>
                  <p:cNvPr id="162" name="Group 578"/>
                  <p:cNvGrpSpPr>
                    <a:grpSpLocks noChangeAspect="1"/>
                  </p:cNvGrpSpPr>
                  <p:nvPr/>
                </p:nvGrpSpPr>
                <p:grpSpPr bwMode="auto">
                  <a:xfrm rot="2700000">
                    <a:off x="-3927" y="-785"/>
                    <a:ext cx="2208" cy="2202"/>
                    <a:chOff x="168" y="696"/>
                    <a:chExt cx="1429" cy="1429"/>
                  </a:xfrm>
                </p:grpSpPr>
                <p:grpSp>
                  <p:nvGrpSpPr>
                    <p:cNvPr id="163" name="Group 579"/>
                    <p:cNvGrpSpPr>
                      <a:grpSpLocks noChangeAspect="1"/>
                    </p:cNvGrpSpPr>
                    <p:nvPr/>
                  </p:nvGrpSpPr>
                  <p:grpSpPr bwMode="auto">
                    <a:xfrm>
                      <a:off x="854" y="696"/>
                      <a:ext cx="56" cy="1429"/>
                      <a:chOff x="845" y="696"/>
                      <a:chExt cx="56" cy="1429"/>
                    </a:xfrm>
                  </p:grpSpPr>
                  <p:sp>
                    <p:nvSpPr>
                      <p:cNvPr id="167"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168"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nvGrpSpPr>
                    <p:cNvPr id="164" name="Group 582"/>
                    <p:cNvGrpSpPr>
                      <a:grpSpLocks noChangeAspect="1"/>
                    </p:cNvGrpSpPr>
                    <p:nvPr/>
                  </p:nvGrpSpPr>
                  <p:grpSpPr bwMode="auto">
                    <a:xfrm rot="5400000">
                      <a:off x="855" y="696"/>
                      <a:ext cx="56" cy="1429"/>
                      <a:chOff x="845" y="696"/>
                      <a:chExt cx="56" cy="1429"/>
                    </a:xfrm>
                  </p:grpSpPr>
                  <p:sp>
                    <p:nvSpPr>
                      <p:cNvPr id="165"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166" name="AutoShape 58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grpSp>
          </p:grpSp>
        </p:grpSp>
      </p:grpSp>
      <p:pic>
        <p:nvPicPr>
          <p:cNvPr id="224" name="图片 223"/>
          <p:cNvPicPr>
            <a:picLocks noChangeAspect="1"/>
          </p:cNvPicPr>
          <p:nvPr/>
        </p:nvPicPr>
        <p:blipFill rotWithShape="1">
          <a:blip r:embed="rId3">
            <a:extLst>
              <a:ext uri="{28A0092B-C50C-407E-A947-70E740481C1C}">
                <a14:useLocalDpi xmlns:a14="http://schemas.microsoft.com/office/drawing/2010/main" val="0"/>
              </a:ext>
            </a:extLst>
          </a:blip>
          <a:srcRect b="38011"/>
          <a:stretch>
            <a:fillRect/>
          </a:stretch>
        </p:blipFill>
        <p:spPr>
          <a:xfrm flipH="1">
            <a:off x="0" y="5868930"/>
            <a:ext cx="12192000" cy="1017628"/>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32200" y="1310103"/>
            <a:ext cx="5397664" cy="2214168"/>
          </a:xfrm>
          <a:prstGeom prst="rect">
            <a:avLst/>
          </a:prstGeom>
        </p:spPr>
      </p:pic>
      <p:grpSp>
        <p:nvGrpSpPr>
          <p:cNvPr id="14" name="Group 550"/>
          <p:cNvGrpSpPr/>
          <p:nvPr/>
        </p:nvGrpSpPr>
        <p:grpSpPr bwMode="auto">
          <a:xfrm>
            <a:off x="8343639" y="748590"/>
            <a:ext cx="2048667" cy="2046659"/>
            <a:chOff x="295" y="3475"/>
            <a:chExt cx="1407" cy="1407"/>
          </a:xfrm>
        </p:grpSpPr>
        <p:sp>
          <p:nvSpPr>
            <p:cNvPr id="15"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p:spPr>
          <p:txBody>
            <a:bodyPr wrap="none" anchor="ctr"/>
            <a:lstStyle/>
            <a:p>
              <a:pPr>
                <a:defRPr/>
              </a:pPr>
              <a:endParaRPr lang="zh-CN" altLang="en-US">
                <a:latin typeface="+mn-lt"/>
                <a:ea typeface="+mn-ea"/>
              </a:endParaRPr>
            </a:p>
          </p:txBody>
        </p:sp>
        <p:grpSp>
          <p:nvGrpSpPr>
            <p:cNvPr id="16" name="Group 552"/>
            <p:cNvGrpSpPr/>
            <p:nvPr/>
          </p:nvGrpSpPr>
          <p:grpSpPr bwMode="auto">
            <a:xfrm>
              <a:off x="476" y="3657"/>
              <a:ext cx="1050" cy="1050"/>
              <a:chOff x="-6056" y="-2208"/>
              <a:chExt cx="2208" cy="2208"/>
            </a:xfrm>
          </p:grpSpPr>
          <p:sp>
            <p:nvSpPr>
              <p:cNvPr id="17" name="Oval 553"/>
              <p:cNvSpPr>
                <a:spLocks noChangeArrowheads="1"/>
              </p:cNvSpPr>
              <p:nvPr/>
            </p:nvSpPr>
            <p:spPr bwMode="auto">
              <a:xfrm>
                <a:off x="-6056" y="-2132"/>
                <a:ext cx="2132" cy="2132"/>
              </a:xfrm>
              <a:prstGeom prst="ellipse">
                <a:avLst/>
              </a:prstGeom>
              <a:gradFill rotWithShape="1">
                <a:gsLst>
                  <a:gs pos="0">
                    <a:schemeClr val="bg1"/>
                  </a:gs>
                  <a:gs pos="100000">
                    <a:schemeClr val="bg1">
                      <a:alpha val="0"/>
                    </a:schemeClr>
                  </a:gs>
                </a:gsLst>
                <a:path path="shape">
                  <a:fillToRect l="50000" t="50000" r="50000" b="50000"/>
                </a:path>
              </a:gradFill>
              <a:ln w="9525">
                <a:noFill/>
                <a:round/>
              </a:ln>
            </p:spPr>
            <p:txBody>
              <a:bodyPr wrap="none" anchor="ctr"/>
              <a:lstStyle/>
              <a:p>
                <a:endParaRPr lang="zh-CN" altLang="en-US">
                  <a:latin typeface="Calibri" pitchFamily="34" charset="0"/>
                </a:endParaRPr>
              </a:p>
            </p:txBody>
          </p:sp>
          <p:grpSp>
            <p:nvGrpSpPr>
              <p:cNvPr id="18" name="Group 554"/>
              <p:cNvGrpSpPr/>
              <p:nvPr/>
            </p:nvGrpSpPr>
            <p:grpSpPr bwMode="auto">
              <a:xfrm>
                <a:off x="-6056" y="-2208"/>
                <a:ext cx="2208" cy="2208"/>
                <a:chOff x="-4060" y="-879"/>
                <a:chExt cx="2208" cy="2208"/>
              </a:xfrm>
            </p:grpSpPr>
            <p:grpSp>
              <p:nvGrpSpPr>
                <p:cNvPr id="19" name="Group 555"/>
                <p:cNvGrpSpPr/>
                <p:nvPr/>
              </p:nvGrpSpPr>
              <p:grpSpPr bwMode="auto">
                <a:xfrm>
                  <a:off x="-4060" y="-879"/>
                  <a:ext cx="2208" cy="2208"/>
                  <a:chOff x="-3924" y="-788"/>
                  <a:chExt cx="2208" cy="2208"/>
                </a:xfrm>
              </p:grpSpPr>
              <p:grpSp>
                <p:nvGrpSpPr>
                  <p:cNvPr id="35" name="Group 556"/>
                  <p:cNvGrpSpPr>
                    <a:grpSpLocks noChangeAspect="1"/>
                  </p:cNvGrpSpPr>
                  <p:nvPr/>
                </p:nvGrpSpPr>
                <p:grpSpPr bwMode="auto">
                  <a:xfrm>
                    <a:off x="-3924" y="-788"/>
                    <a:ext cx="2208" cy="2202"/>
                    <a:chOff x="168" y="696"/>
                    <a:chExt cx="1429" cy="1429"/>
                  </a:xfrm>
                </p:grpSpPr>
                <p:grpSp>
                  <p:nvGrpSpPr>
                    <p:cNvPr id="43" name="Group 557"/>
                    <p:cNvGrpSpPr>
                      <a:grpSpLocks noChangeAspect="1"/>
                    </p:cNvGrpSpPr>
                    <p:nvPr/>
                  </p:nvGrpSpPr>
                  <p:grpSpPr bwMode="auto">
                    <a:xfrm>
                      <a:off x="854" y="696"/>
                      <a:ext cx="56" cy="1429"/>
                      <a:chOff x="845" y="696"/>
                      <a:chExt cx="56" cy="1429"/>
                    </a:xfrm>
                  </p:grpSpPr>
                  <p:sp>
                    <p:nvSpPr>
                      <p:cNvPr id="47"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48"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nvGrpSpPr>
                    <p:cNvPr id="44" name="Group 560"/>
                    <p:cNvGrpSpPr>
                      <a:grpSpLocks noChangeAspect="1"/>
                    </p:cNvGrpSpPr>
                    <p:nvPr/>
                  </p:nvGrpSpPr>
                  <p:grpSpPr bwMode="auto">
                    <a:xfrm rot="5400000">
                      <a:off x="855" y="696"/>
                      <a:ext cx="56" cy="1429"/>
                      <a:chOff x="845" y="696"/>
                      <a:chExt cx="56" cy="1429"/>
                    </a:xfrm>
                  </p:grpSpPr>
                  <p:sp>
                    <p:nvSpPr>
                      <p:cNvPr id="45"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46"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grpSp>
                <p:nvGrpSpPr>
                  <p:cNvPr id="36" name="Group 563"/>
                  <p:cNvGrpSpPr>
                    <a:grpSpLocks noChangeAspect="1"/>
                  </p:cNvGrpSpPr>
                  <p:nvPr/>
                </p:nvGrpSpPr>
                <p:grpSpPr bwMode="auto">
                  <a:xfrm rot="2700000">
                    <a:off x="-3927" y="-785"/>
                    <a:ext cx="2208" cy="2202"/>
                    <a:chOff x="168" y="696"/>
                    <a:chExt cx="1429" cy="1429"/>
                  </a:xfrm>
                </p:grpSpPr>
                <p:grpSp>
                  <p:nvGrpSpPr>
                    <p:cNvPr id="37" name="Group 564"/>
                    <p:cNvGrpSpPr>
                      <a:grpSpLocks noChangeAspect="1"/>
                    </p:cNvGrpSpPr>
                    <p:nvPr/>
                  </p:nvGrpSpPr>
                  <p:grpSpPr bwMode="auto">
                    <a:xfrm>
                      <a:off x="854" y="696"/>
                      <a:ext cx="56" cy="1429"/>
                      <a:chOff x="845" y="696"/>
                      <a:chExt cx="56" cy="1429"/>
                    </a:xfrm>
                  </p:grpSpPr>
                  <p:sp>
                    <p:nvSpPr>
                      <p:cNvPr id="41"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42"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nvGrpSpPr>
                    <p:cNvPr id="38" name="Group 567"/>
                    <p:cNvGrpSpPr>
                      <a:grpSpLocks noChangeAspect="1"/>
                    </p:cNvGrpSpPr>
                    <p:nvPr/>
                  </p:nvGrpSpPr>
                  <p:grpSpPr bwMode="auto">
                    <a:xfrm rot="5400000">
                      <a:off x="855" y="696"/>
                      <a:ext cx="56" cy="1429"/>
                      <a:chOff x="845" y="696"/>
                      <a:chExt cx="56" cy="1429"/>
                    </a:xfrm>
                  </p:grpSpPr>
                  <p:sp>
                    <p:nvSpPr>
                      <p:cNvPr id="39"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40"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grpSp>
            <p:grpSp>
              <p:nvGrpSpPr>
                <p:cNvPr id="20" name="Group 570"/>
                <p:cNvGrpSpPr/>
                <p:nvPr/>
              </p:nvGrpSpPr>
              <p:grpSpPr bwMode="auto">
                <a:xfrm rot="1320000">
                  <a:off x="-3742" y="-520"/>
                  <a:ext cx="1546" cy="1546"/>
                  <a:chOff x="-3924" y="-788"/>
                  <a:chExt cx="2208" cy="2208"/>
                </a:xfrm>
              </p:grpSpPr>
              <p:grpSp>
                <p:nvGrpSpPr>
                  <p:cNvPr id="21" name="Group 571"/>
                  <p:cNvGrpSpPr>
                    <a:grpSpLocks noChangeAspect="1"/>
                  </p:cNvGrpSpPr>
                  <p:nvPr/>
                </p:nvGrpSpPr>
                <p:grpSpPr bwMode="auto">
                  <a:xfrm>
                    <a:off x="-3924" y="-788"/>
                    <a:ext cx="2208" cy="2202"/>
                    <a:chOff x="168" y="696"/>
                    <a:chExt cx="1429" cy="1429"/>
                  </a:xfrm>
                </p:grpSpPr>
                <p:grpSp>
                  <p:nvGrpSpPr>
                    <p:cNvPr id="29" name="Group 572"/>
                    <p:cNvGrpSpPr>
                      <a:grpSpLocks noChangeAspect="1"/>
                    </p:cNvGrpSpPr>
                    <p:nvPr/>
                  </p:nvGrpSpPr>
                  <p:grpSpPr bwMode="auto">
                    <a:xfrm>
                      <a:off x="854" y="696"/>
                      <a:ext cx="56" cy="1429"/>
                      <a:chOff x="845" y="696"/>
                      <a:chExt cx="56" cy="1429"/>
                    </a:xfrm>
                  </p:grpSpPr>
                  <p:sp>
                    <p:nvSpPr>
                      <p:cNvPr id="33"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34"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nvGrpSpPr>
                    <p:cNvPr id="30" name="Group 575"/>
                    <p:cNvGrpSpPr>
                      <a:grpSpLocks noChangeAspect="1"/>
                    </p:cNvGrpSpPr>
                    <p:nvPr/>
                  </p:nvGrpSpPr>
                  <p:grpSpPr bwMode="auto">
                    <a:xfrm rot="5400000">
                      <a:off x="855" y="696"/>
                      <a:ext cx="56" cy="1429"/>
                      <a:chOff x="845" y="696"/>
                      <a:chExt cx="56" cy="1429"/>
                    </a:xfrm>
                  </p:grpSpPr>
                  <p:sp>
                    <p:nvSpPr>
                      <p:cNvPr id="31"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32"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grpSp>
                <p:nvGrpSpPr>
                  <p:cNvPr id="22" name="Group 578"/>
                  <p:cNvGrpSpPr>
                    <a:grpSpLocks noChangeAspect="1"/>
                  </p:cNvGrpSpPr>
                  <p:nvPr/>
                </p:nvGrpSpPr>
                <p:grpSpPr bwMode="auto">
                  <a:xfrm rot="2700000">
                    <a:off x="-3927" y="-785"/>
                    <a:ext cx="2208" cy="2202"/>
                    <a:chOff x="168" y="696"/>
                    <a:chExt cx="1429" cy="1429"/>
                  </a:xfrm>
                </p:grpSpPr>
                <p:grpSp>
                  <p:nvGrpSpPr>
                    <p:cNvPr id="23" name="Group 579"/>
                    <p:cNvGrpSpPr>
                      <a:grpSpLocks noChangeAspect="1"/>
                    </p:cNvGrpSpPr>
                    <p:nvPr/>
                  </p:nvGrpSpPr>
                  <p:grpSpPr bwMode="auto">
                    <a:xfrm>
                      <a:off x="854" y="696"/>
                      <a:ext cx="56" cy="1429"/>
                      <a:chOff x="845" y="696"/>
                      <a:chExt cx="56" cy="1429"/>
                    </a:xfrm>
                  </p:grpSpPr>
                  <p:sp>
                    <p:nvSpPr>
                      <p:cNvPr id="27"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28"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nvGrpSpPr>
                    <p:cNvPr id="24" name="Group 582"/>
                    <p:cNvGrpSpPr>
                      <a:grpSpLocks noChangeAspect="1"/>
                    </p:cNvGrpSpPr>
                    <p:nvPr/>
                  </p:nvGrpSpPr>
                  <p:grpSpPr bwMode="auto">
                    <a:xfrm rot="5400000">
                      <a:off x="855" y="696"/>
                      <a:ext cx="56" cy="1429"/>
                      <a:chOff x="845" y="696"/>
                      <a:chExt cx="56" cy="1429"/>
                    </a:xfrm>
                  </p:grpSpPr>
                  <p:sp>
                    <p:nvSpPr>
                      <p:cNvPr id="25"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26" name="AutoShape 58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grpSp>
          </p:grpSp>
        </p:grpSp>
      </p:grpSp>
      <p:grpSp>
        <p:nvGrpSpPr>
          <p:cNvPr id="84" name="Group 550"/>
          <p:cNvGrpSpPr/>
          <p:nvPr/>
        </p:nvGrpSpPr>
        <p:grpSpPr bwMode="auto">
          <a:xfrm>
            <a:off x="7287777" y="1181057"/>
            <a:ext cx="1036717" cy="1035867"/>
            <a:chOff x="295" y="3475"/>
            <a:chExt cx="1407" cy="1407"/>
          </a:xfrm>
        </p:grpSpPr>
        <p:sp>
          <p:nvSpPr>
            <p:cNvPr id="85"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p:spPr>
          <p:txBody>
            <a:bodyPr wrap="none" anchor="ctr"/>
            <a:lstStyle/>
            <a:p>
              <a:pPr>
                <a:defRPr/>
              </a:pPr>
              <a:endParaRPr lang="zh-CN" altLang="en-US">
                <a:latin typeface="+mn-lt"/>
                <a:ea typeface="+mn-ea"/>
              </a:endParaRPr>
            </a:p>
          </p:txBody>
        </p:sp>
        <p:grpSp>
          <p:nvGrpSpPr>
            <p:cNvPr id="86" name="Group 552"/>
            <p:cNvGrpSpPr/>
            <p:nvPr/>
          </p:nvGrpSpPr>
          <p:grpSpPr bwMode="auto">
            <a:xfrm>
              <a:off x="476" y="3657"/>
              <a:ext cx="1050" cy="1050"/>
              <a:chOff x="-6056" y="-2208"/>
              <a:chExt cx="2208" cy="2208"/>
            </a:xfrm>
          </p:grpSpPr>
          <p:sp>
            <p:nvSpPr>
              <p:cNvPr id="87" name="Oval 553"/>
              <p:cNvSpPr>
                <a:spLocks noChangeArrowheads="1"/>
              </p:cNvSpPr>
              <p:nvPr/>
            </p:nvSpPr>
            <p:spPr bwMode="auto">
              <a:xfrm>
                <a:off x="-6056" y="-2132"/>
                <a:ext cx="2132" cy="2132"/>
              </a:xfrm>
              <a:prstGeom prst="ellipse">
                <a:avLst/>
              </a:prstGeom>
              <a:gradFill rotWithShape="1">
                <a:gsLst>
                  <a:gs pos="0">
                    <a:schemeClr val="bg1"/>
                  </a:gs>
                  <a:gs pos="100000">
                    <a:schemeClr val="tx1">
                      <a:alpha val="0"/>
                      <a:lumMod val="0"/>
                      <a:lumOff val="100000"/>
                    </a:schemeClr>
                  </a:gs>
                </a:gsLst>
                <a:path path="shape">
                  <a:fillToRect l="50000" t="50000" r="50000" b="50000"/>
                </a:path>
              </a:gradFill>
              <a:ln w="9525">
                <a:noFill/>
                <a:round/>
              </a:ln>
            </p:spPr>
            <p:txBody>
              <a:bodyPr wrap="none" anchor="ctr"/>
              <a:lstStyle/>
              <a:p>
                <a:endParaRPr lang="zh-CN" altLang="en-US">
                  <a:latin typeface="Calibri" pitchFamily="34" charset="0"/>
                </a:endParaRPr>
              </a:p>
            </p:txBody>
          </p:sp>
          <p:grpSp>
            <p:nvGrpSpPr>
              <p:cNvPr id="88" name="Group 554"/>
              <p:cNvGrpSpPr/>
              <p:nvPr/>
            </p:nvGrpSpPr>
            <p:grpSpPr bwMode="auto">
              <a:xfrm>
                <a:off x="-6056" y="-2208"/>
                <a:ext cx="2208" cy="2208"/>
                <a:chOff x="-4060" y="-879"/>
                <a:chExt cx="2208" cy="2208"/>
              </a:xfrm>
            </p:grpSpPr>
            <p:grpSp>
              <p:nvGrpSpPr>
                <p:cNvPr id="89" name="Group 555"/>
                <p:cNvGrpSpPr/>
                <p:nvPr/>
              </p:nvGrpSpPr>
              <p:grpSpPr bwMode="auto">
                <a:xfrm>
                  <a:off x="-4060" y="-879"/>
                  <a:ext cx="2208" cy="2208"/>
                  <a:chOff x="-3924" y="-788"/>
                  <a:chExt cx="2208" cy="2208"/>
                </a:xfrm>
              </p:grpSpPr>
              <p:grpSp>
                <p:nvGrpSpPr>
                  <p:cNvPr id="105" name="Group 556"/>
                  <p:cNvGrpSpPr>
                    <a:grpSpLocks noChangeAspect="1"/>
                  </p:cNvGrpSpPr>
                  <p:nvPr/>
                </p:nvGrpSpPr>
                <p:grpSpPr bwMode="auto">
                  <a:xfrm>
                    <a:off x="-3924" y="-788"/>
                    <a:ext cx="2208" cy="2202"/>
                    <a:chOff x="168" y="696"/>
                    <a:chExt cx="1429" cy="1429"/>
                  </a:xfrm>
                </p:grpSpPr>
                <p:grpSp>
                  <p:nvGrpSpPr>
                    <p:cNvPr id="113" name="Group 557"/>
                    <p:cNvGrpSpPr>
                      <a:grpSpLocks noChangeAspect="1"/>
                    </p:cNvGrpSpPr>
                    <p:nvPr/>
                  </p:nvGrpSpPr>
                  <p:grpSpPr bwMode="auto">
                    <a:xfrm>
                      <a:off x="854" y="696"/>
                      <a:ext cx="56" cy="1429"/>
                      <a:chOff x="845" y="696"/>
                      <a:chExt cx="56" cy="1429"/>
                    </a:xfrm>
                  </p:grpSpPr>
                  <p:sp>
                    <p:nvSpPr>
                      <p:cNvPr id="117"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118"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nvGrpSpPr>
                    <p:cNvPr id="114" name="Group 560"/>
                    <p:cNvGrpSpPr>
                      <a:grpSpLocks noChangeAspect="1"/>
                    </p:cNvGrpSpPr>
                    <p:nvPr/>
                  </p:nvGrpSpPr>
                  <p:grpSpPr bwMode="auto">
                    <a:xfrm rot="5400000">
                      <a:off x="855" y="696"/>
                      <a:ext cx="56" cy="1429"/>
                      <a:chOff x="845" y="696"/>
                      <a:chExt cx="56" cy="1429"/>
                    </a:xfrm>
                  </p:grpSpPr>
                  <p:sp>
                    <p:nvSpPr>
                      <p:cNvPr id="115"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116"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grpSp>
                <p:nvGrpSpPr>
                  <p:cNvPr id="106" name="Group 563"/>
                  <p:cNvGrpSpPr>
                    <a:grpSpLocks noChangeAspect="1"/>
                  </p:cNvGrpSpPr>
                  <p:nvPr/>
                </p:nvGrpSpPr>
                <p:grpSpPr bwMode="auto">
                  <a:xfrm rot="2700000">
                    <a:off x="-3927" y="-785"/>
                    <a:ext cx="2208" cy="2202"/>
                    <a:chOff x="168" y="696"/>
                    <a:chExt cx="1429" cy="1429"/>
                  </a:xfrm>
                </p:grpSpPr>
                <p:grpSp>
                  <p:nvGrpSpPr>
                    <p:cNvPr id="107" name="Group 564"/>
                    <p:cNvGrpSpPr>
                      <a:grpSpLocks noChangeAspect="1"/>
                    </p:cNvGrpSpPr>
                    <p:nvPr/>
                  </p:nvGrpSpPr>
                  <p:grpSpPr bwMode="auto">
                    <a:xfrm>
                      <a:off x="854" y="696"/>
                      <a:ext cx="56" cy="1429"/>
                      <a:chOff x="845" y="696"/>
                      <a:chExt cx="56" cy="1429"/>
                    </a:xfrm>
                  </p:grpSpPr>
                  <p:sp>
                    <p:nvSpPr>
                      <p:cNvPr id="111"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112"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nvGrpSpPr>
                    <p:cNvPr id="108" name="Group 567"/>
                    <p:cNvGrpSpPr>
                      <a:grpSpLocks noChangeAspect="1"/>
                    </p:cNvGrpSpPr>
                    <p:nvPr/>
                  </p:nvGrpSpPr>
                  <p:grpSpPr bwMode="auto">
                    <a:xfrm rot="5400000">
                      <a:off x="855" y="696"/>
                      <a:ext cx="56" cy="1429"/>
                      <a:chOff x="845" y="696"/>
                      <a:chExt cx="56" cy="1429"/>
                    </a:xfrm>
                  </p:grpSpPr>
                  <p:sp>
                    <p:nvSpPr>
                      <p:cNvPr id="109"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110"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grpSp>
            <p:grpSp>
              <p:nvGrpSpPr>
                <p:cNvPr id="90" name="Group 570"/>
                <p:cNvGrpSpPr/>
                <p:nvPr/>
              </p:nvGrpSpPr>
              <p:grpSpPr bwMode="auto">
                <a:xfrm rot="1320000">
                  <a:off x="-3742" y="-520"/>
                  <a:ext cx="1546" cy="1546"/>
                  <a:chOff x="-3924" y="-788"/>
                  <a:chExt cx="2208" cy="2208"/>
                </a:xfrm>
              </p:grpSpPr>
              <p:grpSp>
                <p:nvGrpSpPr>
                  <p:cNvPr id="91" name="Group 571"/>
                  <p:cNvGrpSpPr>
                    <a:grpSpLocks noChangeAspect="1"/>
                  </p:cNvGrpSpPr>
                  <p:nvPr/>
                </p:nvGrpSpPr>
                <p:grpSpPr bwMode="auto">
                  <a:xfrm>
                    <a:off x="-3924" y="-788"/>
                    <a:ext cx="2208" cy="2202"/>
                    <a:chOff x="168" y="696"/>
                    <a:chExt cx="1429" cy="1429"/>
                  </a:xfrm>
                </p:grpSpPr>
                <p:grpSp>
                  <p:nvGrpSpPr>
                    <p:cNvPr id="99" name="Group 572"/>
                    <p:cNvGrpSpPr>
                      <a:grpSpLocks noChangeAspect="1"/>
                    </p:cNvGrpSpPr>
                    <p:nvPr/>
                  </p:nvGrpSpPr>
                  <p:grpSpPr bwMode="auto">
                    <a:xfrm>
                      <a:off x="854" y="696"/>
                      <a:ext cx="56" cy="1429"/>
                      <a:chOff x="845" y="696"/>
                      <a:chExt cx="56" cy="1429"/>
                    </a:xfrm>
                  </p:grpSpPr>
                  <p:sp>
                    <p:nvSpPr>
                      <p:cNvPr id="103"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104"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nvGrpSpPr>
                    <p:cNvPr id="100" name="Group 575"/>
                    <p:cNvGrpSpPr>
                      <a:grpSpLocks noChangeAspect="1"/>
                    </p:cNvGrpSpPr>
                    <p:nvPr/>
                  </p:nvGrpSpPr>
                  <p:grpSpPr bwMode="auto">
                    <a:xfrm rot="5400000">
                      <a:off x="855" y="696"/>
                      <a:ext cx="56" cy="1429"/>
                      <a:chOff x="845" y="696"/>
                      <a:chExt cx="56" cy="1429"/>
                    </a:xfrm>
                  </p:grpSpPr>
                  <p:sp>
                    <p:nvSpPr>
                      <p:cNvPr id="101"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102"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grpSp>
                <p:nvGrpSpPr>
                  <p:cNvPr id="92" name="Group 578"/>
                  <p:cNvGrpSpPr>
                    <a:grpSpLocks noChangeAspect="1"/>
                  </p:cNvGrpSpPr>
                  <p:nvPr/>
                </p:nvGrpSpPr>
                <p:grpSpPr bwMode="auto">
                  <a:xfrm rot="2700000">
                    <a:off x="-3927" y="-785"/>
                    <a:ext cx="2208" cy="2202"/>
                    <a:chOff x="168" y="696"/>
                    <a:chExt cx="1429" cy="1429"/>
                  </a:xfrm>
                </p:grpSpPr>
                <p:grpSp>
                  <p:nvGrpSpPr>
                    <p:cNvPr id="93" name="Group 579"/>
                    <p:cNvGrpSpPr>
                      <a:grpSpLocks noChangeAspect="1"/>
                    </p:cNvGrpSpPr>
                    <p:nvPr/>
                  </p:nvGrpSpPr>
                  <p:grpSpPr bwMode="auto">
                    <a:xfrm>
                      <a:off x="854" y="696"/>
                      <a:ext cx="56" cy="1429"/>
                      <a:chOff x="845" y="696"/>
                      <a:chExt cx="56" cy="1429"/>
                    </a:xfrm>
                  </p:grpSpPr>
                  <p:sp>
                    <p:nvSpPr>
                      <p:cNvPr id="97"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98"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nvGrpSpPr>
                    <p:cNvPr id="94" name="Group 582"/>
                    <p:cNvGrpSpPr>
                      <a:grpSpLocks noChangeAspect="1"/>
                    </p:cNvGrpSpPr>
                    <p:nvPr/>
                  </p:nvGrpSpPr>
                  <p:grpSpPr bwMode="auto">
                    <a:xfrm rot="5400000">
                      <a:off x="855" y="696"/>
                      <a:ext cx="56" cy="1429"/>
                      <a:chOff x="845" y="696"/>
                      <a:chExt cx="56" cy="1429"/>
                    </a:xfrm>
                  </p:grpSpPr>
                  <p:sp>
                    <p:nvSpPr>
                      <p:cNvPr id="95"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96" name="AutoShape 58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grpSp>
          </p:grpSp>
        </p:grpSp>
      </p:grpSp>
      <p:grpSp>
        <p:nvGrpSpPr>
          <p:cNvPr id="189" name="Group 550"/>
          <p:cNvGrpSpPr/>
          <p:nvPr/>
        </p:nvGrpSpPr>
        <p:grpSpPr bwMode="auto">
          <a:xfrm>
            <a:off x="1598933" y="1783005"/>
            <a:ext cx="718664" cy="718702"/>
            <a:chOff x="295" y="3475"/>
            <a:chExt cx="1407" cy="1407"/>
          </a:xfrm>
        </p:grpSpPr>
        <p:sp>
          <p:nvSpPr>
            <p:cNvPr id="190"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p:spPr>
          <p:txBody>
            <a:bodyPr wrap="none" anchor="ctr"/>
            <a:lstStyle/>
            <a:p>
              <a:pPr>
                <a:defRPr/>
              </a:pPr>
              <a:endParaRPr lang="zh-CN" altLang="en-US">
                <a:latin typeface="+mn-lt"/>
                <a:ea typeface="+mn-ea"/>
              </a:endParaRPr>
            </a:p>
          </p:txBody>
        </p:sp>
        <p:grpSp>
          <p:nvGrpSpPr>
            <p:cNvPr id="191" name="Group 552"/>
            <p:cNvGrpSpPr/>
            <p:nvPr/>
          </p:nvGrpSpPr>
          <p:grpSpPr bwMode="auto">
            <a:xfrm>
              <a:off x="476" y="3657"/>
              <a:ext cx="1050" cy="1050"/>
              <a:chOff x="-6056" y="-2208"/>
              <a:chExt cx="2208" cy="2208"/>
            </a:xfrm>
          </p:grpSpPr>
          <p:sp>
            <p:nvSpPr>
              <p:cNvPr id="192" name="Oval 553"/>
              <p:cNvSpPr>
                <a:spLocks noChangeArrowheads="1"/>
              </p:cNvSpPr>
              <p:nvPr/>
            </p:nvSpPr>
            <p:spPr bwMode="auto">
              <a:xfrm>
                <a:off x="-6056" y="-2132"/>
                <a:ext cx="2132" cy="2132"/>
              </a:xfrm>
              <a:prstGeom prst="ellipse">
                <a:avLst/>
              </a:prstGeom>
              <a:gradFill rotWithShape="1">
                <a:gsLst>
                  <a:gs pos="0">
                    <a:schemeClr val="bg1"/>
                  </a:gs>
                  <a:gs pos="100000">
                    <a:schemeClr val="bg1">
                      <a:alpha val="0"/>
                    </a:schemeClr>
                  </a:gs>
                </a:gsLst>
                <a:path path="shape">
                  <a:fillToRect l="50000" t="50000" r="50000" b="50000"/>
                </a:path>
              </a:gradFill>
              <a:ln w="9525">
                <a:noFill/>
                <a:round/>
              </a:ln>
            </p:spPr>
            <p:txBody>
              <a:bodyPr wrap="none" anchor="ctr"/>
              <a:lstStyle/>
              <a:p>
                <a:endParaRPr lang="zh-CN" altLang="en-US">
                  <a:latin typeface="Calibri" pitchFamily="34" charset="0"/>
                </a:endParaRPr>
              </a:p>
            </p:txBody>
          </p:sp>
          <p:grpSp>
            <p:nvGrpSpPr>
              <p:cNvPr id="193" name="Group 554"/>
              <p:cNvGrpSpPr/>
              <p:nvPr/>
            </p:nvGrpSpPr>
            <p:grpSpPr bwMode="auto">
              <a:xfrm>
                <a:off x="-6056" y="-2208"/>
                <a:ext cx="2208" cy="2208"/>
                <a:chOff x="-4060" y="-879"/>
                <a:chExt cx="2208" cy="2208"/>
              </a:xfrm>
            </p:grpSpPr>
            <p:grpSp>
              <p:nvGrpSpPr>
                <p:cNvPr id="194" name="Group 555"/>
                <p:cNvGrpSpPr/>
                <p:nvPr/>
              </p:nvGrpSpPr>
              <p:grpSpPr bwMode="auto">
                <a:xfrm>
                  <a:off x="-4060" y="-879"/>
                  <a:ext cx="2208" cy="2208"/>
                  <a:chOff x="-3924" y="-788"/>
                  <a:chExt cx="2208" cy="2208"/>
                </a:xfrm>
              </p:grpSpPr>
              <p:grpSp>
                <p:nvGrpSpPr>
                  <p:cNvPr id="210" name="Group 556"/>
                  <p:cNvGrpSpPr>
                    <a:grpSpLocks noChangeAspect="1"/>
                  </p:cNvGrpSpPr>
                  <p:nvPr/>
                </p:nvGrpSpPr>
                <p:grpSpPr bwMode="auto">
                  <a:xfrm>
                    <a:off x="-3924" y="-788"/>
                    <a:ext cx="2208" cy="2202"/>
                    <a:chOff x="168" y="696"/>
                    <a:chExt cx="1429" cy="1429"/>
                  </a:xfrm>
                </p:grpSpPr>
                <p:grpSp>
                  <p:nvGrpSpPr>
                    <p:cNvPr id="218" name="Group 557"/>
                    <p:cNvGrpSpPr>
                      <a:grpSpLocks noChangeAspect="1"/>
                    </p:cNvGrpSpPr>
                    <p:nvPr/>
                  </p:nvGrpSpPr>
                  <p:grpSpPr bwMode="auto">
                    <a:xfrm>
                      <a:off x="854" y="696"/>
                      <a:ext cx="56" cy="1429"/>
                      <a:chOff x="845" y="696"/>
                      <a:chExt cx="56" cy="1429"/>
                    </a:xfrm>
                  </p:grpSpPr>
                  <p:sp>
                    <p:nvSpPr>
                      <p:cNvPr id="222"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223"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nvGrpSpPr>
                    <p:cNvPr id="219" name="Group 560"/>
                    <p:cNvGrpSpPr>
                      <a:grpSpLocks noChangeAspect="1"/>
                    </p:cNvGrpSpPr>
                    <p:nvPr/>
                  </p:nvGrpSpPr>
                  <p:grpSpPr bwMode="auto">
                    <a:xfrm rot="5400000">
                      <a:off x="855" y="696"/>
                      <a:ext cx="56" cy="1429"/>
                      <a:chOff x="845" y="696"/>
                      <a:chExt cx="56" cy="1429"/>
                    </a:xfrm>
                  </p:grpSpPr>
                  <p:sp>
                    <p:nvSpPr>
                      <p:cNvPr id="220"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221"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grpSp>
                <p:nvGrpSpPr>
                  <p:cNvPr id="211" name="Group 563"/>
                  <p:cNvGrpSpPr>
                    <a:grpSpLocks noChangeAspect="1"/>
                  </p:cNvGrpSpPr>
                  <p:nvPr/>
                </p:nvGrpSpPr>
                <p:grpSpPr bwMode="auto">
                  <a:xfrm rot="2700000">
                    <a:off x="-3927" y="-785"/>
                    <a:ext cx="2208" cy="2202"/>
                    <a:chOff x="168" y="696"/>
                    <a:chExt cx="1429" cy="1429"/>
                  </a:xfrm>
                </p:grpSpPr>
                <p:grpSp>
                  <p:nvGrpSpPr>
                    <p:cNvPr id="212" name="Group 564"/>
                    <p:cNvGrpSpPr>
                      <a:grpSpLocks noChangeAspect="1"/>
                    </p:cNvGrpSpPr>
                    <p:nvPr/>
                  </p:nvGrpSpPr>
                  <p:grpSpPr bwMode="auto">
                    <a:xfrm>
                      <a:off x="854" y="696"/>
                      <a:ext cx="56" cy="1429"/>
                      <a:chOff x="845" y="696"/>
                      <a:chExt cx="56" cy="1429"/>
                    </a:xfrm>
                  </p:grpSpPr>
                  <p:sp>
                    <p:nvSpPr>
                      <p:cNvPr id="216"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217"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nvGrpSpPr>
                    <p:cNvPr id="213" name="Group 567"/>
                    <p:cNvGrpSpPr>
                      <a:grpSpLocks noChangeAspect="1"/>
                    </p:cNvGrpSpPr>
                    <p:nvPr/>
                  </p:nvGrpSpPr>
                  <p:grpSpPr bwMode="auto">
                    <a:xfrm rot="5400000">
                      <a:off x="855" y="696"/>
                      <a:ext cx="56" cy="1429"/>
                      <a:chOff x="845" y="696"/>
                      <a:chExt cx="56" cy="1429"/>
                    </a:xfrm>
                  </p:grpSpPr>
                  <p:sp>
                    <p:nvSpPr>
                      <p:cNvPr id="214"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215"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grpSp>
            <p:grpSp>
              <p:nvGrpSpPr>
                <p:cNvPr id="195" name="Group 570"/>
                <p:cNvGrpSpPr/>
                <p:nvPr/>
              </p:nvGrpSpPr>
              <p:grpSpPr bwMode="auto">
                <a:xfrm rot="1320000">
                  <a:off x="-3742" y="-520"/>
                  <a:ext cx="1546" cy="1546"/>
                  <a:chOff x="-3924" y="-788"/>
                  <a:chExt cx="2208" cy="2208"/>
                </a:xfrm>
              </p:grpSpPr>
              <p:grpSp>
                <p:nvGrpSpPr>
                  <p:cNvPr id="196" name="Group 571"/>
                  <p:cNvGrpSpPr>
                    <a:grpSpLocks noChangeAspect="1"/>
                  </p:cNvGrpSpPr>
                  <p:nvPr/>
                </p:nvGrpSpPr>
                <p:grpSpPr bwMode="auto">
                  <a:xfrm>
                    <a:off x="-3924" y="-788"/>
                    <a:ext cx="2208" cy="2202"/>
                    <a:chOff x="168" y="696"/>
                    <a:chExt cx="1429" cy="1429"/>
                  </a:xfrm>
                </p:grpSpPr>
                <p:grpSp>
                  <p:nvGrpSpPr>
                    <p:cNvPr id="204" name="Group 572"/>
                    <p:cNvGrpSpPr>
                      <a:grpSpLocks noChangeAspect="1"/>
                    </p:cNvGrpSpPr>
                    <p:nvPr/>
                  </p:nvGrpSpPr>
                  <p:grpSpPr bwMode="auto">
                    <a:xfrm>
                      <a:off x="854" y="696"/>
                      <a:ext cx="56" cy="1429"/>
                      <a:chOff x="845" y="696"/>
                      <a:chExt cx="56" cy="1429"/>
                    </a:xfrm>
                  </p:grpSpPr>
                  <p:sp>
                    <p:nvSpPr>
                      <p:cNvPr id="208"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209"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nvGrpSpPr>
                    <p:cNvPr id="205" name="Group 575"/>
                    <p:cNvGrpSpPr>
                      <a:grpSpLocks noChangeAspect="1"/>
                    </p:cNvGrpSpPr>
                    <p:nvPr/>
                  </p:nvGrpSpPr>
                  <p:grpSpPr bwMode="auto">
                    <a:xfrm rot="5400000">
                      <a:off x="855" y="696"/>
                      <a:ext cx="56" cy="1429"/>
                      <a:chOff x="845" y="696"/>
                      <a:chExt cx="56" cy="1429"/>
                    </a:xfrm>
                  </p:grpSpPr>
                  <p:sp>
                    <p:nvSpPr>
                      <p:cNvPr id="206"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207"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grpSp>
                <p:nvGrpSpPr>
                  <p:cNvPr id="197" name="Group 578"/>
                  <p:cNvGrpSpPr>
                    <a:grpSpLocks noChangeAspect="1"/>
                  </p:cNvGrpSpPr>
                  <p:nvPr/>
                </p:nvGrpSpPr>
                <p:grpSpPr bwMode="auto">
                  <a:xfrm rot="2700000">
                    <a:off x="-3927" y="-785"/>
                    <a:ext cx="2208" cy="2202"/>
                    <a:chOff x="168" y="696"/>
                    <a:chExt cx="1429" cy="1429"/>
                  </a:xfrm>
                </p:grpSpPr>
                <p:grpSp>
                  <p:nvGrpSpPr>
                    <p:cNvPr id="198" name="Group 579"/>
                    <p:cNvGrpSpPr>
                      <a:grpSpLocks noChangeAspect="1"/>
                    </p:cNvGrpSpPr>
                    <p:nvPr/>
                  </p:nvGrpSpPr>
                  <p:grpSpPr bwMode="auto">
                    <a:xfrm>
                      <a:off x="854" y="696"/>
                      <a:ext cx="56" cy="1429"/>
                      <a:chOff x="845" y="696"/>
                      <a:chExt cx="56" cy="1429"/>
                    </a:xfrm>
                  </p:grpSpPr>
                  <p:sp>
                    <p:nvSpPr>
                      <p:cNvPr id="202"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203"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nvGrpSpPr>
                    <p:cNvPr id="199" name="Group 582"/>
                    <p:cNvGrpSpPr>
                      <a:grpSpLocks noChangeAspect="1"/>
                    </p:cNvGrpSpPr>
                    <p:nvPr/>
                  </p:nvGrpSpPr>
                  <p:grpSpPr bwMode="auto">
                    <a:xfrm rot="5400000">
                      <a:off x="855" y="696"/>
                      <a:ext cx="56" cy="1429"/>
                      <a:chOff x="845" y="696"/>
                      <a:chExt cx="56" cy="1429"/>
                    </a:xfrm>
                  </p:grpSpPr>
                  <p:sp>
                    <p:nvSpPr>
                      <p:cNvPr id="200"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sp>
                    <p:nvSpPr>
                      <p:cNvPr id="201" name="AutoShape 58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ln>
                    </p:spPr>
                    <p:txBody>
                      <a:bodyPr wrap="none" anchor="ctr"/>
                      <a:lstStyle/>
                      <a:p>
                        <a:endParaRPr lang="zh-CN" altLang="en-US">
                          <a:latin typeface="Calibri" pitchFamily="34" charset="0"/>
                        </a:endParaRPr>
                      </a:p>
                    </p:txBody>
                  </p:sp>
                </p:grpSp>
              </p:grpSp>
            </p:grpSp>
          </p:grpSp>
        </p:grpSp>
      </p:grpSp>
      <p:sp>
        <p:nvSpPr>
          <p:cNvPr id="4" name="标题 1"/>
          <p:cNvSpPr txBox="1"/>
          <p:nvPr/>
        </p:nvSpPr>
        <p:spPr>
          <a:xfrm>
            <a:off x="2547045" y="3420590"/>
            <a:ext cx="7797800" cy="482943"/>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2400" kern="1200">
                <a:solidFill>
                  <a:schemeClr val="tx2"/>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b="1" u="none" strike="noStrike" kern="1200" cap="none" spc="0" normalizeH="0" baseline="0" noProof="0" dirty="0" smtClean="0">
                <a:ln>
                  <a:noFill/>
                </a:ln>
                <a:solidFill>
                  <a:srgbClr val="C00000"/>
                </a:solidFill>
                <a:uLnTx/>
                <a:uFillTx/>
                <a:latin typeface="+mj-ea"/>
                <a:cs typeface="+mn-ea"/>
                <a:sym typeface="+mn-lt"/>
              </a:rPr>
              <a:t>感谢观看 请领导放心 全心全意为人民服务！</a:t>
            </a:r>
            <a:endParaRPr kumimoji="0" lang="zh-CN" altLang="en-US" b="1" u="none" strike="noStrike" kern="1200" cap="none" spc="0" normalizeH="0" baseline="0" noProof="0" dirty="0">
              <a:ln>
                <a:noFill/>
              </a:ln>
              <a:solidFill>
                <a:srgbClr val="C00000"/>
              </a:solidFill>
              <a:uLnTx/>
              <a:uFillTx/>
              <a:latin typeface="+mj-ea"/>
              <a:cs typeface="+mn-ea"/>
              <a:sym typeface="+mn-lt"/>
            </a:endParaRPr>
          </a:p>
        </p:txBody>
      </p:sp>
      <p:sp>
        <p:nvSpPr>
          <p:cNvPr id="5" name="Rectangle 16"/>
          <p:cNvSpPr/>
          <p:nvPr/>
        </p:nvSpPr>
        <p:spPr>
          <a:xfrm>
            <a:off x="3264595" y="3863034"/>
            <a:ext cx="6362701" cy="646331"/>
          </a:xfrm>
          <a:prstGeom prst="rect">
            <a:avLst/>
          </a:prstGeom>
        </p:spPr>
        <p:txBody>
          <a:bodyPr wrap="square">
            <a:spAutoFit/>
          </a:bodyPr>
          <a:lstStyle/>
          <a:p>
            <a:pPr algn="ctr"/>
            <a:r>
              <a:rPr lang="en-US" altLang="zh-CN" sz="1200" dirty="0"/>
              <a:t>The spring and autumn period and the visual studio is one of the enterprises and individuals to provide professional creativity, brand integration design consultants, more than </a:t>
            </a:r>
            <a:r>
              <a:rPr lang="en-US" altLang="zh-CN" sz="1200" dirty="0" smtClean="0"/>
              <a:t>15 </a:t>
            </a:r>
            <a:r>
              <a:rPr lang="en-US" altLang="zh-CN" sz="1200" dirty="0"/>
              <a:t>years working experience. To customers as the benchmark, with wisdom grafting business and the arts.</a:t>
            </a:r>
            <a:endParaRPr lang="zh-CN" altLang="zh-CN" sz="1200"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childTnLst>
                          </p:cTn>
                        </p:par>
                        <p:par>
                          <p:cTn id="10" fill="hold">
                            <p:stCondLst>
                              <p:cond delay="1000"/>
                            </p:stCondLst>
                            <p:childTnLst>
                              <p:par>
                                <p:cTn id="11" presetID="2" presetClass="entr" presetSubtype="2"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1+#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25"/>
                                        </p:tgtEl>
                                        <p:attrNameLst>
                                          <p:attrName>style.visibility</p:attrName>
                                        </p:attrNameLst>
                                      </p:cBhvr>
                                      <p:to>
                                        <p:strVal val="visible"/>
                                      </p:to>
                                    </p:set>
                                    <p:animEffect transition="in" filter="fade">
                                      <p:cBhvr>
                                        <p:cTn id="17" dur="1000"/>
                                        <p:tgtEl>
                                          <p:spTgt spid="225"/>
                                        </p:tgtEl>
                                      </p:cBhvr>
                                    </p:animEffect>
                                    <p:anim calcmode="lin" valueType="num">
                                      <p:cBhvr>
                                        <p:cTn id="18" dur="1000" fill="hold"/>
                                        <p:tgtEl>
                                          <p:spTgt spid="225"/>
                                        </p:tgtEl>
                                        <p:attrNameLst>
                                          <p:attrName>ppt_x</p:attrName>
                                        </p:attrNameLst>
                                      </p:cBhvr>
                                      <p:tavLst>
                                        <p:tav tm="0">
                                          <p:val>
                                            <p:strVal val="#ppt_x"/>
                                          </p:val>
                                        </p:tav>
                                        <p:tav tm="100000">
                                          <p:val>
                                            <p:strVal val="#ppt_x"/>
                                          </p:val>
                                        </p:tav>
                                      </p:tavLst>
                                    </p:anim>
                                    <p:anim calcmode="lin" valueType="num">
                                      <p:cBhvr>
                                        <p:cTn id="19" dur="1000" fill="hold"/>
                                        <p:tgtEl>
                                          <p:spTgt spid="225"/>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18" presetClass="entr" presetSubtype="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strips(downRight)">
                                      <p:cBhvr>
                                        <p:cTn id="23" dur="750"/>
                                        <p:tgtEl>
                                          <p:spTgt spid="5"/>
                                        </p:tgtEl>
                                      </p:cBhvr>
                                    </p:animEffect>
                                  </p:childTnLst>
                                </p:cTn>
                              </p:par>
                            </p:childTnLst>
                          </p:cTn>
                        </p:par>
                        <p:par>
                          <p:cTn id="24" fill="hold">
                            <p:stCondLst>
                              <p:cond delay="3500"/>
                            </p:stCondLst>
                            <p:childTnLst>
                              <p:par>
                                <p:cTn id="25" presetID="42" presetClass="entr" presetSubtype="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750"/>
                                        <p:tgtEl>
                                          <p:spTgt spid="6"/>
                                        </p:tgtEl>
                                      </p:cBhvr>
                                    </p:animEffect>
                                    <p:anim calcmode="lin" valueType="num">
                                      <p:cBhvr>
                                        <p:cTn id="28" dur="1750" fill="hold"/>
                                        <p:tgtEl>
                                          <p:spTgt spid="6"/>
                                        </p:tgtEl>
                                        <p:attrNameLst>
                                          <p:attrName>ppt_x</p:attrName>
                                        </p:attrNameLst>
                                      </p:cBhvr>
                                      <p:tavLst>
                                        <p:tav tm="0">
                                          <p:val>
                                            <p:strVal val="#ppt_x"/>
                                          </p:val>
                                        </p:tav>
                                        <p:tav tm="100000">
                                          <p:val>
                                            <p:strVal val="#ppt_x"/>
                                          </p:val>
                                        </p:tav>
                                      </p:tavLst>
                                    </p:anim>
                                    <p:anim calcmode="lin" valueType="num">
                                      <p:cBhvr>
                                        <p:cTn id="29" dur="1750" fill="hold"/>
                                        <p:tgtEl>
                                          <p:spTgt spid="6"/>
                                        </p:tgtEl>
                                        <p:attrNameLst>
                                          <p:attrName>ppt_y</p:attrName>
                                        </p:attrNameLst>
                                      </p:cBhvr>
                                      <p:tavLst>
                                        <p:tav tm="0">
                                          <p:val>
                                            <p:strVal val="#ppt_y+.1"/>
                                          </p:val>
                                        </p:tav>
                                        <p:tav tm="100000">
                                          <p:val>
                                            <p:strVal val="#ppt_y"/>
                                          </p:val>
                                        </p:tav>
                                      </p:tavLst>
                                    </p:anim>
                                  </p:childTnLst>
                                </p:cTn>
                              </p:par>
                              <p:par>
                                <p:cTn id="30" presetID="10" presetClass="entr" presetSubtype="0" fill="hold" nodeType="withEffect">
                                  <p:stCondLst>
                                    <p:cond delay="250"/>
                                  </p:stCondLst>
                                  <p:childTnLst>
                                    <p:set>
                                      <p:cBhvr>
                                        <p:cTn id="31" dur="1" fill="hold">
                                          <p:stCondLst>
                                            <p:cond delay="0"/>
                                          </p:stCondLst>
                                        </p:cTn>
                                        <p:tgtEl>
                                          <p:spTgt spid="119"/>
                                        </p:tgtEl>
                                        <p:attrNameLst>
                                          <p:attrName>style.visibility</p:attrName>
                                        </p:attrNameLst>
                                      </p:cBhvr>
                                      <p:to>
                                        <p:strVal val="visible"/>
                                      </p:to>
                                    </p:set>
                                    <p:animEffect transition="in" filter="fade">
                                      <p:cBhvr>
                                        <p:cTn id="32" dur="500"/>
                                        <p:tgtEl>
                                          <p:spTgt spid="119"/>
                                        </p:tgtEl>
                                      </p:cBhvr>
                                    </p:animEffect>
                                  </p:childTnLst>
                                </p:cTn>
                              </p:par>
                              <p:par>
                                <p:cTn id="33" presetID="6" presetClass="emph" presetSubtype="0" fill="hold" nodeType="withEffect">
                                  <p:stCondLst>
                                    <p:cond delay="250"/>
                                  </p:stCondLst>
                                  <p:childTnLst>
                                    <p:animScale>
                                      <p:cBhvr>
                                        <p:cTn id="34" dur="750" fill="hold"/>
                                        <p:tgtEl>
                                          <p:spTgt spid="119"/>
                                        </p:tgtEl>
                                      </p:cBhvr>
                                      <p:by x="400000" y="400000"/>
                                    </p:animScale>
                                  </p:childTnLst>
                                </p:cTn>
                              </p:par>
                              <p:par>
                                <p:cTn id="35" presetID="6" presetClass="emph" presetSubtype="0" autoRev="1" fill="hold" nodeType="withEffect">
                                  <p:stCondLst>
                                    <p:cond delay="500"/>
                                  </p:stCondLst>
                                  <p:childTnLst>
                                    <p:animScale>
                                      <p:cBhvr>
                                        <p:cTn id="36" dur="750" fill="hold"/>
                                        <p:tgtEl>
                                          <p:spTgt spid="119"/>
                                        </p:tgtEl>
                                      </p:cBhvr>
                                      <p:by x="110000" y="110000"/>
                                    </p:animScale>
                                  </p:childTnLst>
                                </p:cTn>
                              </p:par>
                              <p:par>
                                <p:cTn id="37" presetID="10" presetClass="exit" presetSubtype="0" fill="hold" nodeType="withEffect">
                                  <p:stCondLst>
                                    <p:cond delay="250"/>
                                  </p:stCondLst>
                                  <p:childTnLst>
                                    <p:animEffect transition="out" filter="fade">
                                      <p:cBhvr>
                                        <p:cTn id="38" dur="1250"/>
                                        <p:tgtEl>
                                          <p:spTgt spid="119"/>
                                        </p:tgtEl>
                                      </p:cBhvr>
                                    </p:animEffect>
                                    <p:set>
                                      <p:cBhvr>
                                        <p:cTn id="39" dur="1" fill="hold">
                                          <p:stCondLst>
                                            <p:cond delay="1249"/>
                                          </p:stCondLst>
                                        </p:cTn>
                                        <p:tgtEl>
                                          <p:spTgt spid="119"/>
                                        </p:tgtEl>
                                        <p:attrNameLst>
                                          <p:attrName>style.visibility</p:attrName>
                                        </p:attrNameLst>
                                      </p:cBhvr>
                                      <p:to>
                                        <p:strVal val="hidden"/>
                                      </p:to>
                                    </p:set>
                                  </p:childTnLst>
                                </p:cTn>
                              </p:par>
                              <p:par>
                                <p:cTn id="40" presetID="10" presetClass="entr" presetSubtype="0" fill="hold" nodeType="withEffect">
                                  <p:stCondLst>
                                    <p:cond delay="250"/>
                                  </p:stCondLst>
                                  <p:childTnLst>
                                    <p:set>
                                      <p:cBhvr>
                                        <p:cTn id="41" dur="1" fill="hold">
                                          <p:stCondLst>
                                            <p:cond delay="0"/>
                                          </p:stCondLst>
                                        </p:cTn>
                                        <p:tgtEl>
                                          <p:spTgt spid="154"/>
                                        </p:tgtEl>
                                        <p:attrNameLst>
                                          <p:attrName>style.visibility</p:attrName>
                                        </p:attrNameLst>
                                      </p:cBhvr>
                                      <p:to>
                                        <p:strVal val="visible"/>
                                      </p:to>
                                    </p:set>
                                    <p:animEffect transition="in" filter="fade">
                                      <p:cBhvr>
                                        <p:cTn id="42" dur="500"/>
                                        <p:tgtEl>
                                          <p:spTgt spid="154"/>
                                        </p:tgtEl>
                                      </p:cBhvr>
                                    </p:animEffect>
                                  </p:childTnLst>
                                </p:cTn>
                              </p:par>
                              <p:par>
                                <p:cTn id="43" presetID="6" presetClass="emph" presetSubtype="0" fill="hold" nodeType="withEffect">
                                  <p:stCondLst>
                                    <p:cond delay="250"/>
                                  </p:stCondLst>
                                  <p:childTnLst>
                                    <p:animScale>
                                      <p:cBhvr>
                                        <p:cTn id="44" dur="750" fill="hold"/>
                                        <p:tgtEl>
                                          <p:spTgt spid="154"/>
                                        </p:tgtEl>
                                      </p:cBhvr>
                                      <p:by x="400000" y="400000"/>
                                    </p:animScale>
                                  </p:childTnLst>
                                </p:cTn>
                              </p:par>
                              <p:par>
                                <p:cTn id="45" presetID="6" presetClass="emph" presetSubtype="0" autoRev="1" fill="hold" nodeType="withEffect">
                                  <p:stCondLst>
                                    <p:cond delay="500"/>
                                  </p:stCondLst>
                                  <p:childTnLst>
                                    <p:animScale>
                                      <p:cBhvr>
                                        <p:cTn id="46" dur="750" fill="hold"/>
                                        <p:tgtEl>
                                          <p:spTgt spid="154"/>
                                        </p:tgtEl>
                                      </p:cBhvr>
                                      <p:by x="400000" y="400000"/>
                                    </p:animScale>
                                  </p:childTnLst>
                                </p:cTn>
                              </p:par>
                              <p:par>
                                <p:cTn id="47" presetID="10" presetClass="exit" presetSubtype="0" fill="hold" nodeType="withEffect">
                                  <p:stCondLst>
                                    <p:cond delay="250"/>
                                  </p:stCondLst>
                                  <p:childTnLst>
                                    <p:animEffect transition="out" filter="fade">
                                      <p:cBhvr>
                                        <p:cTn id="48" dur="1250"/>
                                        <p:tgtEl>
                                          <p:spTgt spid="154"/>
                                        </p:tgtEl>
                                      </p:cBhvr>
                                    </p:animEffect>
                                    <p:set>
                                      <p:cBhvr>
                                        <p:cTn id="49" dur="1" fill="hold">
                                          <p:stCondLst>
                                            <p:cond delay="1249"/>
                                          </p:stCondLst>
                                        </p:cTn>
                                        <p:tgtEl>
                                          <p:spTgt spid="154"/>
                                        </p:tgtEl>
                                        <p:attrNameLst>
                                          <p:attrName>style.visibility</p:attrName>
                                        </p:attrNameLst>
                                      </p:cBhvr>
                                      <p:to>
                                        <p:strVal val="hidden"/>
                                      </p:to>
                                    </p:set>
                                  </p:childTnLst>
                                </p:cTn>
                              </p:par>
                              <p:par>
                                <p:cTn id="50" presetID="10" presetClass="entr" presetSubtype="0" fill="hold" nodeType="with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childTnLst>
                                </p:cTn>
                              </p:par>
                              <p:par>
                                <p:cTn id="53" presetID="6" presetClass="emph" presetSubtype="0" fill="hold" nodeType="withEffect">
                                  <p:stCondLst>
                                    <p:cond delay="250"/>
                                  </p:stCondLst>
                                  <p:childTnLst>
                                    <p:animScale>
                                      <p:cBhvr>
                                        <p:cTn id="54" dur="750" fill="hold"/>
                                        <p:tgtEl>
                                          <p:spTgt spid="14"/>
                                        </p:tgtEl>
                                      </p:cBhvr>
                                      <p:by x="400000" y="400000"/>
                                    </p:animScale>
                                  </p:childTnLst>
                                </p:cTn>
                              </p:par>
                              <p:par>
                                <p:cTn id="55" presetID="6" presetClass="emph" presetSubtype="0" autoRev="1" fill="hold" nodeType="withEffect">
                                  <p:stCondLst>
                                    <p:cond delay="500"/>
                                  </p:stCondLst>
                                  <p:childTnLst>
                                    <p:animScale>
                                      <p:cBhvr>
                                        <p:cTn id="56" dur="750" fill="hold"/>
                                        <p:tgtEl>
                                          <p:spTgt spid="14"/>
                                        </p:tgtEl>
                                      </p:cBhvr>
                                      <p:by x="400000" y="400000"/>
                                    </p:animScale>
                                  </p:childTnLst>
                                </p:cTn>
                              </p:par>
                              <p:par>
                                <p:cTn id="57" presetID="10" presetClass="exit" presetSubtype="0" fill="hold" nodeType="withEffect">
                                  <p:stCondLst>
                                    <p:cond delay="0"/>
                                  </p:stCondLst>
                                  <p:childTnLst>
                                    <p:animEffect transition="out" filter="fade">
                                      <p:cBhvr>
                                        <p:cTn id="58" dur="1250"/>
                                        <p:tgtEl>
                                          <p:spTgt spid="14"/>
                                        </p:tgtEl>
                                      </p:cBhvr>
                                    </p:animEffect>
                                    <p:set>
                                      <p:cBhvr>
                                        <p:cTn id="59" dur="1" fill="hold">
                                          <p:stCondLst>
                                            <p:cond delay="1249"/>
                                          </p:stCondLst>
                                        </p:cTn>
                                        <p:tgtEl>
                                          <p:spTgt spid="14"/>
                                        </p:tgtEl>
                                        <p:attrNameLst>
                                          <p:attrName>style.visibility</p:attrName>
                                        </p:attrNameLst>
                                      </p:cBhvr>
                                      <p:to>
                                        <p:strVal val="hidden"/>
                                      </p:to>
                                    </p:set>
                                  </p:childTnLst>
                                </p:cTn>
                              </p:par>
                              <p:par>
                                <p:cTn id="60" presetID="10" presetClass="entr" presetSubtype="0" fill="hold" nodeType="withEffect">
                                  <p:stCondLst>
                                    <p:cond delay="500"/>
                                  </p:stCondLst>
                                  <p:childTnLst>
                                    <p:set>
                                      <p:cBhvr>
                                        <p:cTn id="61" dur="1" fill="hold">
                                          <p:stCondLst>
                                            <p:cond delay="0"/>
                                          </p:stCondLst>
                                        </p:cTn>
                                        <p:tgtEl>
                                          <p:spTgt spid="84"/>
                                        </p:tgtEl>
                                        <p:attrNameLst>
                                          <p:attrName>style.visibility</p:attrName>
                                        </p:attrNameLst>
                                      </p:cBhvr>
                                      <p:to>
                                        <p:strVal val="visible"/>
                                      </p:to>
                                    </p:set>
                                    <p:animEffect transition="in" filter="fade">
                                      <p:cBhvr>
                                        <p:cTn id="62" dur="500"/>
                                        <p:tgtEl>
                                          <p:spTgt spid="84"/>
                                        </p:tgtEl>
                                      </p:cBhvr>
                                    </p:animEffect>
                                  </p:childTnLst>
                                </p:cTn>
                              </p:par>
                              <p:par>
                                <p:cTn id="63" presetID="6" presetClass="emph" presetSubtype="0" fill="hold" nodeType="withEffect">
                                  <p:stCondLst>
                                    <p:cond delay="500"/>
                                  </p:stCondLst>
                                  <p:childTnLst>
                                    <p:animScale>
                                      <p:cBhvr>
                                        <p:cTn id="64" dur="750" fill="hold"/>
                                        <p:tgtEl>
                                          <p:spTgt spid="84"/>
                                        </p:tgtEl>
                                      </p:cBhvr>
                                      <p:by x="400000" y="400000"/>
                                    </p:animScale>
                                  </p:childTnLst>
                                </p:cTn>
                              </p:par>
                              <p:par>
                                <p:cTn id="65" presetID="6" presetClass="emph" presetSubtype="0" autoRev="1" fill="hold" nodeType="withEffect">
                                  <p:stCondLst>
                                    <p:cond delay="750"/>
                                  </p:stCondLst>
                                  <p:childTnLst>
                                    <p:animScale>
                                      <p:cBhvr>
                                        <p:cTn id="66" dur="750" fill="hold"/>
                                        <p:tgtEl>
                                          <p:spTgt spid="84"/>
                                        </p:tgtEl>
                                      </p:cBhvr>
                                      <p:by x="400000" y="400000"/>
                                    </p:animScale>
                                  </p:childTnLst>
                                </p:cTn>
                              </p:par>
                              <p:par>
                                <p:cTn id="67" presetID="10" presetClass="exit" presetSubtype="0" fill="hold" nodeType="withEffect">
                                  <p:stCondLst>
                                    <p:cond delay="750"/>
                                  </p:stCondLst>
                                  <p:childTnLst>
                                    <p:animEffect transition="out" filter="fade">
                                      <p:cBhvr>
                                        <p:cTn id="68" dur="1250"/>
                                        <p:tgtEl>
                                          <p:spTgt spid="84"/>
                                        </p:tgtEl>
                                      </p:cBhvr>
                                    </p:animEffect>
                                    <p:set>
                                      <p:cBhvr>
                                        <p:cTn id="69" dur="1" fill="hold">
                                          <p:stCondLst>
                                            <p:cond delay="1249"/>
                                          </p:stCondLst>
                                        </p:cTn>
                                        <p:tgtEl>
                                          <p:spTgt spid="84"/>
                                        </p:tgtEl>
                                        <p:attrNameLst>
                                          <p:attrName>style.visibility</p:attrName>
                                        </p:attrNameLst>
                                      </p:cBhvr>
                                      <p:to>
                                        <p:strVal val="hidden"/>
                                      </p:to>
                                    </p:set>
                                  </p:childTnLst>
                                </p:cTn>
                              </p:par>
                            </p:childTnLst>
                          </p:cTn>
                        </p:par>
                        <p:par>
                          <p:cTn id="70" fill="hold">
                            <p:stCondLst>
                              <p:cond delay="5500"/>
                            </p:stCondLst>
                            <p:childTnLst>
                              <p:par>
                                <p:cTn id="71" presetID="10" presetClass="entr" presetSubtype="0" fill="hold" nodeType="afterEffect">
                                  <p:stCondLst>
                                    <p:cond delay="0"/>
                                  </p:stCondLst>
                                  <p:childTnLst>
                                    <p:set>
                                      <p:cBhvr>
                                        <p:cTn id="72" dur="1" fill="hold">
                                          <p:stCondLst>
                                            <p:cond delay="0"/>
                                          </p:stCondLst>
                                        </p:cTn>
                                        <p:tgtEl>
                                          <p:spTgt spid="189"/>
                                        </p:tgtEl>
                                        <p:attrNameLst>
                                          <p:attrName>style.visibility</p:attrName>
                                        </p:attrNameLst>
                                      </p:cBhvr>
                                      <p:to>
                                        <p:strVal val="visible"/>
                                      </p:to>
                                    </p:set>
                                    <p:animEffect transition="in" filter="fade">
                                      <p:cBhvr>
                                        <p:cTn id="73" dur="500"/>
                                        <p:tgtEl>
                                          <p:spTgt spid="189"/>
                                        </p:tgtEl>
                                      </p:cBhvr>
                                    </p:animEffect>
                                  </p:childTnLst>
                                </p:cTn>
                              </p:par>
                              <p:par>
                                <p:cTn id="74" presetID="6" presetClass="emph" presetSubtype="0" fill="hold" nodeType="withEffect">
                                  <p:stCondLst>
                                    <p:cond delay="250"/>
                                  </p:stCondLst>
                                  <p:childTnLst>
                                    <p:animScale>
                                      <p:cBhvr>
                                        <p:cTn id="75" dur="750" fill="hold"/>
                                        <p:tgtEl>
                                          <p:spTgt spid="189"/>
                                        </p:tgtEl>
                                      </p:cBhvr>
                                      <p:by x="400000" y="400000"/>
                                    </p:animScale>
                                  </p:childTnLst>
                                </p:cTn>
                              </p:par>
                              <p:par>
                                <p:cTn id="76" presetID="6" presetClass="emph" presetSubtype="0" autoRev="1" fill="hold" nodeType="withEffect">
                                  <p:stCondLst>
                                    <p:cond delay="500"/>
                                  </p:stCondLst>
                                  <p:childTnLst>
                                    <p:animScale>
                                      <p:cBhvr>
                                        <p:cTn id="77" dur="1750" fill="hold"/>
                                        <p:tgtEl>
                                          <p:spTgt spid="189"/>
                                        </p:tgtEl>
                                      </p:cBhvr>
                                      <p:by x="400000" y="400000"/>
                                    </p:animScale>
                                  </p:childTnLst>
                                </p:cTn>
                              </p:par>
                              <p:par>
                                <p:cTn id="78" presetID="10" presetClass="exit" presetSubtype="0" fill="hold" nodeType="withEffect">
                                  <p:stCondLst>
                                    <p:cond delay="850"/>
                                  </p:stCondLst>
                                  <p:childTnLst>
                                    <p:animEffect transition="out" filter="fade">
                                      <p:cBhvr>
                                        <p:cTn id="79" dur="1750"/>
                                        <p:tgtEl>
                                          <p:spTgt spid="189"/>
                                        </p:tgtEl>
                                      </p:cBhvr>
                                    </p:animEffect>
                                    <p:set>
                                      <p:cBhvr>
                                        <p:cTn id="80" dur="1" fill="hold">
                                          <p:stCondLst>
                                            <p:cond delay="1749"/>
                                          </p:stCondLst>
                                        </p:cTn>
                                        <p:tgtEl>
                                          <p:spTgt spid="18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TextBox 2"/>
          <p:cNvSpPr txBox="1"/>
          <p:nvPr/>
        </p:nvSpPr>
        <p:spPr>
          <a:xfrm>
            <a:off x="1233107" y="332656"/>
            <a:ext cx="8320614" cy="584775"/>
          </a:xfrm>
          <a:prstGeom prst="rect">
            <a:avLst/>
          </a:prstGeom>
          <a:noFill/>
          <a:ln>
            <a:noFill/>
            <a:prstDash val="sysDash"/>
          </a:ln>
        </p:spPr>
        <p:txBody>
          <a:bodyPr wrap="square" rtlCol="0">
            <a:spAutoFit/>
          </a:bodyPr>
          <a:lstStyle>
            <a:defPPr>
              <a:defRPr lang="zh-CN"/>
            </a:defPPr>
            <a:lvl1pPr>
              <a:lnSpc>
                <a:spcPct val="100000"/>
              </a:lnSpc>
              <a:defRPr sz="3200" b="1">
                <a:gradFill flip="none" rotWithShape="1">
                  <a:gsLst>
                    <a:gs pos="53000">
                      <a:srgbClr val="FFF046"/>
                    </a:gs>
                    <a:gs pos="90242">
                      <a:srgbClr val="FFF74E"/>
                    </a:gs>
                    <a:gs pos="1463">
                      <a:srgbClr val="EECA96"/>
                    </a:gs>
                    <a:gs pos="13000">
                      <a:srgbClr val="FFEF4C"/>
                    </a:gs>
                    <a:gs pos="100000">
                      <a:srgbClr val="FFFF89"/>
                    </a:gs>
                  </a:gsLst>
                  <a:lin ang="5400000" scaled="1"/>
                  <a:tileRect/>
                </a:gradFill>
                <a:effectLst>
                  <a:outerShdw blurRad="533400" dist="38100" dir="8100000" algn="tr" rotWithShape="0">
                    <a:schemeClr val="accent1">
                      <a:alpha val="40000"/>
                    </a:schemeClr>
                  </a:outerShdw>
                </a:effectLst>
                <a:cs typeface="+mn-ea"/>
              </a:defRPr>
            </a:lvl1pPr>
          </a:lstStyle>
          <a:p>
            <a:r>
              <a:rPr lang="zh-CN" altLang="en-US" dirty="0">
                <a:sym typeface="+mn-lt"/>
              </a:rPr>
              <a:t>添加修改相关页面标题文字</a:t>
            </a:r>
            <a:endParaRPr lang="zh-CN" altLang="zh-CN" dirty="0">
              <a:sym typeface="+mn-lt"/>
            </a:endParaRPr>
          </a:p>
        </p:txBody>
      </p:sp>
      <p:sp>
        <p:nvSpPr>
          <p:cNvPr id="34" name="矩形 33"/>
          <p:cNvSpPr/>
          <p:nvPr/>
        </p:nvSpPr>
        <p:spPr>
          <a:xfrm>
            <a:off x="1233108" y="3293826"/>
            <a:ext cx="5809138" cy="172644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solidFill>
                <a:srgbClr val="C00000"/>
              </a:solidFill>
              <a:latin typeface="微软雅黑" pitchFamily="34" charset="-122"/>
              <a:ea typeface="微软雅黑" pitchFamily="34" charset="-122"/>
            </a:endParaRPr>
          </a:p>
        </p:txBody>
      </p:sp>
      <p:sp>
        <p:nvSpPr>
          <p:cNvPr id="35" name="矩形 34"/>
          <p:cNvSpPr/>
          <p:nvPr/>
        </p:nvSpPr>
        <p:spPr>
          <a:xfrm>
            <a:off x="732430" y="1356502"/>
            <a:ext cx="2324669" cy="2825085"/>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solidFill>
                <a:srgbClr val="C00000"/>
              </a:solidFill>
              <a:latin typeface="微软雅黑" pitchFamily="34" charset="-122"/>
              <a:ea typeface="微软雅黑" pitchFamily="34" charset="-122"/>
            </a:endParaRPr>
          </a:p>
        </p:txBody>
      </p:sp>
      <p:sp>
        <p:nvSpPr>
          <p:cNvPr id="36" name="矩形 35"/>
          <p:cNvSpPr/>
          <p:nvPr/>
        </p:nvSpPr>
        <p:spPr>
          <a:xfrm>
            <a:off x="3236793" y="1356502"/>
            <a:ext cx="2324669" cy="2825085"/>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solidFill>
                <a:srgbClr val="C00000"/>
              </a:solidFill>
              <a:latin typeface="微软雅黑" pitchFamily="34" charset="-122"/>
              <a:ea typeface="微软雅黑" pitchFamily="34" charset="-122"/>
            </a:endParaRPr>
          </a:p>
        </p:txBody>
      </p:sp>
      <p:sp>
        <p:nvSpPr>
          <p:cNvPr id="37" name="文本框 36"/>
          <p:cNvSpPr txBox="1"/>
          <p:nvPr/>
        </p:nvSpPr>
        <p:spPr>
          <a:xfrm>
            <a:off x="1531271" y="4141529"/>
            <a:ext cx="4660386" cy="10156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6000" b="1" i="1" spc="-150" dirty="0" smtClean="0">
                <a:solidFill>
                  <a:srgbClr val="FFF046"/>
                </a:solidFill>
                <a:latin typeface="Arial" pitchFamily="34" charset="0"/>
                <a:cs typeface="Arial" pitchFamily="34" charset="0"/>
              </a:rPr>
              <a:t>YOUR TEXT</a:t>
            </a:r>
            <a:endParaRPr lang="zh-CN" altLang="en-US" sz="6000" b="1" i="1" spc="-150" dirty="0">
              <a:solidFill>
                <a:srgbClr val="FFF046"/>
              </a:solidFill>
              <a:latin typeface="Arial" pitchFamily="34" charset="0"/>
              <a:cs typeface="Arial" pitchFamily="34" charset="0"/>
            </a:endParaRPr>
          </a:p>
        </p:txBody>
      </p:sp>
      <p:sp>
        <p:nvSpPr>
          <p:cNvPr id="38" name="文本框 37"/>
          <p:cNvSpPr txBox="1"/>
          <p:nvPr/>
        </p:nvSpPr>
        <p:spPr>
          <a:xfrm>
            <a:off x="2506638" y="5157192"/>
            <a:ext cx="4387049" cy="1277273"/>
          </a:xfrm>
          <a:prstGeom prst="rect">
            <a:avLst/>
          </a:prstGeom>
          <a:noFill/>
        </p:spPr>
        <p:txBody>
          <a:bodyPr wrap="square" rtlCol="0">
            <a:spAutoFit/>
          </a:bodyPr>
          <a:lstStyle/>
          <a:p>
            <a:pPr algn="just">
              <a:lnSpc>
                <a:spcPct val="110000"/>
              </a:lnSpc>
            </a:pPr>
            <a:r>
              <a:rPr lang="en-US" altLang="zh-CN" sz="1400" dirty="0">
                <a:solidFill>
                  <a:schemeClr val="tx1">
                    <a:lumMod val="75000"/>
                    <a:lumOff val="25000"/>
                  </a:schemeClr>
                </a:solidFill>
                <a:latin typeface="Calibri" pitchFamily="34" charset="0"/>
              </a:rPr>
              <a:t>It is not difficult to imagine a world short of ambition. It would probably be a kinder world: with out demands, without abrasions, without disappointments. People would have time for reflection. Competition would never enter in. be eliminated . </a:t>
            </a:r>
            <a:endParaRPr lang="zh-CN" altLang="en-US" sz="1400" dirty="0">
              <a:solidFill>
                <a:schemeClr val="tx1">
                  <a:lumMod val="75000"/>
                  <a:lumOff val="25000"/>
                </a:schemeClr>
              </a:solidFill>
              <a:latin typeface="Calibri" pitchFamily="34" charset="0"/>
            </a:endParaRPr>
          </a:p>
        </p:txBody>
      </p:sp>
      <p:sp>
        <p:nvSpPr>
          <p:cNvPr id="39" name="矩形 38"/>
          <p:cNvSpPr/>
          <p:nvPr/>
        </p:nvSpPr>
        <p:spPr>
          <a:xfrm>
            <a:off x="7698052" y="2204864"/>
            <a:ext cx="2264098" cy="523220"/>
          </a:xfrm>
          <a:prstGeom prst="rect">
            <a:avLst/>
          </a:prstGeom>
        </p:spPr>
        <p:txBody>
          <a:bodyPr wrap="square">
            <a:spAutoFit/>
          </a:bodyPr>
          <a:lstStyle/>
          <a:p>
            <a:r>
              <a:rPr lang="zh-CN" altLang="en-US" sz="2800" spc="-300" dirty="0" smtClean="0">
                <a:solidFill>
                  <a:schemeClr val="tx1">
                    <a:lumMod val="75000"/>
                    <a:lumOff val="25000"/>
                  </a:schemeClr>
                </a:solidFill>
                <a:latin typeface="造字工房俊雅（非商用）常规体" pitchFamily="50" charset="-122"/>
                <a:ea typeface="造字工房俊雅（非商用）常规体" pitchFamily="50" charset="-122"/>
              </a:rPr>
              <a:t>请在这里</a:t>
            </a:r>
            <a:r>
              <a:rPr lang="zh-CN" altLang="en-US" sz="2800" spc="-300" dirty="0" smtClean="0">
                <a:solidFill>
                  <a:srgbClr val="C00000"/>
                </a:solidFill>
                <a:latin typeface="造字工房俊雅（非商用）常规体" pitchFamily="50" charset="-122"/>
                <a:ea typeface="造字工房俊雅（非商用）常规体" pitchFamily="50" charset="-122"/>
              </a:rPr>
              <a:t>输入标题</a:t>
            </a:r>
            <a:endParaRPr lang="en-US" altLang="zh-CN" sz="2800" spc="-300" dirty="0" smtClean="0">
              <a:solidFill>
                <a:srgbClr val="C00000"/>
              </a:solidFill>
              <a:latin typeface="造字工房俊雅（非商用）常规体" pitchFamily="50" charset="-122"/>
              <a:ea typeface="造字工房俊雅（非商用）常规体" pitchFamily="50" charset="-122"/>
            </a:endParaRPr>
          </a:p>
        </p:txBody>
      </p:sp>
      <p:sp>
        <p:nvSpPr>
          <p:cNvPr id="40" name="矩形 39"/>
          <p:cNvSpPr/>
          <p:nvPr/>
        </p:nvSpPr>
        <p:spPr>
          <a:xfrm>
            <a:off x="7698052" y="2728084"/>
            <a:ext cx="3274032" cy="1337738"/>
          </a:xfrm>
          <a:prstGeom prst="rect">
            <a:avLst/>
          </a:prstGeom>
        </p:spPr>
        <p:txBody>
          <a:bodyPr vert="horz" wrap="square" numCol="2" spcCol="252000">
            <a:noAutofit/>
          </a:bodyPr>
          <a:lstStyle/>
          <a:p>
            <a:pPr>
              <a:lnSpc>
                <a:spcPct val="150000"/>
              </a:lnSpc>
            </a:pPr>
            <a:r>
              <a:rPr lang="zh-CN" altLang="zh-CN" sz="1050" dirty="0">
                <a:solidFill>
                  <a:schemeClr val="tx1">
                    <a:lumMod val="75000"/>
                    <a:lumOff val="25000"/>
                  </a:schemeClr>
                </a:solidFill>
                <a:latin typeface="微软雅黑" pitchFamily="34" charset="-122"/>
                <a:ea typeface="微软雅黑" pitchFamily="34" charset="-122"/>
              </a:rPr>
              <a:t>输入文字工作室是一家为企业、个人提供专业创意、品牌整合设计的顾问机构，</a:t>
            </a:r>
            <a:r>
              <a:rPr lang="en-US" altLang="zh-CN" sz="1050" dirty="0">
                <a:solidFill>
                  <a:schemeClr val="tx1">
                    <a:lumMod val="75000"/>
                    <a:lumOff val="25000"/>
                  </a:schemeClr>
                </a:solidFill>
                <a:latin typeface="微软雅黑" pitchFamily="34" charset="-122"/>
                <a:ea typeface="微软雅黑" pitchFamily="34" charset="-122"/>
              </a:rPr>
              <a:t>10</a:t>
            </a:r>
            <a:r>
              <a:rPr lang="zh-CN" altLang="zh-CN" sz="1050" dirty="0">
                <a:solidFill>
                  <a:schemeClr val="tx1">
                    <a:lumMod val="75000"/>
                    <a:lumOff val="25000"/>
                  </a:schemeClr>
                </a:solidFill>
                <a:latin typeface="微软雅黑" pitchFamily="34" charset="-122"/>
                <a:ea typeface="微软雅黑" pitchFamily="34" charset="-122"/>
              </a:rPr>
              <a:t>年以上工作经验！以客户为基准，用智慧嫁接商业与艺术，致力于奉献！贴心于服务！</a:t>
            </a:r>
            <a:endParaRPr lang="zh-CN" altLang="zh-CN" sz="1050" dirty="0">
              <a:solidFill>
                <a:schemeClr val="tx1">
                  <a:lumMod val="75000"/>
                  <a:lumOff val="25000"/>
                </a:schemeClr>
              </a:solidFill>
              <a:latin typeface="微软雅黑" pitchFamily="34" charset="-122"/>
              <a:ea typeface="微软雅黑" pitchFamily="34" charset="-122"/>
            </a:endParaRPr>
          </a:p>
        </p:txBody>
      </p:sp>
      <p:sp>
        <p:nvSpPr>
          <p:cNvPr id="41" name="文本框 40"/>
          <p:cNvSpPr txBox="1"/>
          <p:nvPr/>
        </p:nvSpPr>
        <p:spPr>
          <a:xfrm>
            <a:off x="7698052" y="4233944"/>
            <a:ext cx="3151203" cy="2354491"/>
          </a:xfrm>
          <a:prstGeom prst="rect">
            <a:avLst/>
          </a:prstGeom>
        </p:spPr>
        <p:txBody>
          <a:bodyPr vert="horz" wrap="square" numCol="2" spcCol="252000">
            <a:noAutofit/>
          </a:bodyPr>
          <a:lstStyle>
            <a:defPPr>
              <a:defRPr lang="zh-CN"/>
            </a:defPPr>
            <a:lvl1pPr>
              <a:lnSpc>
                <a:spcPct val="150000"/>
              </a:lnSpc>
              <a:defRPr sz="1050">
                <a:solidFill>
                  <a:schemeClr val="tx1">
                    <a:lumMod val="75000"/>
                    <a:lumOff val="25000"/>
                  </a:schemeClr>
                </a:solidFill>
                <a:latin typeface="微软雅黑" pitchFamily="34" charset="-122"/>
                <a:ea typeface="微软雅黑" pitchFamily="34" charset="-122"/>
              </a:defRPr>
            </a:lvl1pPr>
          </a:lstStyle>
          <a:p>
            <a:r>
              <a:rPr lang="en-US" altLang="zh-CN" dirty="0"/>
              <a:t>It is not difficult to imagine a world short of ambition. It would probably be a kinder world: with out demands, without abrasions, without disappointments. People would have time for reflection. Competition would never enter in. be eliminated . </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barn(inVertical)">
                                          <p:cBhvr>
                                            <p:cTn id="7" dur="500"/>
                                            <p:tgtEl>
                                              <p:spTgt spid="77"/>
                                            </p:tgtEl>
                                          </p:cBhvr>
                                        </p:animEffect>
                                      </p:childTnLst>
                                    </p:cTn>
                                  </p:par>
                                  <p:par>
                                    <p:cTn id="8" presetID="2" presetClass="entr" presetSubtype="4" accel="48000" fill="hold" grpId="0" nodeType="withEffect" p14:presetBounceEnd="40000">
                                      <p:stCondLst>
                                        <p:cond delay="0"/>
                                      </p:stCondLst>
                                      <p:childTnLst>
                                        <p:set>
                                          <p:cBhvr>
                                            <p:cTn id="9" dur="1" fill="hold">
                                              <p:stCondLst>
                                                <p:cond delay="0"/>
                                              </p:stCondLst>
                                            </p:cTn>
                                            <p:tgtEl>
                                              <p:spTgt spid="36"/>
                                            </p:tgtEl>
                                            <p:attrNameLst>
                                              <p:attrName>style.visibility</p:attrName>
                                            </p:attrNameLst>
                                          </p:cBhvr>
                                          <p:to>
                                            <p:strVal val="visible"/>
                                          </p:to>
                                        </p:set>
                                        <p:anim calcmode="lin" valueType="num" p14:bounceEnd="40000">
                                          <p:cBhvr additive="base">
                                            <p:cTn id="10" dur="1250" fill="hold"/>
                                            <p:tgtEl>
                                              <p:spTgt spid="36"/>
                                            </p:tgtEl>
                                            <p:attrNameLst>
                                              <p:attrName>ppt_x</p:attrName>
                                            </p:attrNameLst>
                                          </p:cBhvr>
                                          <p:tavLst>
                                            <p:tav tm="0">
                                              <p:val>
                                                <p:strVal val="#ppt_x"/>
                                              </p:val>
                                            </p:tav>
                                            <p:tav tm="100000">
                                              <p:val>
                                                <p:strVal val="#ppt_x"/>
                                              </p:val>
                                            </p:tav>
                                          </p:tavLst>
                                        </p:anim>
                                        <p:anim calcmode="lin" valueType="num" p14:bounceEnd="40000">
                                          <p:cBhvr additive="base">
                                            <p:cTn id="11" dur="1250" fill="hold"/>
                                            <p:tgtEl>
                                              <p:spTgt spid="36"/>
                                            </p:tgtEl>
                                            <p:attrNameLst>
                                              <p:attrName>ppt_y</p:attrName>
                                            </p:attrNameLst>
                                          </p:cBhvr>
                                          <p:tavLst>
                                            <p:tav tm="0">
                                              <p:val>
                                                <p:strVal val="1+#ppt_h/2"/>
                                              </p:val>
                                            </p:tav>
                                            <p:tav tm="100000">
                                              <p:val>
                                                <p:strVal val="#ppt_y"/>
                                              </p:val>
                                            </p:tav>
                                          </p:tavLst>
                                        </p:anim>
                                      </p:childTnLst>
                                    </p:cTn>
                                  </p:par>
                                  <p:par>
                                    <p:cTn id="12" presetID="2" presetClass="entr" presetSubtype="4" accel="48000" fill="hold" grpId="0" nodeType="withEffect" p14:presetBounceEnd="40000">
                                      <p:stCondLst>
                                        <p:cond delay="0"/>
                                      </p:stCondLst>
                                      <p:childTnLst>
                                        <p:set>
                                          <p:cBhvr>
                                            <p:cTn id="13" dur="1" fill="hold">
                                              <p:stCondLst>
                                                <p:cond delay="0"/>
                                              </p:stCondLst>
                                            </p:cTn>
                                            <p:tgtEl>
                                              <p:spTgt spid="35"/>
                                            </p:tgtEl>
                                            <p:attrNameLst>
                                              <p:attrName>style.visibility</p:attrName>
                                            </p:attrNameLst>
                                          </p:cBhvr>
                                          <p:to>
                                            <p:strVal val="visible"/>
                                          </p:to>
                                        </p:set>
                                        <p:anim calcmode="lin" valueType="num" p14:bounceEnd="40000">
                                          <p:cBhvr additive="base">
                                            <p:cTn id="14" dur="1250" fill="hold"/>
                                            <p:tgtEl>
                                              <p:spTgt spid="35"/>
                                            </p:tgtEl>
                                            <p:attrNameLst>
                                              <p:attrName>ppt_x</p:attrName>
                                            </p:attrNameLst>
                                          </p:cBhvr>
                                          <p:tavLst>
                                            <p:tav tm="0">
                                              <p:val>
                                                <p:strVal val="#ppt_x"/>
                                              </p:val>
                                            </p:tav>
                                            <p:tav tm="100000">
                                              <p:val>
                                                <p:strVal val="#ppt_x"/>
                                              </p:val>
                                            </p:tav>
                                          </p:tavLst>
                                        </p:anim>
                                        <p:anim calcmode="lin" valueType="num" p14:bounceEnd="40000">
                                          <p:cBhvr additive="base">
                                            <p:cTn id="15" dur="1250" fill="hold"/>
                                            <p:tgtEl>
                                              <p:spTgt spid="35"/>
                                            </p:tgtEl>
                                            <p:attrNameLst>
                                              <p:attrName>ppt_y</p:attrName>
                                            </p:attrNameLst>
                                          </p:cBhvr>
                                          <p:tavLst>
                                            <p:tav tm="0">
                                              <p:val>
                                                <p:strVal val="1+#ppt_h/2"/>
                                              </p:val>
                                            </p:tav>
                                            <p:tav tm="100000">
                                              <p:val>
                                                <p:strVal val="#ppt_y"/>
                                              </p:val>
                                            </p:tav>
                                          </p:tavLst>
                                        </p:anim>
                                      </p:childTnLst>
                                    </p:cTn>
                                  </p:par>
                                  <p:par>
                                    <p:cTn id="16" presetID="2" presetClass="entr" presetSubtype="2" accel="48000" fill="hold" grpId="0" nodeType="withEffect" p14:presetBounceEnd="40000">
                                      <p:stCondLst>
                                        <p:cond delay="0"/>
                                      </p:stCondLst>
                                      <p:childTnLst>
                                        <p:set>
                                          <p:cBhvr>
                                            <p:cTn id="17" dur="1" fill="hold">
                                              <p:stCondLst>
                                                <p:cond delay="0"/>
                                              </p:stCondLst>
                                            </p:cTn>
                                            <p:tgtEl>
                                              <p:spTgt spid="34"/>
                                            </p:tgtEl>
                                            <p:attrNameLst>
                                              <p:attrName>style.visibility</p:attrName>
                                            </p:attrNameLst>
                                          </p:cBhvr>
                                          <p:to>
                                            <p:strVal val="visible"/>
                                          </p:to>
                                        </p:set>
                                        <p:anim calcmode="lin" valueType="num" p14:bounceEnd="40000">
                                          <p:cBhvr additive="base">
                                            <p:cTn id="18" dur="1250" fill="hold"/>
                                            <p:tgtEl>
                                              <p:spTgt spid="34"/>
                                            </p:tgtEl>
                                            <p:attrNameLst>
                                              <p:attrName>ppt_x</p:attrName>
                                            </p:attrNameLst>
                                          </p:cBhvr>
                                          <p:tavLst>
                                            <p:tav tm="0">
                                              <p:val>
                                                <p:strVal val="1+#ppt_w/2"/>
                                              </p:val>
                                            </p:tav>
                                            <p:tav tm="100000">
                                              <p:val>
                                                <p:strVal val="#ppt_x"/>
                                              </p:val>
                                            </p:tav>
                                          </p:tavLst>
                                        </p:anim>
                                        <p:anim calcmode="lin" valueType="num" p14:bounceEnd="40000">
                                          <p:cBhvr additive="base">
                                            <p:cTn id="19" dur="1250" fill="hold"/>
                                            <p:tgtEl>
                                              <p:spTgt spid="34"/>
                                            </p:tgtEl>
                                            <p:attrNameLst>
                                              <p:attrName>ppt_y</p:attrName>
                                            </p:attrNameLst>
                                          </p:cBhvr>
                                          <p:tavLst>
                                            <p:tav tm="0">
                                              <p:val>
                                                <p:strVal val="#ppt_y"/>
                                              </p:val>
                                            </p:tav>
                                            <p:tav tm="100000">
                                              <p:val>
                                                <p:strVal val="#ppt_y"/>
                                              </p:val>
                                            </p:tav>
                                          </p:tavLst>
                                        </p:anim>
                                      </p:childTnLst>
                                    </p:cTn>
                                  </p:par>
                                </p:childTnLst>
                              </p:cTn>
                            </p:par>
                            <p:par>
                              <p:cTn id="20" fill="hold">
                                <p:stCondLst>
                                  <p:cond delay="500"/>
                                </p:stCondLst>
                                <p:childTnLst>
                                  <p:par>
                                    <p:cTn id="21" presetID="10" presetClass="entr" presetSubtype="0" fill="hold" grpId="0" nodeType="afterEffect">
                                      <p:stCondLst>
                                        <p:cond delay="0"/>
                                      </p:stCondLst>
                                      <p:iterate type="lt">
                                        <p:tmPct val="10000"/>
                                      </p:iterate>
                                      <p:childTnLst>
                                        <p:set>
                                          <p:cBhvr>
                                            <p:cTn id="22" dur="1" fill="hold">
                                              <p:stCondLst>
                                                <p:cond delay="0"/>
                                              </p:stCondLst>
                                            </p:cTn>
                                            <p:tgtEl>
                                              <p:spTgt spid="37"/>
                                            </p:tgtEl>
                                            <p:attrNameLst>
                                              <p:attrName>style.visibility</p:attrName>
                                            </p:attrNameLst>
                                          </p:cBhvr>
                                          <p:to>
                                            <p:strVal val="visible"/>
                                          </p:to>
                                        </p:set>
                                        <p:animEffect transition="in" filter="fade">
                                          <p:cBhvr>
                                            <p:cTn id="23" dur="500"/>
                                            <p:tgtEl>
                                              <p:spTgt spid="37"/>
                                            </p:tgtEl>
                                          </p:cBhvr>
                                        </p:animEffect>
                                      </p:childTnLst>
                                    </p:cTn>
                                  </p:par>
                                </p:childTnLst>
                              </p:cTn>
                            </p:par>
                            <p:par>
                              <p:cTn id="24" fill="hold">
                                <p:stCondLst>
                                  <p:cond delay="2150"/>
                                </p:stCondLst>
                                <p:childTnLst>
                                  <p:par>
                                    <p:cTn id="25" presetID="22" presetClass="entr" presetSubtype="8"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wipe(left)">
                                          <p:cBhvr>
                                            <p:cTn id="27" dur="500"/>
                                            <p:tgtEl>
                                              <p:spTgt spid="38"/>
                                            </p:tgtEl>
                                          </p:cBhvr>
                                        </p:animEffect>
                                      </p:childTnLst>
                                    </p:cTn>
                                  </p:par>
                                </p:childTnLst>
                              </p:cTn>
                            </p:par>
                            <p:par>
                              <p:cTn id="28" fill="hold">
                                <p:stCondLst>
                                  <p:cond delay="2650"/>
                                </p:stCondLst>
                                <p:childTnLst>
                                  <p:par>
                                    <p:cTn id="29" presetID="42" presetClass="entr" presetSubtype="0" fill="hold" grpId="0" nodeType="after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fade">
                                          <p:cBhvr>
                                            <p:cTn id="31" dur="1000"/>
                                            <p:tgtEl>
                                              <p:spTgt spid="39"/>
                                            </p:tgtEl>
                                          </p:cBhvr>
                                        </p:animEffect>
                                        <p:anim calcmode="lin" valueType="num">
                                          <p:cBhvr>
                                            <p:cTn id="32" dur="1000" fill="hold"/>
                                            <p:tgtEl>
                                              <p:spTgt spid="39"/>
                                            </p:tgtEl>
                                            <p:attrNameLst>
                                              <p:attrName>ppt_x</p:attrName>
                                            </p:attrNameLst>
                                          </p:cBhvr>
                                          <p:tavLst>
                                            <p:tav tm="0">
                                              <p:val>
                                                <p:strVal val="#ppt_x"/>
                                              </p:val>
                                            </p:tav>
                                            <p:tav tm="100000">
                                              <p:val>
                                                <p:strVal val="#ppt_x"/>
                                              </p:val>
                                            </p:tav>
                                          </p:tavLst>
                                        </p:anim>
                                        <p:anim calcmode="lin" valueType="num">
                                          <p:cBhvr>
                                            <p:cTn id="33" dur="1000" fill="hold"/>
                                            <p:tgtEl>
                                              <p:spTgt spid="39"/>
                                            </p:tgtEl>
                                            <p:attrNameLst>
                                              <p:attrName>ppt_y</p:attrName>
                                            </p:attrNameLst>
                                          </p:cBhvr>
                                          <p:tavLst>
                                            <p:tav tm="0">
                                              <p:val>
                                                <p:strVal val="#ppt_y+.1"/>
                                              </p:val>
                                            </p:tav>
                                            <p:tav tm="100000">
                                              <p:val>
                                                <p:strVal val="#ppt_y"/>
                                              </p:val>
                                            </p:tav>
                                          </p:tavLst>
                                        </p:anim>
                                      </p:childTnLst>
                                    </p:cTn>
                                  </p:par>
                                </p:childTnLst>
                              </p:cTn>
                            </p:par>
                            <p:par>
                              <p:cTn id="34" fill="hold">
                                <p:stCondLst>
                                  <p:cond delay="3650"/>
                                </p:stCondLst>
                                <p:childTnLst>
                                  <p:par>
                                    <p:cTn id="35" presetID="22" presetClass="entr" presetSubtype="1" fill="hold" grpId="0" nodeType="after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wipe(up)">
                                          <p:cBhvr>
                                            <p:cTn id="37" dur="500"/>
                                            <p:tgtEl>
                                              <p:spTgt spid="40"/>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41"/>
                                            </p:tgtEl>
                                            <p:attrNameLst>
                                              <p:attrName>style.visibility</p:attrName>
                                            </p:attrNameLst>
                                          </p:cBhvr>
                                          <p:to>
                                            <p:strVal val="visible"/>
                                          </p:to>
                                        </p:set>
                                        <p:animEffect transition="in" filter="wipe(up)">
                                          <p:cBhvr>
                                            <p:cTn id="4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34" grpId="0" animBg="1"/>
          <p:bldP spid="35" grpId="0" animBg="1"/>
          <p:bldP spid="36" grpId="0" animBg="1"/>
          <p:bldP spid="37" grpId="0"/>
          <p:bldP spid="38" grpId="0"/>
          <p:bldP spid="39" grpId="0"/>
          <p:bldP spid="40" grpId="0"/>
          <p:bldP spid="4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barn(inVertical)">
                                          <p:cBhvr>
                                            <p:cTn id="7" dur="500"/>
                                            <p:tgtEl>
                                              <p:spTgt spid="77"/>
                                            </p:tgtEl>
                                          </p:cBhvr>
                                        </p:animEffect>
                                      </p:childTnLst>
                                    </p:cTn>
                                  </p:par>
                                  <p:par>
                                    <p:cTn id="8" presetID="2" presetClass="entr" presetSubtype="4" accel="48000"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 calcmode="lin" valueType="num">
                                          <p:cBhvr additive="base">
                                            <p:cTn id="10" dur="1250" fill="hold"/>
                                            <p:tgtEl>
                                              <p:spTgt spid="36"/>
                                            </p:tgtEl>
                                            <p:attrNameLst>
                                              <p:attrName>ppt_x</p:attrName>
                                            </p:attrNameLst>
                                          </p:cBhvr>
                                          <p:tavLst>
                                            <p:tav tm="0">
                                              <p:val>
                                                <p:strVal val="#ppt_x"/>
                                              </p:val>
                                            </p:tav>
                                            <p:tav tm="100000">
                                              <p:val>
                                                <p:strVal val="#ppt_x"/>
                                              </p:val>
                                            </p:tav>
                                          </p:tavLst>
                                        </p:anim>
                                        <p:anim calcmode="lin" valueType="num">
                                          <p:cBhvr additive="base">
                                            <p:cTn id="11" dur="1250" fill="hold"/>
                                            <p:tgtEl>
                                              <p:spTgt spid="36"/>
                                            </p:tgtEl>
                                            <p:attrNameLst>
                                              <p:attrName>ppt_y</p:attrName>
                                            </p:attrNameLst>
                                          </p:cBhvr>
                                          <p:tavLst>
                                            <p:tav tm="0">
                                              <p:val>
                                                <p:strVal val="1+#ppt_h/2"/>
                                              </p:val>
                                            </p:tav>
                                            <p:tav tm="100000">
                                              <p:val>
                                                <p:strVal val="#ppt_y"/>
                                              </p:val>
                                            </p:tav>
                                          </p:tavLst>
                                        </p:anim>
                                      </p:childTnLst>
                                    </p:cTn>
                                  </p:par>
                                  <p:par>
                                    <p:cTn id="12" presetID="2" presetClass="entr" presetSubtype="4" accel="48000" fill="hold" grpId="0" nodeType="withEffect">
                                      <p:stCondLst>
                                        <p:cond delay="0"/>
                                      </p:stCondLst>
                                      <p:childTnLst>
                                        <p:set>
                                          <p:cBhvr>
                                            <p:cTn id="13" dur="1" fill="hold">
                                              <p:stCondLst>
                                                <p:cond delay="0"/>
                                              </p:stCondLst>
                                            </p:cTn>
                                            <p:tgtEl>
                                              <p:spTgt spid="35"/>
                                            </p:tgtEl>
                                            <p:attrNameLst>
                                              <p:attrName>style.visibility</p:attrName>
                                            </p:attrNameLst>
                                          </p:cBhvr>
                                          <p:to>
                                            <p:strVal val="visible"/>
                                          </p:to>
                                        </p:set>
                                        <p:anim calcmode="lin" valueType="num">
                                          <p:cBhvr additive="base">
                                            <p:cTn id="14" dur="1250" fill="hold"/>
                                            <p:tgtEl>
                                              <p:spTgt spid="35"/>
                                            </p:tgtEl>
                                            <p:attrNameLst>
                                              <p:attrName>ppt_x</p:attrName>
                                            </p:attrNameLst>
                                          </p:cBhvr>
                                          <p:tavLst>
                                            <p:tav tm="0">
                                              <p:val>
                                                <p:strVal val="#ppt_x"/>
                                              </p:val>
                                            </p:tav>
                                            <p:tav tm="100000">
                                              <p:val>
                                                <p:strVal val="#ppt_x"/>
                                              </p:val>
                                            </p:tav>
                                          </p:tavLst>
                                        </p:anim>
                                        <p:anim calcmode="lin" valueType="num">
                                          <p:cBhvr additive="base">
                                            <p:cTn id="15" dur="1250" fill="hold"/>
                                            <p:tgtEl>
                                              <p:spTgt spid="35"/>
                                            </p:tgtEl>
                                            <p:attrNameLst>
                                              <p:attrName>ppt_y</p:attrName>
                                            </p:attrNameLst>
                                          </p:cBhvr>
                                          <p:tavLst>
                                            <p:tav tm="0">
                                              <p:val>
                                                <p:strVal val="1+#ppt_h/2"/>
                                              </p:val>
                                            </p:tav>
                                            <p:tav tm="100000">
                                              <p:val>
                                                <p:strVal val="#ppt_y"/>
                                              </p:val>
                                            </p:tav>
                                          </p:tavLst>
                                        </p:anim>
                                      </p:childTnLst>
                                    </p:cTn>
                                  </p:par>
                                  <p:par>
                                    <p:cTn id="16" presetID="2" presetClass="entr" presetSubtype="2" accel="48000" fill="hold" grpId="0" nodeType="withEffect">
                                      <p:stCondLst>
                                        <p:cond delay="0"/>
                                      </p:stCondLst>
                                      <p:childTnLst>
                                        <p:set>
                                          <p:cBhvr>
                                            <p:cTn id="17" dur="1" fill="hold">
                                              <p:stCondLst>
                                                <p:cond delay="0"/>
                                              </p:stCondLst>
                                            </p:cTn>
                                            <p:tgtEl>
                                              <p:spTgt spid="34"/>
                                            </p:tgtEl>
                                            <p:attrNameLst>
                                              <p:attrName>style.visibility</p:attrName>
                                            </p:attrNameLst>
                                          </p:cBhvr>
                                          <p:to>
                                            <p:strVal val="visible"/>
                                          </p:to>
                                        </p:set>
                                        <p:anim calcmode="lin" valueType="num">
                                          <p:cBhvr additive="base">
                                            <p:cTn id="18" dur="1250" fill="hold"/>
                                            <p:tgtEl>
                                              <p:spTgt spid="34"/>
                                            </p:tgtEl>
                                            <p:attrNameLst>
                                              <p:attrName>ppt_x</p:attrName>
                                            </p:attrNameLst>
                                          </p:cBhvr>
                                          <p:tavLst>
                                            <p:tav tm="0">
                                              <p:val>
                                                <p:strVal val="1+#ppt_w/2"/>
                                              </p:val>
                                            </p:tav>
                                            <p:tav tm="100000">
                                              <p:val>
                                                <p:strVal val="#ppt_x"/>
                                              </p:val>
                                            </p:tav>
                                          </p:tavLst>
                                        </p:anim>
                                        <p:anim calcmode="lin" valueType="num">
                                          <p:cBhvr additive="base">
                                            <p:cTn id="19" dur="1250" fill="hold"/>
                                            <p:tgtEl>
                                              <p:spTgt spid="34"/>
                                            </p:tgtEl>
                                            <p:attrNameLst>
                                              <p:attrName>ppt_y</p:attrName>
                                            </p:attrNameLst>
                                          </p:cBhvr>
                                          <p:tavLst>
                                            <p:tav tm="0">
                                              <p:val>
                                                <p:strVal val="#ppt_y"/>
                                              </p:val>
                                            </p:tav>
                                            <p:tav tm="100000">
                                              <p:val>
                                                <p:strVal val="#ppt_y"/>
                                              </p:val>
                                            </p:tav>
                                          </p:tavLst>
                                        </p:anim>
                                      </p:childTnLst>
                                    </p:cTn>
                                  </p:par>
                                </p:childTnLst>
                              </p:cTn>
                            </p:par>
                            <p:par>
                              <p:cTn id="20" fill="hold">
                                <p:stCondLst>
                                  <p:cond delay="500"/>
                                </p:stCondLst>
                                <p:childTnLst>
                                  <p:par>
                                    <p:cTn id="21" presetID="10" presetClass="entr" presetSubtype="0" fill="hold" grpId="0" nodeType="afterEffect">
                                      <p:stCondLst>
                                        <p:cond delay="0"/>
                                      </p:stCondLst>
                                      <p:iterate type="lt">
                                        <p:tmPct val="10000"/>
                                      </p:iterate>
                                      <p:childTnLst>
                                        <p:set>
                                          <p:cBhvr>
                                            <p:cTn id="22" dur="1" fill="hold">
                                              <p:stCondLst>
                                                <p:cond delay="0"/>
                                              </p:stCondLst>
                                            </p:cTn>
                                            <p:tgtEl>
                                              <p:spTgt spid="37"/>
                                            </p:tgtEl>
                                            <p:attrNameLst>
                                              <p:attrName>style.visibility</p:attrName>
                                            </p:attrNameLst>
                                          </p:cBhvr>
                                          <p:to>
                                            <p:strVal val="visible"/>
                                          </p:to>
                                        </p:set>
                                        <p:animEffect transition="in" filter="fade">
                                          <p:cBhvr>
                                            <p:cTn id="23" dur="500"/>
                                            <p:tgtEl>
                                              <p:spTgt spid="37"/>
                                            </p:tgtEl>
                                          </p:cBhvr>
                                        </p:animEffect>
                                      </p:childTnLst>
                                    </p:cTn>
                                  </p:par>
                                </p:childTnLst>
                              </p:cTn>
                            </p:par>
                            <p:par>
                              <p:cTn id="24" fill="hold">
                                <p:stCondLst>
                                  <p:cond delay="2150"/>
                                </p:stCondLst>
                                <p:childTnLst>
                                  <p:par>
                                    <p:cTn id="25" presetID="22" presetClass="entr" presetSubtype="8"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wipe(left)">
                                          <p:cBhvr>
                                            <p:cTn id="27" dur="500"/>
                                            <p:tgtEl>
                                              <p:spTgt spid="38"/>
                                            </p:tgtEl>
                                          </p:cBhvr>
                                        </p:animEffect>
                                      </p:childTnLst>
                                    </p:cTn>
                                  </p:par>
                                </p:childTnLst>
                              </p:cTn>
                            </p:par>
                            <p:par>
                              <p:cTn id="28" fill="hold">
                                <p:stCondLst>
                                  <p:cond delay="2650"/>
                                </p:stCondLst>
                                <p:childTnLst>
                                  <p:par>
                                    <p:cTn id="29" presetID="42" presetClass="entr" presetSubtype="0" fill="hold" grpId="0" nodeType="after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fade">
                                          <p:cBhvr>
                                            <p:cTn id="31" dur="1000"/>
                                            <p:tgtEl>
                                              <p:spTgt spid="39"/>
                                            </p:tgtEl>
                                          </p:cBhvr>
                                        </p:animEffect>
                                        <p:anim calcmode="lin" valueType="num">
                                          <p:cBhvr>
                                            <p:cTn id="32" dur="1000" fill="hold"/>
                                            <p:tgtEl>
                                              <p:spTgt spid="39"/>
                                            </p:tgtEl>
                                            <p:attrNameLst>
                                              <p:attrName>ppt_x</p:attrName>
                                            </p:attrNameLst>
                                          </p:cBhvr>
                                          <p:tavLst>
                                            <p:tav tm="0">
                                              <p:val>
                                                <p:strVal val="#ppt_x"/>
                                              </p:val>
                                            </p:tav>
                                            <p:tav tm="100000">
                                              <p:val>
                                                <p:strVal val="#ppt_x"/>
                                              </p:val>
                                            </p:tav>
                                          </p:tavLst>
                                        </p:anim>
                                        <p:anim calcmode="lin" valueType="num">
                                          <p:cBhvr>
                                            <p:cTn id="33" dur="1000" fill="hold"/>
                                            <p:tgtEl>
                                              <p:spTgt spid="39"/>
                                            </p:tgtEl>
                                            <p:attrNameLst>
                                              <p:attrName>ppt_y</p:attrName>
                                            </p:attrNameLst>
                                          </p:cBhvr>
                                          <p:tavLst>
                                            <p:tav tm="0">
                                              <p:val>
                                                <p:strVal val="#ppt_y+.1"/>
                                              </p:val>
                                            </p:tav>
                                            <p:tav tm="100000">
                                              <p:val>
                                                <p:strVal val="#ppt_y"/>
                                              </p:val>
                                            </p:tav>
                                          </p:tavLst>
                                        </p:anim>
                                      </p:childTnLst>
                                    </p:cTn>
                                  </p:par>
                                </p:childTnLst>
                              </p:cTn>
                            </p:par>
                            <p:par>
                              <p:cTn id="34" fill="hold">
                                <p:stCondLst>
                                  <p:cond delay="3650"/>
                                </p:stCondLst>
                                <p:childTnLst>
                                  <p:par>
                                    <p:cTn id="35" presetID="22" presetClass="entr" presetSubtype="1" fill="hold" grpId="0" nodeType="after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wipe(up)">
                                          <p:cBhvr>
                                            <p:cTn id="37" dur="500"/>
                                            <p:tgtEl>
                                              <p:spTgt spid="40"/>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41"/>
                                            </p:tgtEl>
                                            <p:attrNameLst>
                                              <p:attrName>style.visibility</p:attrName>
                                            </p:attrNameLst>
                                          </p:cBhvr>
                                          <p:to>
                                            <p:strVal val="visible"/>
                                          </p:to>
                                        </p:set>
                                        <p:animEffect transition="in" filter="wipe(up)">
                                          <p:cBhvr>
                                            <p:cTn id="4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34" grpId="0" animBg="1"/>
          <p:bldP spid="35" grpId="0" animBg="1"/>
          <p:bldP spid="36" grpId="0" animBg="1"/>
          <p:bldP spid="37" grpId="0"/>
          <p:bldP spid="38" grpId="0"/>
          <p:bldP spid="39" grpId="0"/>
          <p:bldP spid="40" grpId="0"/>
          <p:bldP spid="41"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矩形 47"/>
          <p:cNvSpPr/>
          <p:nvPr/>
        </p:nvSpPr>
        <p:spPr>
          <a:xfrm>
            <a:off x="0" y="0"/>
            <a:ext cx="6096000" cy="6858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latin typeface="微软雅黑" pitchFamily="34" charset="-122"/>
              <a:ea typeface="微软雅黑" pitchFamily="34" charset="-122"/>
            </a:endParaRPr>
          </a:p>
        </p:txBody>
      </p:sp>
      <p:sp>
        <p:nvSpPr>
          <p:cNvPr id="49" name="矩形 48"/>
          <p:cNvSpPr/>
          <p:nvPr/>
        </p:nvSpPr>
        <p:spPr>
          <a:xfrm>
            <a:off x="1" y="1009934"/>
            <a:ext cx="6111896" cy="390326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solidFill>
                <a:srgbClr val="C00000"/>
              </a:solidFill>
              <a:latin typeface="微软雅黑" pitchFamily="34" charset="-122"/>
              <a:ea typeface="微软雅黑" pitchFamily="34" charset="-122"/>
            </a:endParaRPr>
          </a:p>
        </p:txBody>
      </p:sp>
      <p:sp>
        <p:nvSpPr>
          <p:cNvPr id="50" name="矩形 49"/>
          <p:cNvSpPr/>
          <p:nvPr/>
        </p:nvSpPr>
        <p:spPr>
          <a:xfrm>
            <a:off x="6813632" y="6660106"/>
            <a:ext cx="4681181" cy="19789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latin typeface="微软雅黑" pitchFamily="34" charset="-122"/>
              <a:ea typeface="微软雅黑" pitchFamily="34" charset="-122"/>
            </a:endParaRPr>
          </a:p>
        </p:txBody>
      </p:sp>
      <p:sp>
        <p:nvSpPr>
          <p:cNvPr id="52" name="矩形 51"/>
          <p:cNvSpPr/>
          <p:nvPr/>
        </p:nvSpPr>
        <p:spPr>
          <a:xfrm>
            <a:off x="1775520" y="5013176"/>
            <a:ext cx="4176464" cy="707886"/>
          </a:xfrm>
          <a:prstGeom prst="rect">
            <a:avLst/>
          </a:prstGeom>
        </p:spPr>
        <p:txBody>
          <a:bodyPr wrap="square">
            <a:spAutoFit/>
          </a:bodyPr>
          <a:lstStyle/>
          <a:p>
            <a:pPr algn="r"/>
            <a:r>
              <a:rPr lang="en-US" altLang="zh-CN" sz="4000" b="1" dirty="0">
                <a:solidFill>
                  <a:srgbClr val="FFF046"/>
                </a:solidFill>
                <a:latin typeface="Calibri" pitchFamily="34" charset="0"/>
                <a:ea typeface="Roboto" pitchFamily="2" charset="0"/>
              </a:rPr>
              <a:t>ADD YOUR </a:t>
            </a:r>
            <a:r>
              <a:rPr lang="en-US" altLang="zh-CN" sz="4000" b="1" dirty="0" smtClean="0">
                <a:solidFill>
                  <a:srgbClr val="FFF046"/>
                </a:solidFill>
                <a:latin typeface="Calibri" pitchFamily="34" charset="0"/>
                <a:ea typeface="Roboto" pitchFamily="2" charset="0"/>
              </a:rPr>
              <a:t>TEXT</a:t>
            </a:r>
            <a:endParaRPr lang="en-US" altLang="zh-CN" sz="4000" b="1" dirty="0">
              <a:solidFill>
                <a:srgbClr val="FFF046"/>
              </a:solidFill>
              <a:latin typeface="Calibri" pitchFamily="34" charset="0"/>
              <a:ea typeface="Roboto" pitchFamily="2" charset="0"/>
            </a:endParaRPr>
          </a:p>
        </p:txBody>
      </p:sp>
      <p:sp>
        <p:nvSpPr>
          <p:cNvPr id="55" name="文本框 54"/>
          <p:cNvSpPr txBox="1"/>
          <p:nvPr/>
        </p:nvSpPr>
        <p:spPr>
          <a:xfrm>
            <a:off x="6813633" y="2107727"/>
            <a:ext cx="4681181" cy="3616783"/>
          </a:xfrm>
          <a:prstGeom prst="rect">
            <a:avLst/>
          </a:prstGeom>
        </p:spPr>
        <p:txBody>
          <a:bodyPr vert="horz" wrap="square" numCol="2" spcCol="252000">
            <a:noAutofit/>
          </a:bodyPr>
          <a:lstStyle>
            <a:defPPr>
              <a:defRPr lang="zh-CN"/>
            </a:defPPr>
            <a:lvl1pPr>
              <a:lnSpc>
                <a:spcPct val="150000"/>
              </a:lnSpc>
              <a:defRPr sz="1050">
                <a:solidFill>
                  <a:schemeClr val="tx1">
                    <a:lumMod val="75000"/>
                    <a:lumOff val="25000"/>
                  </a:schemeClr>
                </a:solidFill>
                <a:latin typeface="微软雅黑" pitchFamily="34" charset="-122"/>
                <a:ea typeface="微软雅黑" pitchFamily="34" charset="-122"/>
              </a:defRPr>
            </a:lvl1pPr>
          </a:lstStyle>
          <a:p>
            <a:r>
              <a:rPr lang="en-US" altLang="zh-CN" dirty="0"/>
              <a:t>The spring and autumn period and the visual studio is one of the enterprises and individuals to provide professional creativity, brand integration design consultants, more than 10 years working experience. To customers as the benchmark, with wisdom grafting business and the arts</a:t>
            </a:r>
            <a:r>
              <a:rPr lang="en-US" altLang="zh-CN" dirty="0" smtClean="0"/>
              <a:t>,</a:t>
            </a:r>
            <a:endParaRPr lang="en-US" altLang="zh-CN" dirty="0" smtClean="0"/>
          </a:p>
          <a:p>
            <a:r>
              <a:rPr lang="en-US" altLang="zh-CN" dirty="0"/>
              <a:t>The spring and autumn period and the visual studio is one of the enterprises and individuals to provide professional creativity, brand integration design consultants, more than 10 years working experience. To customers as the benchmark, with wisdom grafting business and the arts,</a:t>
            </a:r>
            <a:endParaRPr lang="zh-CN" altLang="en-US" dirty="0"/>
          </a:p>
        </p:txBody>
      </p:sp>
      <p:sp>
        <p:nvSpPr>
          <p:cNvPr id="56" name="矩形 55"/>
          <p:cNvSpPr/>
          <p:nvPr/>
        </p:nvSpPr>
        <p:spPr>
          <a:xfrm>
            <a:off x="6813632" y="1220365"/>
            <a:ext cx="4681181" cy="887362"/>
          </a:xfrm>
          <a:prstGeom prst="rect">
            <a:avLst/>
          </a:prstGeom>
        </p:spPr>
        <p:txBody>
          <a:bodyPr vert="horz" wrap="square" numCol="2" spcCol="252000">
            <a:noAutofit/>
          </a:bodyPr>
          <a:lstStyle/>
          <a:p>
            <a:pPr>
              <a:lnSpc>
                <a:spcPct val="150000"/>
              </a:lnSpc>
            </a:pPr>
            <a:r>
              <a:rPr lang="zh-CN" altLang="zh-CN" sz="1050" dirty="0">
                <a:solidFill>
                  <a:schemeClr val="tx1">
                    <a:lumMod val="75000"/>
                    <a:lumOff val="25000"/>
                  </a:schemeClr>
                </a:solidFill>
                <a:latin typeface="微软雅黑" pitchFamily="34" charset="-122"/>
                <a:ea typeface="微软雅黑" pitchFamily="34" charset="-122"/>
              </a:rPr>
              <a:t>输入文字工作室是一家为企业、个人提供专业创意、品牌整合设计的顾问机构，</a:t>
            </a:r>
            <a:r>
              <a:rPr lang="en-US" altLang="zh-CN" sz="1050" dirty="0">
                <a:solidFill>
                  <a:schemeClr val="tx1">
                    <a:lumMod val="75000"/>
                    <a:lumOff val="25000"/>
                  </a:schemeClr>
                </a:solidFill>
                <a:latin typeface="微软雅黑" pitchFamily="34" charset="-122"/>
                <a:ea typeface="微软雅黑" pitchFamily="34" charset="-122"/>
              </a:rPr>
              <a:t>10</a:t>
            </a:r>
            <a:r>
              <a:rPr lang="zh-CN" altLang="zh-CN" sz="1050" dirty="0">
                <a:solidFill>
                  <a:schemeClr val="tx1">
                    <a:lumMod val="75000"/>
                    <a:lumOff val="25000"/>
                  </a:schemeClr>
                </a:solidFill>
                <a:latin typeface="微软雅黑" pitchFamily="34" charset="-122"/>
                <a:ea typeface="微软雅黑" pitchFamily="34" charset="-122"/>
              </a:rPr>
              <a:t>年以上工作经验！以客户为基准，用智慧嫁接商业与艺术，致力于奉献！贴心于服务！</a:t>
            </a:r>
            <a:endParaRPr lang="zh-CN" altLang="zh-CN" sz="1050" dirty="0">
              <a:solidFill>
                <a:schemeClr val="tx1">
                  <a:lumMod val="75000"/>
                  <a:lumOff val="2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fill="hold"/>
                                        <p:tgtEl>
                                          <p:spTgt spid="49"/>
                                        </p:tgtEl>
                                        <p:attrNameLst>
                                          <p:attrName>ppt_x</p:attrName>
                                        </p:attrNameLst>
                                      </p:cBhvr>
                                      <p:tavLst>
                                        <p:tav tm="0">
                                          <p:val>
                                            <p:strVal val="0-#ppt_w/2"/>
                                          </p:val>
                                        </p:tav>
                                        <p:tav tm="100000">
                                          <p:val>
                                            <p:strVal val="#ppt_x"/>
                                          </p:val>
                                        </p:tav>
                                      </p:tavLst>
                                    </p:anim>
                                    <p:anim calcmode="lin" valueType="num">
                                      <p:cBhvr additive="base">
                                        <p:cTn id="8" dur="500" fill="hold"/>
                                        <p:tgtEl>
                                          <p:spTgt spid="4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randombar(horizontal)">
                                      <p:cBhvr>
                                        <p:cTn id="12" dur="500"/>
                                        <p:tgtEl>
                                          <p:spTgt spid="48"/>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52"/>
                                        </p:tgtEl>
                                        <p:attrNameLst>
                                          <p:attrName>style.visibility</p:attrName>
                                        </p:attrNameLst>
                                      </p:cBhvr>
                                      <p:to>
                                        <p:strVal val="visible"/>
                                      </p:to>
                                    </p:set>
                                    <p:anim calcmode="lin" valueType="num">
                                      <p:cBhvr>
                                        <p:cTn id="15" dur="500" fill="hold"/>
                                        <p:tgtEl>
                                          <p:spTgt spid="52"/>
                                        </p:tgtEl>
                                        <p:attrNameLst>
                                          <p:attrName>ppt_w</p:attrName>
                                        </p:attrNameLst>
                                      </p:cBhvr>
                                      <p:tavLst>
                                        <p:tav tm="0">
                                          <p:val>
                                            <p:fltVal val="0"/>
                                          </p:val>
                                        </p:tav>
                                        <p:tav tm="100000">
                                          <p:val>
                                            <p:strVal val="#ppt_w"/>
                                          </p:val>
                                        </p:tav>
                                      </p:tavLst>
                                    </p:anim>
                                    <p:anim calcmode="lin" valueType="num">
                                      <p:cBhvr>
                                        <p:cTn id="16" dur="500" fill="hold"/>
                                        <p:tgtEl>
                                          <p:spTgt spid="52"/>
                                        </p:tgtEl>
                                        <p:attrNameLst>
                                          <p:attrName>ppt_h</p:attrName>
                                        </p:attrNameLst>
                                      </p:cBhvr>
                                      <p:tavLst>
                                        <p:tav tm="0">
                                          <p:val>
                                            <p:fltVal val="0"/>
                                          </p:val>
                                        </p:tav>
                                        <p:tav tm="100000">
                                          <p:val>
                                            <p:strVal val="#ppt_h"/>
                                          </p:val>
                                        </p:tav>
                                      </p:tavLst>
                                    </p:anim>
                                    <p:animEffect transition="in" filter="fade">
                                      <p:cBhvr>
                                        <p:cTn id="17" dur="500"/>
                                        <p:tgtEl>
                                          <p:spTgt spid="52"/>
                                        </p:tgtEl>
                                      </p:cBhvr>
                                    </p:animEffect>
                                  </p:childTnLst>
                                </p:cTn>
                              </p:par>
                            </p:childTnLst>
                          </p:cTn>
                        </p:par>
                        <p:par>
                          <p:cTn id="18" fill="hold">
                            <p:stCondLst>
                              <p:cond delay="1000"/>
                            </p:stCondLst>
                            <p:childTnLst>
                              <p:par>
                                <p:cTn id="19" presetID="10" presetClass="entr" presetSubtype="0" fill="hold" grpId="0" nodeType="afterEffect">
                                  <p:stCondLst>
                                    <p:cond delay="0"/>
                                  </p:stCondLst>
                                  <p:iterate type="wd">
                                    <p:tmPct val="10000"/>
                                  </p:iterate>
                                  <p:childTnLst>
                                    <p:set>
                                      <p:cBhvr>
                                        <p:cTn id="20" dur="1" fill="hold">
                                          <p:stCondLst>
                                            <p:cond delay="0"/>
                                          </p:stCondLst>
                                        </p:cTn>
                                        <p:tgtEl>
                                          <p:spTgt spid="56"/>
                                        </p:tgtEl>
                                        <p:attrNameLst>
                                          <p:attrName>style.visibility</p:attrName>
                                        </p:attrNameLst>
                                      </p:cBhvr>
                                      <p:to>
                                        <p:strVal val="visible"/>
                                      </p:to>
                                    </p:set>
                                    <p:animEffect transition="in" filter="fade">
                                      <p:cBhvr>
                                        <p:cTn id="21" dur="500"/>
                                        <p:tgtEl>
                                          <p:spTgt spid="56"/>
                                        </p:tgtEl>
                                      </p:cBhvr>
                                    </p:animEffect>
                                  </p:childTnLst>
                                </p:cTn>
                              </p:par>
                            </p:childTnLst>
                          </p:cTn>
                        </p:par>
                        <p:par>
                          <p:cTn id="22" fill="hold">
                            <p:stCondLst>
                              <p:cond delay="4699"/>
                            </p:stCondLst>
                            <p:childTnLst>
                              <p:par>
                                <p:cTn id="23" presetID="22" presetClass="entr" presetSubtype="1" fill="hold" grpId="0" nodeType="after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wipe(up)">
                                      <p:cBhvr>
                                        <p:cTn id="25" dur="1000"/>
                                        <p:tgtEl>
                                          <p:spTgt spid="55"/>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50"/>
                                        </p:tgtEl>
                                        <p:attrNameLst>
                                          <p:attrName>style.visibility</p:attrName>
                                        </p:attrNameLst>
                                      </p:cBhvr>
                                      <p:to>
                                        <p:strVal val="visible"/>
                                      </p:to>
                                    </p:set>
                                    <p:animEffect transition="in" filter="randombar(horizontal)">
                                      <p:cBhvr>
                                        <p:cTn id="28" dur="10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9" grpId="0" animBg="1"/>
      <p:bldP spid="50" grpId="0" animBg="1"/>
      <p:bldP spid="52" grpId="0"/>
      <p:bldP spid="55" grpId="0"/>
      <p:bldP spid="5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2"/>
          <p:cNvSpPr txBox="1"/>
          <p:nvPr/>
        </p:nvSpPr>
        <p:spPr>
          <a:xfrm>
            <a:off x="1233107" y="332656"/>
            <a:ext cx="8320614" cy="584775"/>
          </a:xfrm>
          <a:prstGeom prst="rect">
            <a:avLst/>
          </a:prstGeom>
          <a:noFill/>
          <a:ln>
            <a:noFill/>
            <a:prstDash val="sysDash"/>
          </a:ln>
        </p:spPr>
        <p:txBody>
          <a:bodyPr wrap="square" rtlCol="0">
            <a:spAutoFit/>
          </a:bodyPr>
          <a:lstStyle>
            <a:defPPr>
              <a:defRPr lang="zh-CN"/>
            </a:defPPr>
            <a:lvl1pPr>
              <a:lnSpc>
                <a:spcPct val="100000"/>
              </a:lnSpc>
              <a:defRPr sz="3200" b="1">
                <a:gradFill flip="none" rotWithShape="1">
                  <a:gsLst>
                    <a:gs pos="53000">
                      <a:srgbClr val="FFF046"/>
                    </a:gs>
                    <a:gs pos="90242">
                      <a:srgbClr val="FFF74E"/>
                    </a:gs>
                    <a:gs pos="1463">
                      <a:srgbClr val="EECA96"/>
                    </a:gs>
                    <a:gs pos="13000">
                      <a:srgbClr val="FFEF4C"/>
                    </a:gs>
                    <a:gs pos="100000">
                      <a:srgbClr val="FFFF89"/>
                    </a:gs>
                  </a:gsLst>
                  <a:lin ang="5400000" scaled="1"/>
                  <a:tileRect/>
                </a:gradFill>
                <a:effectLst/>
                <a:cs typeface="+mn-ea"/>
              </a:defRPr>
            </a:lvl1pPr>
          </a:lstStyle>
          <a:p>
            <a:r>
              <a:rPr lang="zh-CN" altLang="en-US" dirty="0">
                <a:effectLst>
                  <a:outerShdw blurRad="533400" dist="38100" dir="8100000" algn="tr" rotWithShape="0">
                    <a:schemeClr val="accent1">
                      <a:alpha val="40000"/>
                    </a:schemeClr>
                  </a:outerShdw>
                </a:effectLst>
                <a:sym typeface="+mn-lt"/>
              </a:rPr>
              <a:t>添加修改相关页面标题文字</a:t>
            </a:r>
            <a:endParaRPr lang="zh-CN" altLang="zh-CN" dirty="0">
              <a:effectLst>
                <a:outerShdw blurRad="533400" dist="38100" dir="8100000" algn="tr" rotWithShape="0">
                  <a:schemeClr val="accent1">
                    <a:alpha val="40000"/>
                  </a:schemeClr>
                </a:outerShdw>
              </a:effectLst>
              <a:sym typeface="+mn-lt"/>
            </a:endParaRPr>
          </a:p>
        </p:txBody>
      </p:sp>
      <p:sp>
        <p:nvSpPr>
          <p:cNvPr id="28" name="矩形 27"/>
          <p:cNvSpPr/>
          <p:nvPr/>
        </p:nvSpPr>
        <p:spPr>
          <a:xfrm>
            <a:off x="2790852" y="2606905"/>
            <a:ext cx="1107996" cy="954107"/>
          </a:xfrm>
          <a:prstGeom prst="rect">
            <a:avLst/>
          </a:prstGeom>
        </p:spPr>
        <p:txBody>
          <a:bodyPr wrap="none">
            <a:spAutoFit/>
          </a:bodyPr>
          <a:lstStyle/>
          <a:p>
            <a:r>
              <a:rPr lang="zh-CN" altLang="en-US" sz="2800" spc="-300" dirty="0" smtClean="0">
                <a:solidFill>
                  <a:schemeClr val="tx1">
                    <a:lumMod val="75000"/>
                    <a:lumOff val="25000"/>
                  </a:schemeClr>
                </a:solidFill>
                <a:latin typeface="造字工房俊雅（非商用）常规体" pitchFamily="50" charset="-122"/>
                <a:ea typeface="造字工房俊雅（非商用）常规体" pitchFamily="50" charset="-122"/>
              </a:rPr>
              <a:t>请在这里</a:t>
            </a:r>
            <a:endParaRPr lang="en-US" altLang="zh-CN" sz="2800" spc="-300" dirty="0" smtClean="0">
              <a:solidFill>
                <a:schemeClr val="tx1">
                  <a:lumMod val="75000"/>
                  <a:lumOff val="25000"/>
                </a:schemeClr>
              </a:solidFill>
              <a:latin typeface="造字工房俊雅（非商用）常规体" pitchFamily="50" charset="-122"/>
              <a:ea typeface="造字工房俊雅（非商用）常规体" pitchFamily="50" charset="-122"/>
            </a:endParaRPr>
          </a:p>
          <a:p>
            <a:r>
              <a:rPr lang="zh-CN" altLang="en-US" sz="2800" spc="-300" dirty="0" smtClean="0">
                <a:solidFill>
                  <a:srgbClr val="C00000"/>
                </a:solidFill>
                <a:latin typeface="造字工房俊雅（非商用）常规体" pitchFamily="50" charset="-122"/>
                <a:ea typeface="造字工房俊雅（非商用）常规体" pitchFamily="50" charset="-122"/>
              </a:rPr>
              <a:t>输入标题</a:t>
            </a:r>
            <a:endParaRPr lang="en-US" altLang="zh-CN" sz="2800" spc="-300" dirty="0" smtClean="0">
              <a:solidFill>
                <a:srgbClr val="C00000"/>
              </a:solidFill>
              <a:latin typeface="造字工房俊雅（非商用）常规体" pitchFamily="50" charset="-122"/>
              <a:ea typeface="造字工房俊雅（非商用）常规体" pitchFamily="50" charset="-122"/>
            </a:endParaRPr>
          </a:p>
        </p:txBody>
      </p:sp>
      <p:sp>
        <p:nvSpPr>
          <p:cNvPr id="29" name="矩形 28"/>
          <p:cNvSpPr/>
          <p:nvPr/>
        </p:nvSpPr>
        <p:spPr>
          <a:xfrm>
            <a:off x="8220102" y="2606905"/>
            <a:ext cx="1107996" cy="954107"/>
          </a:xfrm>
          <a:prstGeom prst="rect">
            <a:avLst/>
          </a:prstGeom>
        </p:spPr>
        <p:txBody>
          <a:bodyPr wrap="none">
            <a:spAutoFit/>
          </a:bodyPr>
          <a:lstStyle/>
          <a:p>
            <a:r>
              <a:rPr lang="zh-CN" altLang="en-US" sz="2800" spc="-300" dirty="0" smtClean="0">
                <a:solidFill>
                  <a:schemeClr val="tx1">
                    <a:lumMod val="75000"/>
                    <a:lumOff val="25000"/>
                  </a:schemeClr>
                </a:solidFill>
                <a:latin typeface="造字工房俊雅（非商用）常规体" pitchFamily="50" charset="-122"/>
                <a:ea typeface="造字工房俊雅（非商用）常规体" pitchFamily="50" charset="-122"/>
              </a:rPr>
              <a:t>请在这里</a:t>
            </a:r>
            <a:endParaRPr lang="en-US" altLang="zh-CN" sz="2800" spc="-300" dirty="0" smtClean="0">
              <a:solidFill>
                <a:schemeClr val="tx1">
                  <a:lumMod val="75000"/>
                  <a:lumOff val="25000"/>
                </a:schemeClr>
              </a:solidFill>
              <a:latin typeface="造字工房俊雅（非商用）常规体" pitchFamily="50" charset="-122"/>
              <a:ea typeface="造字工房俊雅（非商用）常规体" pitchFamily="50" charset="-122"/>
            </a:endParaRPr>
          </a:p>
          <a:p>
            <a:r>
              <a:rPr lang="zh-CN" altLang="en-US" sz="2800" spc="-300" dirty="0" smtClean="0">
                <a:solidFill>
                  <a:srgbClr val="C00000"/>
                </a:solidFill>
                <a:latin typeface="造字工房俊雅（非商用）常规体" pitchFamily="50" charset="-122"/>
                <a:ea typeface="造字工房俊雅（非商用）常规体" pitchFamily="50" charset="-122"/>
              </a:rPr>
              <a:t>输入标题</a:t>
            </a:r>
            <a:endParaRPr lang="en-US" altLang="zh-CN" sz="2800" spc="-300" dirty="0" smtClean="0">
              <a:solidFill>
                <a:srgbClr val="C00000"/>
              </a:solidFill>
              <a:latin typeface="造字工房俊雅（非商用）常规体" pitchFamily="50" charset="-122"/>
              <a:ea typeface="造字工房俊雅（非商用）常规体" pitchFamily="50" charset="-122"/>
            </a:endParaRPr>
          </a:p>
        </p:txBody>
      </p:sp>
      <p:sp>
        <p:nvSpPr>
          <p:cNvPr id="30" name="矩形 29"/>
          <p:cNvSpPr/>
          <p:nvPr/>
        </p:nvSpPr>
        <p:spPr>
          <a:xfrm>
            <a:off x="2096602" y="3916715"/>
            <a:ext cx="2446020" cy="1477328"/>
          </a:xfrm>
          <a:prstGeom prst="rect">
            <a:avLst/>
          </a:prstGeom>
        </p:spPr>
        <p:txBody>
          <a:bodyPr vert="eaVert" wrap="square">
            <a:spAutoFit/>
          </a:bodyPr>
          <a:lstStyle/>
          <a:p>
            <a:pPr>
              <a:lnSpc>
                <a:spcPct val="150000"/>
              </a:lnSpc>
            </a:pPr>
            <a:r>
              <a:rPr lang="zh-CN" altLang="zh-CN" sz="1050" dirty="0">
                <a:solidFill>
                  <a:schemeClr val="tx1">
                    <a:lumMod val="75000"/>
                    <a:lumOff val="25000"/>
                  </a:schemeClr>
                </a:solidFill>
                <a:latin typeface="微软雅黑" pitchFamily="34" charset="-122"/>
                <a:ea typeface="微软雅黑" pitchFamily="34" charset="-122"/>
              </a:rPr>
              <a:t>输入文字工作室是一家为企业、个人提供专业创意、品牌整合设计的顾问机构，</a:t>
            </a:r>
            <a:r>
              <a:rPr lang="en-US" altLang="zh-CN" sz="1050" dirty="0">
                <a:solidFill>
                  <a:schemeClr val="tx1">
                    <a:lumMod val="75000"/>
                    <a:lumOff val="25000"/>
                  </a:schemeClr>
                </a:solidFill>
                <a:latin typeface="微软雅黑" pitchFamily="34" charset="-122"/>
                <a:ea typeface="微软雅黑" pitchFamily="34" charset="-122"/>
              </a:rPr>
              <a:t>10</a:t>
            </a:r>
            <a:r>
              <a:rPr lang="zh-CN" altLang="zh-CN" sz="1050" dirty="0">
                <a:solidFill>
                  <a:schemeClr val="tx1">
                    <a:lumMod val="75000"/>
                    <a:lumOff val="25000"/>
                  </a:schemeClr>
                </a:solidFill>
                <a:latin typeface="微软雅黑" pitchFamily="34" charset="-122"/>
                <a:ea typeface="微软雅黑" pitchFamily="34" charset="-122"/>
              </a:rPr>
              <a:t>年以上工作经验！以客户为基准，用智慧嫁接商业与艺术，致力于奉献！贴心于服务！</a:t>
            </a:r>
            <a:endParaRPr lang="zh-CN" altLang="zh-CN" sz="1050" dirty="0">
              <a:solidFill>
                <a:schemeClr val="tx1">
                  <a:lumMod val="75000"/>
                  <a:lumOff val="25000"/>
                </a:schemeClr>
              </a:solidFill>
              <a:latin typeface="微软雅黑" pitchFamily="34" charset="-122"/>
              <a:ea typeface="微软雅黑" pitchFamily="34" charset="-122"/>
            </a:endParaRPr>
          </a:p>
        </p:txBody>
      </p:sp>
      <p:pic>
        <p:nvPicPr>
          <p:cNvPr id="31" name="图片 3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820816" y="2276872"/>
            <a:ext cx="2550368" cy="2481215"/>
          </a:xfrm>
          <a:prstGeom prst="rect">
            <a:avLst/>
          </a:prstGeom>
        </p:spPr>
      </p:pic>
      <p:sp>
        <p:nvSpPr>
          <p:cNvPr id="32" name="矩形 31"/>
          <p:cNvSpPr/>
          <p:nvPr/>
        </p:nvSpPr>
        <p:spPr>
          <a:xfrm>
            <a:off x="7438623" y="3916715"/>
            <a:ext cx="2446020" cy="1477328"/>
          </a:xfrm>
          <a:prstGeom prst="rect">
            <a:avLst/>
          </a:prstGeom>
        </p:spPr>
        <p:txBody>
          <a:bodyPr vert="eaVert" wrap="square">
            <a:spAutoFit/>
          </a:bodyPr>
          <a:lstStyle/>
          <a:p>
            <a:pPr>
              <a:lnSpc>
                <a:spcPct val="150000"/>
              </a:lnSpc>
            </a:pPr>
            <a:r>
              <a:rPr lang="zh-CN" altLang="zh-CN" sz="1050" dirty="0">
                <a:solidFill>
                  <a:schemeClr val="tx1">
                    <a:lumMod val="75000"/>
                    <a:lumOff val="25000"/>
                  </a:schemeClr>
                </a:solidFill>
                <a:latin typeface="微软雅黑" pitchFamily="34" charset="-122"/>
                <a:ea typeface="微软雅黑" pitchFamily="34" charset="-122"/>
              </a:rPr>
              <a:t>输入文字工作室是一家为企业、个人提供专业创意、品牌整合设计的顾问机构，</a:t>
            </a:r>
            <a:r>
              <a:rPr lang="en-US" altLang="zh-CN" sz="1050" dirty="0">
                <a:solidFill>
                  <a:schemeClr val="tx1">
                    <a:lumMod val="75000"/>
                    <a:lumOff val="25000"/>
                  </a:schemeClr>
                </a:solidFill>
                <a:latin typeface="微软雅黑" pitchFamily="34" charset="-122"/>
                <a:ea typeface="微软雅黑" pitchFamily="34" charset="-122"/>
              </a:rPr>
              <a:t>10</a:t>
            </a:r>
            <a:r>
              <a:rPr lang="zh-CN" altLang="zh-CN" sz="1050" dirty="0">
                <a:solidFill>
                  <a:schemeClr val="tx1">
                    <a:lumMod val="75000"/>
                    <a:lumOff val="25000"/>
                  </a:schemeClr>
                </a:solidFill>
                <a:latin typeface="微软雅黑" pitchFamily="34" charset="-122"/>
                <a:ea typeface="微软雅黑" pitchFamily="34" charset="-122"/>
              </a:rPr>
              <a:t>年以上工作经验！以客户为基准，用智慧嫁接商业与艺术，致力于奉献！贴心于服务！</a:t>
            </a:r>
            <a:endParaRPr lang="zh-CN" altLang="zh-CN" sz="1050" dirty="0">
              <a:solidFill>
                <a:schemeClr val="tx1">
                  <a:lumMod val="75000"/>
                  <a:lumOff val="2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barn(inVertical)">
                                      <p:cBhvr>
                                        <p:cTn id="7" dur="500"/>
                                        <p:tgtEl>
                                          <p:spTgt spid="40"/>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1000"/>
                                        <p:tgtEl>
                                          <p:spTgt spid="31"/>
                                        </p:tgtEl>
                                      </p:cBhvr>
                                    </p:animEffect>
                                    <p:anim calcmode="lin" valueType="num">
                                      <p:cBhvr>
                                        <p:cTn id="12" dur="1000" fill="hold"/>
                                        <p:tgtEl>
                                          <p:spTgt spid="31"/>
                                        </p:tgtEl>
                                        <p:attrNameLst>
                                          <p:attrName>ppt_x</p:attrName>
                                        </p:attrNameLst>
                                      </p:cBhvr>
                                      <p:tavLst>
                                        <p:tav tm="0">
                                          <p:val>
                                            <p:strVal val="#ppt_x"/>
                                          </p:val>
                                        </p:tav>
                                        <p:tav tm="100000">
                                          <p:val>
                                            <p:strVal val="#ppt_x"/>
                                          </p:val>
                                        </p:tav>
                                      </p:tavLst>
                                    </p:anim>
                                    <p:anim calcmode="lin" valueType="num">
                                      <p:cBhvr>
                                        <p:cTn id="13" dur="1000" fill="hold"/>
                                        <p:tgtEl>
                                          <p:spTgt spid="31"/>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ppt_w</p:attrName>
                                        </p:attrNameLst>
                                      </p:cBhvr>
                                      <p:tavLst>
                                        <p:tav tm="0">
                                          <p:val>
                                            <p:fltVal val="0"/>
                                          </p:val>
                                        </p:tav>
                                        <p:tav tm="100000">
                                          <p:val>
                                            <p:strVal val="#ppt_w"/>
                                          </p:val>
                                        </p:tav>
                                      </p:tavLst>
                                    </p:anim>
                                    <p:anim calcmode="lin" valueType="num">
                                      <p:cBhvr>
                                        <p:cTn id="18" dur="500" fill="hold"/>
                                        <p:tgtEl>
                                          <p:spTgt spid="29"/>
                                        </p:tgtEl>
                                        <p:attrNameLst>
                                          <p:attrName>ppt_h</p:attrName>
                                        </p:attrNameLst>
                                      </p:cBhvr>
                                      <p:tavLst>
                                        <p:tav tm="0">
                                          <p:val>
                                            <p:fltVal val="0"/>
                                          </p:val>
                                        </p:tav>
                                        <p:tav tm="100000">
                                          <p:val>
                                            <p:strVal val="#ppt_h"/>
                                          </p:val>
                                        </p:tav>
                                      </p:tavLst>
                                    </p:anim>
                                    <p:animEffect transition="in" filter="fade">
                                      <p:cBhvr>
                                        <p:cTn id="19" dur="500"/>
                                        <p:tgtEl>
                                          <p:spTgt spid="2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p:cTn id="22" dur="500" fill="hold"/>
                                        <p:tgtEl>
                                          <p:spTgt spid="28"/>
                                        </p:tgtEl>
                                        <p:attrNameLst>
                                          <p:attrName>ppt_w</p:attrName>
                                        </p:attrNameLst>
                                      </p:cBhvr>
                                      <p:tavLst>
                                        <p:tav tm="0">
                                          <p:val>
                                            <p:fltVal val="0"/>
                                          </p:val>
                                        </p:tav>
                                        <p:tav tm="100000">
                                          <p:val>
                                            <p:strVal val="#ppt_w"/>
                                          </p:val>
                                        </p:tav>
                                      </p:tavLst>
                                    </p:anim>
                                    <p:anim calcmode="lin" valueType="num">
                                      <p:cBhvr>
                                        <p:cTn id="23" dur="500" fill="hold"/>
                                        <p:tgtEl>
                                          <p:spTgt spid="28"/>
                                        </p:tgtEl>
                                        <p:attrNameLst>
                                          <p:attrName>ppt_h</p:attrName>
                                        </p:attrNameLst>
                                      </p:cBhvr>
                                      <p:tavLst>
                                        <p:tav tm="0">
                                          <p:val>
                                            <p:fltVal val="0"/>
                                          </p:val>
                                        </p:tav>
                                        <p:tav tm="100000">
                                          <p:val>
                                            <p:strVal val="#ppt_h"/>
                                          </p:val>
                                        </p:tav>
                                      </p:tavLst>
                                    </p:anim>
                                    <p:animEffect transition="in" filter="fade">
                                      <p:cBhvr>
                                        <p:cTn id="24" dur="500"/>
                                        <p:tgtEl>
                                          <p:spTgt spid="28"/>
                                        </p:tgtEl>
                                      </p:cBhvr>
                                    </p:animEffect>
                                  </p:childTnLst>
                                </p:cTn>
                              </p:par>
                            </p:childTnLst>
                          </p:cTn>
                        </p:par>
                        <p:par>
                          <p:cTn id="25" fill="hold">
                            <p:stCondLst>
                              <p:cond delay="2000"/>
                            </p:stCondLst>
                            <p:childTnLst>
                              <p:par>
                                <p:cTn id="26" presetID="10" presetClass="entr" presetSubtype="0" fill="hold" grpId="0" nodeType="afterEffect">
                                  <p:stCondLst>
                                    <p:cond delay="0"/>
                                  </p:stCondLst>
                                  <p:iterate type="wd">
                                    <p:tmPct val="10000"/>
                                  </p:iterate>
                                  <p:childTnLst>
                                    <p:set>
                                      <p:cBhvr>
                                        <p:cTn id="27" dur="1" fill="hold">
                                          <p:stCondLst>
                                            <p:cond delay="0"/>
                                          </p:stCondLst>
                                        </p:cTn>
                                        <p:tgtEl>
                                          <p:spTgt spid="30"/>
                                        </p:tgtEl>
                                        <p:attrNameLst>
                                          <p:attrName>style.visibility</p:attrName>
                                        </p:attrNameLst>
                                      </p:cBhvr>
                                      <p:to>
                                        <p:strVal val="visible"/>
                                      </p:to>
                                    </p:set>
                                    <p:animEffect transition="in" filter="fade">
                                      <p:cBhvr>
                                        <p:cTn id="28" dur="250"/>
                                        <p:tgtEl>
                                          <p:spTgt spid="30"/>
                                        </p:tgtEl>
                                      </p:cBhvr>
                                    </p:animEffect>
                                  </p:childTnLst>
                                </p:cTn>
                              </p:par>
                              <p:par>
                                <p:cTn id="29" presetID="10" presetClass="entr" presetSubtype="0" fill="hold" grpId="0" nodeType="withEffect">
                                  <p:stCondLst>
                                    <p:cond delay="0"/>
                                  </p:stCondLst>
                                  <p:iterate type="wd">
                                    <p:tmPct val="10000"/>
                                  </p:iterate>
                                  <p:childTnLst>
                                    <p:set>
                                      <p:cBhvr>
                                        <p:cTn id="30" dur="1" fill="hold">
                                          <p:stCondLst>
                                            <p:cond delay="0"/>
                                          </p:stCondLst>
                                        </p:cTn>
                                        <p:tgtEl>
                                          <p:spTgt spid="32"/>
                                        </p:tgtEl>
                                        <p:attrNameLst>
                                          <p:attrName>style.visibility</p:attrName>
                                        </p:attrNameLst>
                                      </p:cBhvr>
                                      <p:to>
                                        <p:strVal val="visible"/>
                                      </p:to>
                                    </p:set>
                                    <p:animEffect transition="in" filter="fade">
                                      <p:cBhvr>
                                        <p:cTn id="31" dur="25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28" grpId="0"/>
      <p:bldP spid="29" grpId="0"/>
      <p:bldP spid="30" grpId="0"/>
      <p:bldP spid="3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
          <p:cNvSpPr/>
          <p:nvPr/>
        </p:nvSpPr>
        <p:spPr bwMode="auto">
          <a:xfrm>
            <a:off x="3423320" y="1716881"/>
            <a:ext cx="2570745" cy="4119563"/>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AC0000"/>
          </a:solidFill>
          <a:ln w="10" cap="flat">
            <a:solidFill>
              <a:srgbClr val="FFFFFF">
                <a:lumMod val="85000"/>
              </a:srgbClr>
            </a:solidFill>
            <a:prstDash val="solid"/>
            <a:miter lim="800000"/>
          </a:ln>
        </p:spPr>
        <p:txBody>
          <a:bodyPr vert="horz" wrap="square" lIns="91400" tIns="45700" rIns="91400" bIns="45700" numCol="1" anchor="t" anchorCtr="0" compatLnSpc="1"/>
          <a:lstStyle/>
          <a:p>
            <a:pPr defTabSz="1218565" fontAlgn="auto">
              <a:spcBef>
                <a:spcPts val="0"/>
              </a:spcBef>
              <a:spcAft>
                <a:spcPts val="0"/>
              </a:spcAft>
              <a:defRPr/>
            </a:pPr>
            <a:endParaRPr lang="zh-CN" altLang="en-US" b="0" kern="0">
              <a:solidFill>
                <a:sysClr val="windowText" lastClr="000000"/>
              </a:solidFill>
              <a:cs typeface="+mn-ea"/>
              <a:sym typeface="+mn-lt"/>
            </a:endParaRPr>
          </a:p>
        </p:txBody>
      </p:sp>
      <p:sp>
        <p:nvSpPr>
          <p:cNvPr id="4" name="Freeform 6"/>
          <p:cNvSpPr/>
          <p:nvPr/>
        </p:nvSpPr>
        <p:spPr bwMode="auto">
          <a:xfrm>
            <a:off x="578043" y="1716881"/>
            <a:ext cx="2572333" cy="4119563"/>
          </a:xfrm>
          <a:custGeom>
            <a:avLst/>
            <a:gdLst>
              <a:gd name="T0" fmla="*/ 125 w 3149"/>
              <a:gd name="T1" fmla="*/ 0 h 5005"/>
              <a:gd name="T2" fmla="*/ 3024 w 3149"/>
              <a:gd name="T3" fmla="*/ 0 h 5005"/>
              <a:gd name="T4" fmla="*/ 3149 w 3149"/>
              <a:gd name="T5" fmla="*/ 125 h 5005"/>
              <a:gd name="T6" fmla="*/ 3149 w 3149"/>
              <a:gd name="T7" fmla="*/ 4880 h 5005"/>
              <a:gd name="T8" fmla="*/ 3024 w 3149"/>
              <a:gd name="T9" fmla="*/ 5005 h 5005"/>
              <a:gd name="T10" fmla="*/ 125 w 3149"/>
              <a:gd name="T11" fmla="*/ 5005 h 5005"/>
              <a:gd name="T12" fmla="*/ 0 w 3149"/>
              <a:gd name="T13" fmla="*/ 4880 h 5005"/>
              <a:gd name="T14" fmla="*/ 0 w 3149"/>
              <a:gd name="T15" fmla="*/ 125 h 5005"/>
              <a:gd name="T16" fmla="*/ 125 w 3149"/>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9" h="5005">
                <a:moveTo>
                  <a:pt x="125" y="0"/>
                </a:moveTo>
                <a:lnTo>
                  <a:pt x="3024" y="0"/>
                </a:lnTo>
                <a:cubicBezTo>
                  <a:pt x="3092" y="0"/>
                  <a:pt x="3149" y="56"/>
                  <a:pt x="3149" y="125"/>
                </a:cubicBezTo>
                <a:lnTo>
                  <a:pt x="3149" y="4880"/>
                </a:lnTo>
                <a:cubicBezTo>
                  <a:pt x="3149" y="4949"/>
                  <a:pt x="3092" y="5005"/>
                  <a:pt x="3024" y="5005"/>
                </a:cubicBezTo>
                <a:lnTo>
                  <a:pt x="125" y="5005"/>
                </a:lnTo>
                <a:cubicBezTo>
                  <a:pt x="56" y="5005"/>
                  <a:pt x="0" y="4949"/>
                  <a:pt x="0" y="4880"/>
                </a:cubicBezTo>
                <a:lnTo>
                  <a:pt x="0" y="125"/>
                </a:lnTo>
                <a:cubicBezTo>
                  <a:pt x="0" y="56"/>
                  <a:pt x="56" y="0"/>
                  <a:pt x="125" y="0"/>
                </a:cubicBezTo>
                <a:close/>
              </a:path>
            </a:pathLst>
          </a:custGeom>
          <a:solidFill>
            <a:srgbClr val="AC0000"/>
          </a:solidFill>
          <a:ln w="10" cap="flat">
            <a:solidFill>
              <a:srgbClr val="FFFFFF">
                <a:lumMod val="85000"/>
              </a:srgbClr>
            </a:solidFill>
            <a:prstDash val="solid"/>
            <a:miter lim="800000"/>
          </a:ln>
        </p:spPr>
        <p:txBody>
          <a:bodyPr vert="horz" wrap="square" lIns="91400" tIns="45700" rIns="91400" bIns="45700" numCol="1" anchor="t" anchorCtr="0" compatLnSpc="1"/>
          <a:lstStyle/>
          <a:p>
            <a:pPr defTabSz="1218565" fontAlgn="auto">
              <a:spcBef>
                <a:spcPts val="0"/>
              </a:spcBef>
              <a:spcAft>
                <a:spcPts val="0"/>
              </a:spcAft>
              <a:defRPr/>
            </a:pPr>
            <a:endParaRPr lang="zh-CN" altLang="en-US" b="0" kern="0">
              <a:solidFill>
                <a:sysClr val="windowText" lastClr="000000"/>
              </a:solidFill>
              <a:cs typeface="+mn-ea"/>
              <a:sym typeface="+mn-lt"/>
            </a:endParaRPr>
          </a:p>
        </p:txBody>
      </p:sp>
      <p:sp>
        <p:nvSpPr>
          <p:cNvPr id="5" name="Freeform 7"/>
          <p:cNvSpPr/>
          <p:nvPr/>
        </p:nvSpPr>
        <p:spPr bwMode="auto">
          <a:xfrm>
            <a:off x="9112285" y="1716881"/>
            <a:ext cx="2570745" cy="4119563"/>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AC0000"/>
          </a:solidFill>
          <a:ln w="10" cap="flat">
            <a:solidFill>
              <a:srgbClr val="FFFFFF">
                <a:lumMod val="85000"/>
              </a:srgbClr>
            </a:solidFill>
            <a:prstDash val="solid"/>
            <a:miter lim="800000"/>
          </a:ln>
        </p:spPr>
        <p:txBody>
          <a:bodyPr vert="horz" wrap="square" lIns="91400" tIns="45700" rIns="91400" bIns="45700" numCol="1" anchor="t" anchorCtr="0" compatLnSpc="1"/>
          <a:lstStyle/>
          <a:p>
            <a:pPr defTabSz="1218565" fontAlgn="auto">
              <a:spcBef>
                <a:spcPts val="0"/>
              </a:spcBef>
              <a:spcAft>
                <a:spcPts val="0"/>
              </a:spcAft>
              <a:defRPr/>
            </a:pPr>
            <a:endParaRPr lang="zh-CN" altLang="en-US" b="0" kern="0">
              <a:solidFill>
                <a:sysClr val="windowText" lastClr="000000"/>
              </a:solidFill>
              <a:cs typeface="+mn-ea"/>
              <a:sym typeface="+mn-lt"/>
            </a:endParaRPr>
          </a:p>
        </p:txBody>
      </p:sp>
      <p:sp>
        <p:nvSpPr>
          <p:cNvPr id="6" name="Freeform 8"/>
          <p:cNvSpPr/>
          <p:nvPr/>
        </p:nvSpPr>
        <p:spPr bwMode="auto">
          <a:xfrm>
            <a:off x="6268597" y="1716881"/>
            <a:ext cx="2569159" cy="4119563"/>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AC0000"/>
          </a:solidFill>
          <a:ln w="10" cap="flat">
            <a:solidFill>
              <a:srgbClr val="FFFFFF">
                <a:lumMod val="85000"/>
              </a:srgbClr>
            </a:solidFill>
            <a:prstDash val="solid"/>
            <a:miter lim="800000"/>
          </a:ln>
        </p:spPr>
        <p:txBody>
          <a:bodyPr vert="horz" wrap="square" lIns="91400" tIns="45700" rIns="91400" bIns="45700" numCol="1" anchor="t" anchorCtr="0" compatLnSpc="1"/>
          <a:lstStyle/>
          <a:p>
            <a:pPr defTabSz="1218565" fontAlgn="auto">
              <a:spcBef>
                <a:spcPts val="0"/>
              </a:spcBef>
              <a:spcAft>
                <a:spcPts val="0"/>
              </a:spcAft>
              <a:defRPr/>
            </a:pPr>
            <a:endParaRPr lang="zh-CN" altLang="en-US" b="0" kern="0">
              <a:solidFill>
                <a:sysClr val="windowText" lastClr="000000"/>
              </a:solidFill>
              <a:cs typeface="+mn-ea"/>
              <a:sym typeface="+mn-lt"/>
            </a:endParaRPr>
          </a:p>
        </p:txBody>
      </p:sp>
      <p:grpSp>
        <p:nvGrpSpPr>
          <p:cNvPr id="7" name="组合 6"/>
          <p:cNvGrpSpPr/>
          <p:nvPr/>
        </p:nvGrpSpPr>
        <p:grpSpPr>
          <a:xfrm>
            <a:off x="2985340" y="3326607"/>
            <a:ext cx="631579" cy="636588"/>
            <a:chOff x="3041651" y="3326606"/>
            <a:chExt cx="631825" cy="636588"/>
          </a:xfrm>
        </p:grpSpPr>
        <p:sp>
          <p:nvSpPr>
            <p:cNvPr id="8" name="Oval 9"/>
            <p:cNvSpPr>
              <a:spLocks noChangeArrowheads="1"/>
            </p:cNvSpPr>
            <p:nvPr/>
          </p:nvSpPr>
          <p:spPr bwMode="auto">
            <a:xfrm>
              <a:off x="3041651" y="3326606"/>
              <a:ext cx="631825" cy="636588"/>
            </a:xfrm>
            <a:prstGeom prst="ellipse">
              <a:avLst/>
            </a:prstGeom>
            <a:solidFill>
              <a:srgbClr val="FF0000"/>
            </a:solidFill>
            <a:ln>
              <a:solidFill>
                <a:srgbClr val="FFFFFF"/>
              </a:solidFill>
            </a:ln>
          </p:spPr>
          <p:txBody>
            <a:bodyPr vert="horz" wrap="square" lIns="121920" tIns="60960" rIns="121920" bIns="60960" numCol="1" anchor="t" anchorCtr="0" compatLnSpc="1"/>
            <a:lstStyle/>
            <a:p>
              <a:pPr defTabSz="1218565" fontAlgn="auto">
                <a:spcBef>
                  <a:spcPts val="0"/>
                </a:spcBef>
                <a:spcAft>
                  <a:spcPts val="0"/>
                </a:spcAft>
                <a:defRPr/>
              </a:pPr>
              <a:endParaRPr lang="zh-CN" altLang="en-US" b="0" kern="0">
                <a:solidFill>
                  <a:sysClr val="windowText" lastClr="000000"/>
                </a:solidFill>
                <a:cs typeface="+mn-ea"/>
                <a:sym typeface="+mn-lt"/>
              </a:endParaRPr>
            </a:p>
          </p:txBody>
        </p:sp>
        <p:sp>
          <p:nvSpPr>
            <p:cNvPr id="9" name="Freeform 10"/>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auto">
                <a:spcBef>
                  <a:spcPts val="0"/>
                </a:spcBef>
                <a:spcAft>
                  <a:spcPts val="0"/>
                </a:spcAft>
                <a:defRPr/>
              </a:pPr>
              <a:endParaRPr lang="zh-CN" altLang="en-US" b="0" kern="0">
                <a:solidFill>
                  <a:sysClr val="windowText" lastClr="000000"/>
                </a:solidFill>
                <a:cs typeface="+mn-ea"/>
                <a:sym typeface="+mn-lt"/>
              </a:endParaRPr>
            </a:p>
          </p:txBody>
        </p:sp>
        <p:sp>
          <p:nvSpPr>
            <p:cNvPr id="10" name="Freeform 11"/>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auto">
                <a:spcBef>
                  <a:spcPts val="0"/>
                </a:spcBef>
                <a:spcAft>
                  <a:spcPts val="0"/>
                </a:spcAft>
                <a:defRPr/>
              </a:pPr>
              <a:endParaRPr lang="zh-CN" altLang="en-US" b="0" kern="0">
                <a:solidFill>
                  <a:sysClr val="windowText" lastClr="000000"/>
                </a:solidFill>
                <a:cs typeface="+mn-ea"/>
                <a:sym typeface="+mn-lt"/>
              </a:endParaRPr>
            </a:p>
          </p:txBody>
        </p:sp>
      </p:grpSp>
      <p:grpSp>
        <p:nvGrpSpPr>
          <p:cNvPr id="11" name="组合 10"/>
          <p:cNvGrpSpPr/>
          <p:nvPr/>
        </p:nvGrpSpPr>
        <p:grpSpPr>
          <a:xfrm>
            <a:off x="5809987" y="3326607"/>
            <a:ext cx="633167" cy="636588"/>
            <a:chOff x="5867401" y="3326606"/>
            <a:chExt cx="633413" cy="636588"/>
          </a:xfrm>
        </p:grpSpPr>
        <p:sp>
          <p:nvSpPr>
            <p:cNvPr id="12" name="Oval 12"/>
            <p:cNvSpPr>
              <a:spLocks noChangeArrowheads="1"/>
            </p:cNvSpPr>
            <p:nvPr/>
          </p:nvSpPr>
          <p:spPr bwMode="auto">
            <a:xfrm>
              <a:off x="5867401" y="3326606"/>
              <a:ext cx="633413" cy="636588"/>
            </a:xfrm>
            <a:prstGeom prst="ellipse">
              <a:avLst/>
            </a:prstGeom>
            <a:solidFill>
              <a:srgbClr val="FF0000"/>
            </a:solidFill>
            <a:ln>
              <a:solidFill>
                <a:srgbClr val="FFFFFF"/>
              </a:solidFill>
            </a:ln>
          </p:spPr>
          <p:txBody>
            <a:bodyPr vert="horz" wrap="square" lIns="121920" tIns="60960" rIns="121920" bIns="60960" numCol="1" anchor="t" anchorCtr="0" compatLnSpc="1"/>
            <a:lstStyle/>
            <a:p>
              <a:pPr defTabSz="1218565" fontAlgn="auto">
                <a:spcBef>
                  <a:spcPts val="0"/>
                </a:spcBef>
                <a:spcAft>
                  <a:spcPts val="0"/>
                </a:spcAft>
                <a:defRPr/>
              </a:pPr>
              <a:endParaRPr lang="zh-CN" altLang="en-US" b="0" kern="0">
                <a:solidFill>
                  <a:sysClr val="windowText" lastClr="000000"/>
                </a:solidFill>
                <a:cs typeface="+mn-ea"/>
                <a:sym typeface="+mn-lt"/>
              </a:endParaRPr>
            </a:p>
          </p:txBody>
        </p:sp>
        <p:sp>
          <p:nvSpPr>
            <p:cNvPr id="13" name="Freeform 13"/>
            <p:cNvSpPr/>
            <p:nvPr/>
          </p:nvSpPr>
          <p:spPr bwMode="auto">
            <a:xfrm>
              <a:off x="6205539"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auto">
                <a:spcBef>
                  <a:spcPts val="0"/>
                </a:spcBef>
                <a:spcAft>
                  <a:spcPts val="0"/>
                </a:spcAft>
                <a:defRPr/>
              </a:pPr>
              <a:endParaRPr lang="zh-CN" altLang="en-US" b="0" kern="0">
                <a:solidFill>
                  <a:sysClr val="windowText" lastClr="000000"/>
                </a:solidFill>
                <a:cs typeface="+mn-ea"/>
                <a:sym typeface="+mn-lt"/>
              </a:endParaRPr>
            </a:p>
          </p:txBody>
        </p:sp>
        <p:sp>
          <p:nvSpPr>
            <p:cNvPr id="14" name="Freeform 14"/>
            <p:cNvSpPr/>
            <p:nvPr/>
          </p:nvSpPr>
          <p:spPr bwMode="auto">
            <a:xfrm>
              <a:off x="6010276" y="3469481"/>
              <a:ext cx="206375" cy="342900"/>
            </a:xfrm>
            <a:custGeom>
              <a:avLst/>
              <a:gdLst>
                <a:gd name="T0" fmla="*/ 217 w 252"/>
                <a:gd name="T1" fmla="*/ 252 h 418"/>
                <a:gd name="T2" fmla="*/ 136 w 252"/>
                <a:gd name="T3" fmla="*/ 321 h 418"/>
                <a:gd name="T4" fmla="*/ 59 w 252"/>
                <a:gd name="T5" fmla="*/ 388 h 418"/>
                <a:gd name="T6" fmla="*/ 1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1" y="343"/>
                    <a:pt x="85" y="365"/>
                    <a:pt x="59" y="388"/>
                  </a:cubicBezTo>
                  <a:cubicBezTo>
                    <a:pt x="22" y="418"/>
                    <a:pt x="6" y="397"/>
                    <a:pt x="1" y="350"/>
                  </a:cubicBezTo>
                  <a:lnTo>
                    <a:pt x="35" y="321"/>
                  </a:lnTo>
                  <a:lnTo>
                    <a:pt x="115" y="252"/>
                  </a:lnTo>
                  <a:cubicBezTo>
                    <a:pt x="143" y="221"/>
                    <a:pt x="151" y="189"/>
                    <a:pt x="112" y="154"/>
                  </a:cubicBezTo>
                  <a:cubicBezTo>
                    <a:pt x="86" y="132"/>
                    <a:pt x="61"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auto">
                <a:spcBef>
                  <a:spcPts val="0"/>
                </a:spcBef>
                <a:spcAft>
                  <a:spcPts val="0"/>
                </a:spcAft>
                <a:defRPr/>
              </a:pPr>
              <a:endParaRPr lang="zh-CN" altLang="en-US" b="0" kern="0">
                <a:solidFill>
                  <a:sysClr val="windowText" lastClr="000000"/>
                </a:solidFill>
                <a:cs typeface="+mn-ea"/>
                <a:sym typeface="+mn-lt"/>
              </a:endParaRPr>
            </a:p>
          </p:txBody>
        </p:sp>
      </p:grpSp>
      <p:grpSp>
        <p:nvGrpSpPr>
          <p:cNvPr id="15" name="组合 14"/>
          <p:cNvGrpSpPr/>
          <p:nvPr/>
        </p:nvGrpSpPr>
        <p:grpSpPr>
          <a:xfrm>
            <a:off x="8669545" y="3326607"/>
            <a:ext cx="633167" cy="636588"/>
            <a:chOff x="8728076" y="3326606"/>
            <a:chExt cx="633413" cy="636588"/>
          </a:xfrm>
        </p:grpSpPr>
        <p:sp>
          <p:nvSpPr>
            <p:cNvPr id="16" name="Oval 15"/>
            <p:cNvSpPr>
              <a:spLocks noChangeArrowheads="1"/>
            </p:cNvSpPr>
            <p:nvPr/>
          </p:nvSpPr>
          <p:spPr bwMode="auto">
            <a:xfrm>
              <a:off x="8728076" y="3326606"/>
              <a:ext cx="633413" cy="636588"/>
            </a:xfrm>
            <a:prstGeom prst="ellipse">
              <a:avLst/>
            </a:prstGeom>
            <a:solidFill>
              <a:srgbClr val="FF0000"/>
            </a:solidFill>
            <a:ln>
              <a:solidFill>
                <a:srgbClr val="FFFFFF"/>
              </a:solidFill>
            </a:ln>
          </p:spPr>
          <p:txBody>
            <a:bodyPr vert="horz" wrap="square" lIns="121920" tIns="60960" rIns="121920" bIns="60960" numCol="1" anchor="t" anchorCtr="0" compatLnSpc="1"/>
            <a:lstStyle/>
            <a:p>
              <a:pPr defTabSz="1218565" fontAlgn="auto">
                <a:spcBef>
                  <a:spcPts val="0"/>
                </a:spcBef>
                <a:spcAft>
                  <a:spcPts val="0"/>
                </a:spcAft>
                <a:defRPr/>
              </a:pPr>
              <a:endParaRPr lang="zh-CN" altLang="en-US" b="0" kern="0">
                <a:solidFill>
                  <a:sysClr val="windowText" lastClr="000000"/>
                </a:solidFill>
                <a:cs typeface="+mn-ea"/>
                <a:sym typeface="+mn-lt"/>
              </a:endParaRPr>
            </a:p>
          </p:txBody>
        </p:sp>
        <p:sp>
          <p:nvSpPr>
            <p:cNvPr id="17" name="Freeform 16"/>
            <p:cNvSpPr/>
            <p:nvPr/>
          </p:nvSpPr>
          <p:spPr bwMode="auto">
            <a:xfrm>
              <a:off x="9066214"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6 w 252"/>
                <a:gd name="T19" fmla="*/ 19 h 418"/>
                <a:gd name="T20" fmla="*/ 136 w 252"/>
                <a:gd name="T21" fmla="*/ 88 h 418"/>
                <a:gd name="T22" fmla="*/ 213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4" y="321"/>
                  </a:lnTo>
                  <a:lnTo>
                    <a:pt x="115" y="252"/>
                  </a:lnTo>
                  <a:cubicBezTo>
                    <a:pt x="143" y="221"/>
                    <a:pt x="150" y="189"/>
                    <a:pt x="112" y="154"/>
                  </a:cubicBezTo>
                  <a:cubicBezTo>
                    <a:pt x="86" y="132"/>
                    <a:pt x="60" y="110"/>
                    <a:pt x="34" y="88"/>
                  </a:cubicBezTo>
                  <a:lnTo>
                    <a:pt x="0" y="58"/>
                  </a:lnTo>
                  <a:cubicBezTo>
                    <a:pt x="4" y="4"/>
                    <a:pt x="25" y="0"/>
                    <a:pt x="56" y="19"/>
                  </a:cubicBezTo>
                  <a:lnTo>
                    <a:pt x="136" y="88"/>
                  </a:lnTo>
                  <a:cubicBezTo>
                    <a:pt x="162" y="110"/>
                    <a:pt x="188" y="132"/>
                    <a:pt x="213"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auto">
                <a:spcBef>
                  <a:spcPts val="0"/>
                </a:spcBef>
                <a:spcAft>
                  <a:spcPts val="0"/>
                </a:spcAft>
                <a:defRPr/>
              </a:pPr>
              <a:endParaRPr lang="zh-CN" altLang="en-US" b="0" kern="0">
                <a:solidFill>
                  <a:sysClr val="windowText" lastClr="000000"/>
                </a:solidFill>
                <a:cs typeface="+mn-ea"/>
                <a:sym typeface="+mn-lt"/>
              </a:endParaRPr>
            </a:p>
          </p:txBody>
        </p:sp>
        <p:sp>
          <p:nvSpPr>
            <p:cNvPr id="18" name="Freeform 17"/>
            <p:cNvSpPr/>
            <p:nvPr/>
          </p:nvSpPr>
          <p:spPr bwMode="auto">
            <a:xfrm>
              <a:off x="8870951" y="3469481"/>
              <a:ext cx="206375" cy="342900"/>
            </a:xfrm>
            <a:custGeom>
              <a:avLst/>
              <a:gdLst>
                <a:gd name="T0" fmla="*/ 217 w 252"/>
                <a:gd name="T1" fmla="*/ 252 h 418"/>
                <a:gd name="T2" fmla="*/ 136 w 252"/>
                <a:gd name="T3" fmla="*/ 321 h 418"/>
                <a:gd name="T4" fmla="*/ 59 w 252"/>
                <a:gd name="T5" fmla="*/ 388 h 418"/>
                <a:gd name="T6" fmla="*/ 1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5" y="365"/>
                    <a:pt x="59" y="388"/>
                  </a:cubicBezTo>
                  <a:cubicBezTo>
                    <a:pt x="21" y="418"/>
                    <a:pt x="6" y="397"/>
                    <a:pt x="1" y="350"/>
                  </a:cubicBezTo>
                  <a:lnTo>
                    <a:pt x="35" y="321"/>
                  </a:lnTo>
                  <a:lnTo>
                    <a:pt x="115" y="252"/>
                  </a:lnTo>
                  <a:cubicBezTo>
                    <a:pt x="143" y="221"/>
                    <a:pt x="151"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auto">
                <a:spcBef>
                  <a:spcPts val="0"/>
                </a:spcBef>
                <a:spcAft>
                  <a:spcPts val="0"/>
                </a:spcAft>
                <a:defRPr/>
              </a:pPr>
              <a:endParaRPr lang="zh-CN" altLang="en-US" b="0" kern="0">
                <a:solidFill>
                  <a:sysClr val="windowText" lastClr="000000"/>
                </a:solidFill>
                <a:cs typeface="+mn-ea"/>
                <a:sym typeface="+mn-lt"/>
              </a:endParaRPr>
            </a:p>
          </p:txBody>
        </p:sp>
      </p:grpSp>
      <p:grpSp>
        <p:nvGrpSpPr>
          <p:cNvPr id="19" name="组合 18"/>
          <p:cNvGrpSpPr/>
          <p:nvPr/>
        </p:nvGrpSpPr>
        <p:grpSpPr>
          <a:xfrm>
            <a:off x="1398460" y="1939133"/>
            <a:ext cx="929912" cy="938213"/>
            <a:chOff x="1454151" y="1939131"/>
            <a:chExt cx="930275" cy="938213"/>
          </a:xfrm>
        </p:grpSpPr>
        <p:sp>
          <p:nvSpPr>
            <p:cNvPr id="20" name="Oval 18"/>
            <p:cNvSpPr>
              <a:spLocks noChangeArrowheads="1"/>
            </p:cNvSpPr>
            <p:nvPr/>
          </p:nvSpPr>
          <p:spPr bwMode="auto">
            <a:xfrm>
              <a:off x="1454151" y="1939131"/>
              <a:ext cx="930275" cy="938213"/>
            </a:xfrm>
            <a:prstGeom prst="ellipse">
              <a:avLst/>
            </a:prstGeom>
            <a:solidFill>
              <a:srgbClr val="FFC000"/>
            </a:solidFill>
            <a:ln>
              <a:noFill/>
            </a:ln>
          </p:spPr>
          <p:txBody>
            <a:bodyPr vert="horz" wrap="square" lIns="121920" tIns="60960" rIns="121920" bIns="60960" numCol="1" anchor="t" anchorCtr="0" compatLnSpc="1"/>
            <a:lstStyle/>
            <a:p>
              <a:pPr defTabSz="1218565" fontAlgn="auto">
                <a:spcBef>
                  <a:spcPts val="0"/>
                </a:spcBef>
                <a:spcAft>
                  <a:spcPts val="0"/>
                </a:spcAft>
                <a:defRPr/>
              </a:pPr>
              <a:endParaRPr lang="zh-CN" altLang="en-US" b="0" kern="0">
                <a:solidFill>
                  <a:srgbClr val="C00000"/>
                </a:solidFill>
                <a:cs typeface="+mn-ea"/>
                <a:sym typeface="+mn-lt"/>
              </a:endParaRPr>
            </a:p>
          </p:txBody>
        </p:sp>
        <p:sp>
          <p:nvSpPr>
            <p:cNvPr id="21" name="TextBox 60"/>
            <p:cNvSpPr txBox="1"/>
            <p:nvPr/>
          </p:nvSpPr>
          <p:spPr>
            <a:xfrm>
              <a:off x="1616159" y="2115848"/>
              <a:ext cx="601682" cy="584775"/>
            </a:xfrm>
            <a:prstGeom prst="rect">
              <a:avLst/>
            </a:prstGeom>
            <a:noFill/>
          </p:spPr>
          <p:txBody>
            <a:bodyPr wrap="none" rtlCol="0">
              <a:spAutoFit/>
            </a:bodyPr>
            <a:lstStyle/>
            <a:p>
              <a:pPr defTabSz="1218565" fontAlgn="auto">
                <a:spcBef>
                  <a:spcPts val="0"/>
                </a:spcBef>
                <a:spcAft>
                  <a:spcPts val="0"/>
                </a:spcAft>
                <a:defRPr/>
              </a:pPr>
              <a:r>
                <a:rPr lang="en-US" altLang="zh-CN" sz="3200" kern="0" dirty="0">
                  <a:solidFill>
                    <a:srgbClr val="C00000"/>
                  </a:solidFill>
                  <a:cs typeface="+mn-ea"/>
                  <a:sym typeface="+mn-lt"/>
                </a:rPr>
                <a:t>01</a:t>
              </a:r>
              <a:endParaRPr lang="zh-CN" altLang="en-US" sz="3200" kern="0" dirty="0">
                <a:solidFill>
                  <a:srgbClr val="C00000"/>
                </a:solidFill>
                <a:cs typeface="+mn-ea"/>
                <a:sym typeface="+mn-lt"/>
              </a:endParaRPr>
            </a:p>
          </p:txBody>
        </p:sp>
      </p:grpSp>
      <p:sp>
        <p:nvSpPr>
          <p:cNvPr id="23" name="矩形 22"/>
          <p:cNvSpPr/>
          <p:nvPr/>
        </p:nvSpPr>
        <p:spPr>
          <a:xfrm>
            <a:off x="807152" y="3217287"/>
            <a:ext cx="2089249" cy="1938952"/>
          </a:xfrm>
          <a:prstGeom prst="rect">
            <a:avLst/>
          </a:prstGeom>
          <a:noFill/>
          <a:ln>
            <a:noFill/>
          </a:ln>
        </p:spPr>
        <p:txBody>
          <a:bodyPr wrap="square" lIns="91400" tIns="45700" rIns="91400" bIns="45700">
            <a:spAutoFit/>
          </a:bodyPr>
          <a:lstStyle/>
          <a:p>
            <a:pPr algn="just" defTabSz="1218565" fontAlgn="auto">
              <a:lnSpc>
                <a:spcPct val="150000"/>
              </a:lnSpc>
              <a:spcBef>
                <a:spcPts val="0"/>
              </a:spcBef>
              <a:spcAft>
                <a:spcPts val="0"/>
              </a:spcAft>
              <a:defRPr/>
            </a:pPr>
            <a:r>
              <a:rPr lang="zh-CN" altLang="en-US" sz="1600" b="0" kern="0" dirty="0">
                <a:solidFill>
                  <a:srgbClr val="FFFFFF"/>
                </a:solidFill>
                <a:cs typeface="+mn-ea"/>
                <a:sym typeface="+mn-lt"/>
              </a:rPr>
              <a:t>请在这里输入您的文字；请在这里输入您的文字；请在这里输入您的文字；请在这里输入您的文字。</a:t>
            </a:r>
            <a:endParaRPr lang="zh-CN" altLang="en-US" sz="1600" b="0" kern="0" dirty="0">
              <a:solidFill>
                <a:srgbClr val="FFFFFF"/>
              </a:solidFill>
              <a:cs typeface="+mn-ea"/>
              <a:sym typeface="+mn-lt"/>
            </a:endParaRPr>
          </a:p>
        </p:txBody>
      </p:sp>
      <p:sp>
        <p:nvSpPr>
          <p:cNvPr id="24" name="矩形 23"/>
          <p:cNvSpPr/>
          <p:nvPr/>
        </p:nvSpPr>
        <p:spPr>
          <a:xfrm>
            <a:off x="3644778" y="3217287"/>
            <a:ext cx="2089249" cy="1938952"/>
          </a:xfrm>
          <a:prstGeom prst="rect">
            <a:avLst/>
          </a:prstGeom>
          <a:noFill/>
          <a:ln>
            <a:noFill/>
          </a:ln>
        </p:spPr>
        <p:txBody>
          <a:bodyPr wrap="square" lIns="91400" tIns="45700" rIns="91400" bIns="45700">
            <a:spAutoFit/>
          </a:bodyPr>
          <a:lstStyle/>
          <a:p>
            <a:pPr algn="just" defTabSz="1218565" fontAlgn="auto">
              <a:lnSpc>
                <a:spcPct val="150000"/>
              </a:lnSpc>
              <a:spcBef>
                <a:spcPts val="0"/>
              </a:spcBef>
              <a:spcAft>
                <a:spcPts val="0"/>
              </a:spcAft>
              <a:defRPr/>
            </a:pPr>
            <a:r>
              <a:rPr lang="zh-CN" altLang="en-US" sz="1600" b="0" kern="0" dirty="0">
                <a:solidFill>
                  <a:srgbClr val="FFFFFF"/>
                </a:solidFill>
                <a:cs typeface="+mn-ea"/>
                <a:sym typeface="+mn-lt"/>
              </a:rPr>
              <a:t>请在这里输入您的文字；请在这里输入您的文字；请在这里输入您的文字；请在这里输入您的文字。</a:t>
            </a:r>
            <a:endParaRPr lang="zh-CN" altLang="en-US" sz="1600" b="0" kern="0" dirty="0">
              <a:solidFill>
                <a:srgbClr val="FFFFFF"/>
              </a:solidFill>
              <a:cs typeface="+mn-ea"/>
              <a:sym typeface="+mn-lt"/>
            </a:endParaRPr>
          </a:p>
        </p:txBody>
      </p:sp>
      <p:sp>
        <p:nvSpPr>
          <p:cNvPr id="25" name="矩形 24"/>
          <p:cNvSpPr/>
          <p:nvPr/>
        </p:nvSpPr>
        <p:spPr>
          <a:xfrm>
            <a:off x="6522969" y="3217287"/>
            <a:ext cx="2117020" cy="1938952"/>
          </a:xfrm>
          <a:prstGeom prst="rect">
            <a:avLst/>
          </a:prstGeom>
          <a:noFill/>
          <a:ln>
            <a:noFill/>
          </a:ln>
        </p:spPr>
        <p:txBody>
          <a:bodyPr wrap="square" lIns="91400" tIns="45700" rIns="91400" bIns="45700">
            <a:spAutoFit/>
          </a:bodyPr>
          <a:lstStyle/>
          <a:p>
            <a:pPr algn="just" defTabSz="1218565" fontAlgn="auto">
              <a:lnSpc>
                <a:spcPct val="150000"/>
              </a:lnSpc>
              <a:spcBef>
                <a:spcPts val="0"/>
              </a:spcBef>
              <a:spcAft>
                <a:spcPts val="0"/>
              </a:spcAft>
              <a:defRPr/>
            </a:pPr>
            <a:r>
              <a:rPr lang="zh-CN" altLang="en-US" sz="1600" b="0" kern="0" dirty="0">
                <a:solidFill>
                  <a:srgbClr val="FFFFFF"/>
                </a:solidFill>
                <a:cs typeface="+mn-ea"/>
                <a:sym typeface="+mn-lt"/>
              </a:rPr>
              <a:t>请在这里输入您的文字；请在这里输入您的文字；请在这里输入您的文字；请在这里输入您的文字。</a:t>
            </a:r>
            <a:endParaRPr lang="zh-CN" altLang="en-US" sz="1600" b="0" kern="0" dirty="0">
              <a:solidFill>
                <a:srgbClr val="FFFFFF"/>
              </a:solidFill>
              <a:cs typeface="+mn-ea"/>
              <a:sym typeface="+mn-lt"/>
            </a:endParaRPr>
          </a:p>
        </p:txBody>
      </p:sp>
      <p:sp>
        <p:nvSpPr>
          <p:cNvPr id="26" name="矩形 25"/>
          <p:cNvSpPr/>
          <p:nvPr/>
        </p:nvSpPr>
        <p:spPr>
          <a:xfrm>
            <a:off x="9429168" y="3217287"/>
            <a:ext cx="2089249" cy="1938952"/>
          </a:xfrm>
          <a:prstGeom prst="rect">
            <a:avLst/>
          </a:prstGeom>
          <a:noFill/>
          <a:ln>
            <a:noFill/>
          </a:ln>
        </p:spPr>
        <p:txBody>
          <a:bodyPr wrap="square" lIns="91400" tIns="45700" rIns="91400" bIns="45700">
            <a:spAutoFit/>
          </a:bodyPr>
          <a:lstStyle/>
          <a:p>
            <a:pPr algn="just" defTabSz="1218565" fontAlgn="auto">
              <a:lnSpc>
                <a:spcPct val="150000"/>
              </a:lnSpc>
              <a:spcBef>
                <a:spcPts val="0"/>
              </a:spcBef>
              <a:spcAft>
                <a:spcPts val="0"/>
              </a:spcAft>
              <a:defRPr/>
            </a:pPr>
            <a:r>
              <a:rPr lang="zh-CN" altLang="en-US" sz="1600" b="0" kern="0" dirty="0">
                <a:solidFill>
                  <a:srgbClr val="FFFFFF"/>
                </a:solidFill>
                <a:cs typeface="+mn-ea"/>
                <a:sym typeface="+mn-lt"/>
              </a:rPr>
              <a:t>请在这里输入您的文字；请在这里输入您的文字；请在这里输入您的文字；请在这里输入您的文字。</a:t>
            </a:r>
            <a:endParaRPr lang="zh-CN" altLang="en-US" sz="1600" b="0" kern="0" dirty="0">
              <a:solidFill>
                <a:srgbClr val="FFFFFF"/>
              </a:solidFill>
              <a:cs typeface="+mn-ea"/>
              <a:sym typeface="+mn-lt"/>
            </a:endParaRPr>
          </a:p>
        </p:txBody>
      </p:sp>
      <p:grpSp>
        <p:nvGrpSpPr>
          <p:cNvPr id="27" name="组合 26"/>
          <p:cNvGrpSpPr/>
          <p:nvPr/>
        </p:nvGrpSpPr>
        <p:grpSpPr>
          <a:xfrm>
            <a:off x="4243734" y="1939133"/>
            <a:ext cx="929911" cy="938213"/>
            <a:chOff x="4300538" y="1939131"/>
            <a:chExt cx="930275" cy="938213"/>
          </a:xfrm>
        </p:grpSpPr>
        <p:sp>
          <p:nvSpPr>
            <p:cNvPr id="28" name="Oval 19"/>
            <p:cNvSpPr>
              <a:spLocks noChangeArrowheads="1"/>
            </p:cNvSpPr>
            <p:nvPr/>
          </p:nvSpPr>
          <p:spPr bwMode="auto">
            <a:xfrm>
              <a:off x="4300538" y="1939131"/>
              <a:ext cx="930275" cy="938213"/>
            </a:xfrm>
            <a:prstGeom prst="ellipse">
              <a:avLst/>
            </a:prstGeom>
            <a:solidFill>
              <a:srgbClr val="FFC000"/>
            </a:solidFill>
            <a:ln>
              <a:noFill/>
            </a:ln>
          </p:spPr>
          <p:txBody>
            <a:bodyPr vert="horz" wrap="square" lIns="121920" tIns="60960" rIns="121920" bIns="60960" numCol="1" anchor="t" anchorCtr="0" compatLnSpc="1"/>
            <a:lstStyle/>
            <a:p>
              <a:pPr defTabSz="1218565" fontAlgn="auto">
                <a:spcBef>
                  <a:spcPts val="0"/>
                </a:spcBef>
                <a:spcAft>
                  <a:spcPts val="0"/>
                </a:spcAft>
                <a:defRPr/>
              </a:pPr>
              <a:endParaRPr lang="zh-CN" altLang="en-US" b="0" kern="0">
                <a:solidFill>
                  <a:srgbClr val="C00000"/>
                </a:solidFill>
                <a:cs typeface="+mn-ea"/>
                <a:sym typeface="+mn-lt"/>
              </a:endParaRPr>
            </a:p>
          </p:txBody>
        </p:sp>
        <p:sp>
          <p:nvSpPr>
            <p:cNvPr id="29" name="TextBox 67"/>
            <p:cNvSpPr txBox="1"/>
            <p:nvPr/>
          </p:nvSpPr>
          <p:spPr>
            <a:xfrm>
              <a:off x="4454894" y="2115848"/>
              <a:ext cx="601682" cy="584775"/>
            </a:xfrm>
            <a:prstGeom prst="rect">
              <a:avLst/>
            </a:prstGeom>
            <a:noFill/>
          </p:spPr>
          <p:txBody>
            <a:bodyPr wrap="none" rtlCol="0">
              <a:spAutoFit/>
            </a:bodyPr>
            <a:lstStyle/>
            <a:p>
              <a:pPr defTabSz="1218565" fontAlgn="auto">
                <a:spcBef>
                  <a:spcPts val="0"/>
                </a:spcBef>
                <a:spcAft>
                  <a:spcPts val="0"/>
                </a:spcAft>
                <a:defRPr/>
              </a:pPr>
              <a:r>
                <a:rPr lang="en-US" altLang="zh-CN" sz="3200" kern="0" dirty="0">
                  <a:solidFill>
                    <a:srgbClr val="C00000"/>
                  </a:solidFill>
                  <a:cs typeface="+mn-ea"/>
                  <a:sym typeface="+mn-lt"/>
                </a:rPr>
                <a:t>02</a:t>
              </a:r>
              <a:endParaRPr lang="zh-CN" altLang="en-US" sz="3200" kern="0" dirty="0">
                <a:solidFill>
                  <a:srgbClr val="C00000"/>
                </a:solidFill>
                <a:cs typeface="+mn-ea"/>
                <a:sym typeface="+mn-lt"/>
              </a:endParaRPr>
            </a:p>
          </p:txBody>
        </p:sp>
      </p:grpSp>
      <p:grpSp>
        <p:nvGrpSpPr>
          <p:cNvPr id="30" name="组合 29"/>
          <p:cNvGrpSpPr/>
          <p:nvPr/>
        </p:nvGrpSpPr>
        <p:grpSpPr>
          <a:xfrm>
            <a:off x="7087425" y="1939133"/>
            <a:ext cx="931500" cy="938213"/>
            <a:chOff x="7145339" y="1939131"/>
            <a:chExt cx="931863" cy="938213"/>
          </a:xfrm>
        </p:grpSpPr>
        <p:sp>
          <p:nvSpPr>
            <p:cNvPr id="31" name="Oval 20"/>
            <p:cNvSpPr>
              <a:spLocks noChangeArrowheads="1"/>
            </p:cNvSpPr>
            <p:nvPr/>
          </p:nvSpPr>
          <p:spPr bwMode="auto">
            <a:xfrm>
              <a:off x="7145339" y="1939131"/>
              <a:ext cx="931863" cy="938213"/>
            </a:xfrm>
            <a:prstGeom prst="ellipse">
              <a:avLst/>
            </a:prstGeom>
            <a:solidFill>
              <a:srgbClr val="FFC000"/>
            </a:solidFill>
            <a:ln>
              <a:noFill/>
            </a:ln>
          </p:spPr>
          <p:txBody>
            <a:bodyPr vert="horz" wrap="square" lIns="121920" tIns="60960" rIns="121920" bIns="60960" numCol="1" anchor="t" anchorCtr="0" compatLnSpc="1"/>
            <a:lstStyle/>
            <a:p>
              <a:pPr defTabSz="1218565" fontAlgn="auto">
                <a:spcBef>
                  <a:spcPts val="0"/>
                </a:spcBef>
                <a:spcAft>
                  <a:spcPts val="0"/>
                </a:spcAft>
                <a:defRPr/>
              </a:pPr>
              <a:endParaRPr lang="zh-CN" altLang="en-US" b="0" kern="0">
                <a:solidFill>
                  <a:srgbClr val="C00000"/>
                </a:solidFill>
                <a:cs typeface="+mn-ea"/>
                <a:sym typeface="+mn-lt"/>
              </a:endParaRPr>
            </a:p>
          </p:txBody>
        </p:sp>
        <p:sp>
          <p:nvSpPr>
            <p:cNvPr id="32" name="TextBox 70"/>
            <p:cNvSpPr txBox="1"/>
            <p:nvPr/>
          </p:nvSpPr>
          <p:spPr>
            <a:xfrm>
              <a:off x="7293627" y="2115848"/>
              <a:ext cx="601681" cy="584775"/>
            </a:xfrm>
            <a:prstGeom prst="rect">
              <a:avLst/>
            </a:prstGeom>
            <a:noFill/>
          </p:spPr>
          <p:txBody>
            <a:bodyPr wrap="none" rtlCol="0">
              <a:spAutoFit/>
            </a:bodyPr>
            <a:lstStyle/>
            <a:p>
              <a:pPr defTabSz="1218565" fontAlgn="auto">
                <a:spcBef>
                  <a:spcPts val="0"/>
                </a:spcBef>
                <a:spcAft>
                  <a:spcPts val="0"/>
                </a:spcAft>
                <a:defRPr/>
              </a:pPr>
              <a:r>
                <a:rPr lang="en-US" altLang="zh-CN" sz="3200" kern="0" dirty="0">
                  <a:solidFill>
                    <a:srgbClr val="C00000"/>
                  </a:solidFill>
                  <a:cs typeface="+mn-ea"/>
                  <a:sym typeface="+mn-lt"/>
                </a:rPr>
                <a:t>03</a:t>
              </a:r>
              <a:endParaRPr lang="zh-CN" altLang="en-US" sz="3200" kern="0" dirty="0">
                <a:solidFill>
                  <a:srgbClr val="C00000"/>
                </a:solidFill>
                <a:cs typeface="+mn-ea"/>
                <a:sym typeface="+mn-lt"/>
              </a:endParaRPr>
            </a:p>
          </p:txBody>
        </p:sp>
      </p:grpSp>
      <p:grpSp>
        <p:nvGrpSpPr>
          <p:cNvPr id="33" name="组合 32"/>
          <p:cNvGrpSpPr/>
          <p:nvPr/>
        </p:nvGrpSpPr>
        <p:grpSpPr>
          <a:xfrm>
            <a:off x="9932703" y="1939133"/>
            <a:ext cx="931500" cy="938213"/>
            <a:chOff x="9991726" y="1939131"/>
            <a:chExt cx="931863" cy="938213"/>
          </a:xfrm>
        </p:grpSpPr>
        <p:sp>
          <p:nvSpPr>
            <p:cNvPr id="34" name="Oval 21"/>
            <p:cNvSpPr>
              <a:spLocks noChangeArrowheads="1"/>
            </p:cNvSpPr>
            <p:nvPr/>
          </p:nvSpPr>
          <p:spPr bwMode="auto">
            <a:xfrm>
              <a:off x="9991726" y="1939131"/>
              <a:ext cx="931863" cy="938213"/>
            </a:xfrm>
            <a:prstGeom prst="ellipse">
              <a:avLst/>
            </a:prstGeom>
            <a:solidFill>
              <a:srgbClr val="FFC000"/>
            </a:solidFill>
            <a:ln>
              <a:noFill/>
            </a:ln>
          </p:spPr>
          <p:txBody>
            <a:bodyPr vert="horz" wrap="square" lIns="121920" tIns="60960" rIns="121920" bIns="60960" numCol="1" anchor="t" anchorCtr="0" compatLnSpc="1"/>
            <a:lstStyle/>
            <a:p>
              <a:pPr defTabSz="1218565" fontAlgn="auto">
                <a:spcBef>
                  <a:spcPts val="0"/>
                </a:spcBef>
                <a:spcAft>
                  <a:spcPts val="0"/>
                </a:spcAft>
                <a:defRPr/>
              </a:pPr>
              <a:endParaRPr lang="zh-CN" altLang="en-US" b="0" kern="0">
                <a:solidFill>
                  <a:srgbClr val="C00000"/>
                </a:solidFill>
                <a:cs typeface="+mn-ea"/>
                <a:sym typeface="+mn-lt"/>
              </a:endParaRPr>
            </a:p>
          </p:txBody>
        </p:sp>
        <p:sp>
          <p:nvSpPr>
            <p:cNvPr id="35" name="TextBox 73"/>
            <p:cNvSpPr txBox="1"/>
            <p:nvPr/>
          </p:nvSpPr>
          <p:spPr>
            <a:xfrm>
              <a:off x="10159658" y="2115848"/>
              <a:ext cx="601681" cy="584775"/>
            </a:xfrm>
            <a:prstGeom prst="rect">
              <a:avLst/>
            </a:prstGeom>
            <a:noFill/>
          </p:spPr>
          <p:txBody>
            <a:bodyPr wrap="none" rtlCol="0">
              <a:spAutoFit/>
            </a:bodyPr>
            <a:lstStyle/>
            <a:p>
              <a:pPr defTabSz="1218565" fontAlgn="auto">
                <a:spcBef>
                  <a:spcPts val="0"/>
                </a:spcBef>
                <a:spcAft>
                  <a:spcPts val="0"/>
                </a:spcAft>
                <a:defRPr/>
              </a:pPr>
              <a:r>
                <a:rPr lang="en-US" altLang="zh-CN" sz="3200" kern="0" dirty="0">
                  <a:solidFill>
                    <a:srgbClr val="C00000"/>
                  </a:solidFill>
                  <a:cs typeface="+mn-ea"/>
                  <a:sym typeface="+mn-lt"/>
                </a:rPr>
                <a:t>04</a:t>
              </a:r>
              <a:endParaRPr lang="zh-CN" altLang="en-US" sz="3200" kern="0" dirty="0">
                <a:solidFill>
                  <a:srgbClr val="C00000"/>
                </a:solidFill>
                <a:cs typeface="+mn-ea"/>
                <a:sym typeface="+mn-lt"/>
              </a:endParaRPr>
            </a:p>
          </p:txBody>
        </p:sp>
      </p:grpSp>
      <p:sp>
        <p:nvSpPr>
          <p:cNvPr id="37" name="TextBox 2"/>
          <p:cNvSpPr txBox="1"/>
          <p:nvPr/>
        </p:nvSpPr>
        <p:spPr>
          <a:xfrm>
            <a:off x="1233107" y="332656"/>
            <a:ext cx="8320614" cy="584775"/>
          </a:xfrm>
          <a:prstGeom prst="rect">
            <a:avLst/>
          </a:prstGeom>
          <a:noFill/>
          <a:ln>
            <a:noFill/>
            <a:prstDash val="sysDash"/>
          </a:ln>
        </p:spPr>
        <p:txBody>
          <a:bodyPr wrap="square" rtlCol="0">
            <a:spAutoFit/>
          </a:bodyPr>
          <a:lstStyle>
            <a:defPPr>
              <a:defRPr lang="zh-CN"/>
            </a:defPPr>
            <a:lvl1pPr>
              <a:lnSpc>
                <a:spcPct val="100000"/>
              </a:lnSpc>
              <a:defRPr sz="3200" b="1">
                <a:gradFill flip="none" rotWithShape="1">
                  <a:gsLst>
                    <a:gs pos="53000">
                      <a:srgbClr val="FFF046"/>
                    </a:gs>
                    <a:gs pos="90242">
                      <a:srgbClr val="FFF74E"/>
                    </a:gs>
                    <a:gs pos="1463">
                      <a:srgbClr val="EECA96"/>
                    </a:gs>
                    <a:gs pos="13000">
                      <a:srgbClr val="FFEF4C"/>
                    </a:gs>
                    <a:gs pos="100000">
                      <a:srgbClr val="FFFF89"/>
                    </a:gs>
                  </a:gsLst>
                  <a:lin ang="5400000" scaled="1"/>
                  <a:tileRect/>
                </a:gradFill>
                <a:effectLst>
                  <a:outerShdw blurRad="533400" dist="38100" dir="8100000" algn="tr" rotWithShape="0">
                    <a:schemeClr val="accent1">
                      <a:alpha val="40000"/>
                    </a:schemeClr>
                  </a:outerShdw>
                </a:effectLst>
                <a:cs typeface="+mn-ea"/>
              </a:defRPr>
            </a:lvl1pPr>
          </a:lstStyle>
          <a:p>
            <a:r>
              <a:rPr lang="zh-CN" altLang="en-US" dirty="0">
                <a:sym typeface="+mn-lt"/>
              </a:rPr>
              <a:t>添加修改相关页面标题文字</a:t>
            </a:r>
            <a:endParaRPr lang="zh-CN" altLang="zh-CN" dirty="0">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barn(inVertical)">
                                          <p:cBhvr>
                                            <p:cTn id="7" dur="500"/>
                                            <p:tgtEl>
                                              <p:spTgt spid="37"/>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anim calcmode="lin" valueType="num">
                                          <p:cBhvr>
                                            <p:cTn id="12" dur="500" fill="hold"/>
                                            <p:tgtEl>
                                              <p:spTgt spid="4"/>
                                            </p:tgtEl>
                                            <p:attrNameLst>
                                              <p:attrName>ppt_x</p:attrName>
                                            </p:attrNameLst>
                                          </p:cBhvr>
                                          <p:tavLst>
                                            <p:tav tm="0">
                                              <p:val>
                                                <p:strVal val="#ppt_x"/>
                                              </p:val>
                                            </p:tav>
                                            <p:tav tm="100000">
                                              <p:val>
                                                <p:strVal val="#ppt_x"/>
                                              </p:val>
                                            </p:tav>
                                          </p:tavLst>
                                        </p:anim>
                                        <p:anim calcmode="lin" valueType="num">
                                          <p:cBhvr>
                                            <p:cTn id="13" dur="500" fill="hold"/>
                                            <p:tgtEl>
                                              <p:spTgt spid="4"/>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20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anim calcmode="lin" valueType="num">
                                          <p:cBhvr>
                                            <p:cTn id="17" dur="500" fill="hold"/>
                                            <p:tgtEl>
                                              <p:spTgt spid="3"/>
                                            </p:tgtEl>
                                            <p:attrNameLst>
                                              <p:attrName>ppt_x</p:attrName>
                                            </p:attrNameLst>
                                          </p:cBhvr>
                                          <p:tavLst>
                                            <p:tav tm="0">
                                              <p:val>
                                                <p:strVal val="#ppt_x"/>
                                              </p:val>
                                            </p:tav>
                                            <p:tav tm="100000">
                                              <p:val>
                                                <p:strVal val="#ppt_x"/>
                                              </p:val>
                                            </p:tav>
                                          </p:tavLst>
                                        </p:anim>
                                        <p:anim calcmode="lin" valueType="num">
                                          <p:cBhvr>
                                            <p:cTn id="18" dur="500" fill="hold"/>
                                            <p:tgtEl>
                                              <p:spTgt spid="3"/>
                                            </p:tgtEl>
                                            <p:attrNameLst>
                                              <p:attrName>ppt_y</p:attrName>
                                            </p:attrNameLst>
                                          </p:cBhvr>
                                          <p:tavLst>
                                            <p:tav tm="0">
                                              <p:val>
                                                <p:strVal val="#ppt_y-.1"/>
                                              </p:val>
                                            </p:tav>
                                            <p:tav tm="100000">
                                              <p:val>
                                                <p:strVal val="#ppt_y"/>
                                              </p:val>
                                            </p:tav>
                                          </p:tavLst>
                                        </p:anim>
                                      </p:childTnLst>
                                    </p:cTn>
                                  </p:par>
                                  <p:par>
                                    <p:cTn id="19" presetID="47" presetClass="entr" presetSubtype="0" fill="hold" grpId="0" nodeType="withEffect">
                                      <p:stCondLst>
                                        <p:cond delay="40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anim calcmode="lin" valueType="num">
                                          <p:cBhvr>
                                            <p:cTn id="22" dur="500" fill="hold"/>
                                            <p:tgtEl>
                                              <p:spTgt spid="6"/>
                                            </p:tgtEl>
                                            <p:attrNameLst>
                                              <p:attrName>ppt_x</p:attrName>
                                            </p:attrNameLst>
                                          </p:cBhvr>
                                          <p:tavLst>
                                            <p:tav tm="0">
                                              <p:val>
                                                <p:strVal val="#ppt_x"/>
                                              </p:val>
                                            </p:tav>
                                            <p:tav tm="100000">
                                              <p:val>
                                                <p:strVal val="#ppt_x"/>
                                              </p:val>
                                            </p:tav>
                                          </p:tavLst>
                                        </p:anim>
                                        <p:anim calcmode="lin" valueType="num">
                                          <p:cBhvr>
                                            <p:cTn id="23" dur="500" fill="hold"/>
                                            <p:tgtEl>
                                              <p:spTgt spid="6"/>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60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anim calcmode="lin" valueType="num">
                                          <p:cBhvr>
                                            <p:cTn id="27" dur="500" fill="hold"/>
                                            <p:tgtEl>
                                              <p:spTgt spid="5"/>
                                            </p:tgtEl>
                                            <p:attrNameLst>
                                              <p:attrName>ppt_x</p:attrName>
                                            </p:attrNameLst>
                                          </p:cBhvr>
                                          <p:tavLst>
                                            <p:tav tm="0">
                                              <p:val>
                                                <p:strVal val="#ppt_x"/>
                                              </p:val>
                                            </p:tav>
                                            <p:tav tm="100000">
                                              <p:val>
                                                <p:strVal val="#ppt_x"/>
                                              </p:val>
                                            </p:tav>
                                          </p:tavLst>
                                        </p:anim>
                                        <p:anim calcmode="lin" valueType="num">
                                          <p:cBhvr>
                                            <p:cTn id="28" dur="500" fill="hold"/>
                                            <p:tgtEl>
                                              <p:spTgt spid="5"/>
                                            </p:tgtEl>
                                            <p:attrNameLst>
                                              <p:attrName>ppt_y</p:attrName>
                                            </p:attrNameLst>
                                          </p:cBhvr>
                                          <p:tavLst>
                                            <p:tav tm="0">
                                              <p:val>
                                                <p:strVal val="#ppt_y-.1"/>
                                              </p:val>
                                            </p:tav>
                                            <p:tav tm="100000">
                                              <p:val>
                                                <p:strVal val="#ppt_y"/>
                                              </p:val>
                                            </p:tav>
                                          </p:tavLst>
                                        </p:anim>
                                      </p:childTnLst>
                                    </p:cTn>
                                  </p:par>
                                </p:childTnLst>
                              </p:cTn>
                            </p:par>
                            <p:par>
                              <p:cTn id="29" fill="hold">
                                <p:stCondLst>
                                  <p:cond delay="1000"/>
                                </p:stCondLst>
                                <p:childTnLst>
                                  <p:par>
                                    <p:cTn id="30" presetID="53" presetClass="entr" presetSubtype="16"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p:cTn id="32" dur="300" fill="hold"/>
                                            <p:tgtEl>
                                              <p:spTgt spid="19"/>
                                            </p:tgtEl>
                                            <p:attrNameLst>
                                              <p:attrName>ppt_w</p:attrName>
                                            </p:attrNameLst>
                                          </p:cBhvr>
                                          <p:tavLst>
                                            <p:tav tm="0">
                                              <p:val>
                                                <p:fltVal val="0"/>
                                              </p:val>
                                            </p:tav>
                                            <p:tav tm="100000">
                                              <p:val>
                                                <p:strVal val="#ppt_w"/>
                                              </p:val>
                                            </p:tav>
                                          </p:tavLst>
                                        </p:anim>
                                        <p:anim calcmode="lin" valueType="num">
                                          <p:cBhvr>
                                            <p:cTn id="33" dur="300" fill="hold"/>
                                            <p:tgtEl>
                                              <p:spTgt spid="19"/>
                                            </p:tgtEl>
                                            <p:attrNameLst>
                                              <p:attrName>ppt_h</p:attrName>
                                            </p:attrNameLst>
                                          </p:cBhvr>
                                          <p:tavLst>
                                            <p:tav tm="0">
                                              <p:val>
                                                <p:fltVal val="0"/>
                                              </p:val>
                                            </p:tav>
                                            <p:tav tm="100000">
                                              <p:val>
                                                <p:strVal val="#ppt_h"/>
                                              </p:val>
                                            </p:tav>
                                          </p:tavLst>
                                        </p:anim>
                                        <p:animEffect transition="in" filter="fade">
                                          <p:cBhvr>
                                            <p:cTn id="34" dur="300"/>
                                            <p:tgtEl>
                                              <p:spTgt spid="19"/>
                                            </p:tgtEl>
                                          </p:cBhvr>
                                        </p:animEffect>
                                      </p:childTnLst>
                                    </p:cTn>
                                  </p:par>
                                </p:childTnLst>
                              </p:cTn>
                            </p:par>
                            <p:par>
                              <p:cTn id="35" fill="hold">
                                <p:stCondLst>
                                  <p:cond delay="1500"/>
                                </p:stCondLst>
                                <p:childTnLst>
                                  <p:par>
                                    <p:cTn id="36" presetID="22" presetClass="entr" presetSubtype="1" fill="hold" grpId="0"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wipe(up)">
                                          <p:cBhvr>
                                            <p:cTn id="38" dur="500"/>
                                            <p:tgtEl>
                                              <p:spTgt spid="23"/>
                                            </p:tgtEl>
                                          </p:cBhvr>
                                        </p:animEffect>
                                      </p:childTnLst>
                                    </p:cTn>
                                  </p:par>
                                </p:childTnLst>
                              </p:cTn>
                            </p:par>
                            <p:par>
                              <p:cTn id="39" fill="hold">
                                <p:stCondLst>
                                  <p:cond delay="2000"/>
                                </p:stCondLst>
                                <p:childTnLst>
                                  <p:par>
                                    <p:cTn id="40" presetID="2" presetClass="entr" presetSubtype="8" fill="hold" nodeType="afterEffect" p14:presetBounceEnd="40000">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14:bounceEnd="40000">
                                          <p:cBhvr additive="base">
                                            <p:cTn id="42" dur="500" fill="hold"/>
                                            <p:tgtEl>
                                              <p:spTgt spid="7"/>
                                            </p:tgtEl>
                                            <p:attrNameLst>
                                              <p:attrName>ppt_x</p:attrName>
                                            </p:attrNameLst>
                                          </p:cBhvr>
                                          <p:tavLst>
                                            <p:tav tm="0">
                                              <p:val>
                                                <p:strVal val="0-#ppt_w/2"/>
                                              </p:val>
                                            </p:tav>
                                            <p:tav tm="100000">
                                              <p:val>
                                                <p:strVal val="#ppt_x"/>
                                              </p:val>
                                            </p:tav>
                                          </p:tavLst>
                                        </p:anim>
                                        <p:anim calcmode="lin" valueType="num" p14:bounceEnd="40000">
                                          <p:cBhvr additive="base">
                                            <p:cTn id="43" dur="500" fill="hold"/>
                                            <p:tgtEl>
                                              <p:spTgt spid="7"/>
                                            </p:tgtEl>
                                            <p:attrNameLst>
                                              <p:attrName>ppt_y</p:attrName>
                                            </p:attrNameLst>
                                          </p:cBhvr>
                                          <p:tavLst>
                                            <p:tav tm="0">
                                              <p:val>
                                                <p:strVal val="#ppt_y"/>
                                              </p:val>
                                            </p:tav>
                                            <p:tav tm="100000">
                                              <p:val>
                                                <p:strVal val="#ppt_y"/>
                                              </p:val>
                                            </p:tav>
                                          </p:tavLst>
                                        </p:anim>
                                      </p:childTnLst>
                                    </p:cTn>
                                  </p:par>
                                </p:childTnLst>
                              </p:cTn>
                            </p:par>
                            <p:par>
                              <p:cTn id="44" fill="hold">
                                <p:stCondLst>
                                  <p:cond delay="2500"/>
                                </p:stCondLst>
                                <p:childTnLst>
                                  <p:par>
                                    <p:cTn id="45" presetID="53" presetClass="entr" presetSubtype="16" fill="hold" nodeType="after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p:cTn id="47" dur="300" fill="hold"/>
                                            <p:tgtEl>
                                              <p:spTgt spid="27"/>
                                            </p:tgtEl>
                                            <p:attrNameLst>
                                              <p:attrName>ppt_w</p:attrName>
                                            </p:attrNameLst>
                                          </p:cBhvr>
                                          <p:tavLst>
                                            <p:tav tm="0">
                                              <p:val>
                                                <p:fltVal val="0"/>
                                              </p:val>
                                            </p:tav>
                                            <p:tav tm="100000">
                                              <p:val>
                                                <p:strVal val="#ppt_w"/>
                                              </p:val>
                                            </p:tav>
                                          </p:tavLst>
                                        </p:anim>
                                        <p:anim calcmode="lin" valueType="num">
                                          <p:cBhvr>
                                            <p:cTn id="48" dur="300" fill="hold"/>
                                            <p:tgtEl>
                                              <p:spTgt spid="27"/>
                                            </p:tgtEl>
                                            <p:attrNameLst>
                                              <p:attrName>ppt_h</p:attrName>
                                            </p:attrNameLst>
                                          </p:cBhvr>
                                          <p:tavLst>
                                            <p:tav tm="0">
                                              <p:val>
                                                <p:fltVal val="0"/>
                                              </p:val>
                                            </p:tav>
                                            <p:tav tm="100000">
                                              <p:val>
                                                <p:strVal val="#ppt_h"/>
                                              </p:val>
                                            </p:tav>
                                          </p:tavLst>
                                        </p:anim>
                                        <p:animEffect transition="in" filter="fade">
                                          <p:cBhvr>
                                            <p:cTn id="49" dur="300"/>
                                            <p:tgtEl>
                                              <p:spTgt spid="27"/>
                                            </p:tgtEl>
                                          </p:cBhvr>
                                        </p:animEffect>
                                      </p:childTnLst>
                                    </p:cTn>
                                  </p:par>
                                </p:childTnLst>
                              </p:cTn>
                            </p:par>
                            <p:par>
                              <p:cTn id="50" fill="hold">
                                <p:stCondLst>
                                  <p:cond delay="3000"/>
                                </p:stCondLst>
                                <p:childTnLst>
                                  <p:par>
                                    <p:cTn id="51" presetID="22" presetClass="entr" presetSubtype="1" fill="hold" grpId="0" nodeType="after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wipe(up)">
                                          <p:cBhvr>
                                            <p:cTn id="53" dur="500"/>
                                            <p:tgtEl>
                                              <p:spTgt spid="24"/>
                                            </p:tgtEl>
                                          </p:cBhvr>
                                        </p:animEffect>
                                      </p:childTnLst>
                                    </p:cTn>
                                  </p:par>
                                </p:childTnLst>
                              </p:cTn>
                            </p:par>
                            <p:par>
                              <p:cTn id="54" fill="hold">
                                <p:stCondLst>
                                  <p:cond delay="3500"/>
                                </p:stCondLst>
                                <p:childTnLst>
                                  <p:par>
                                    <p:cTn id="55" presetID="2" presetClass="entr" presetSubtype="8" fill="hold" nodeType="afterEffect" p14:presetBounceEnd="40000">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14:bounceEnd="40000">
                                          <p:cBhvr additive="base">
                                            <p:cTn id="57" dur="500" fill="hold"/>
                                            <p:tgtEl>
                                              <p:spTgt spid="11"/>
                                            </p:tgtEl>
                                            <p:attrNameLst>
                                              <p:attrName>ppt_x</p:attrName>
                                            </p:attrNameLst>
                                          </p:cBhvr>
                                          <p:tavLst>
                                            <p:tav tm="0">
                                              <p:val>
                                                <p:strVal val="0-#ppt_w/2"/>
                                              </p:val>
                                            </p:tav>
                                            <p:tav tm="100000">
                                              <p:val>
                                                <p:strVal val="#ppt_x"/>
                                              </p:val>
                                            </p:tav>
                                          </p:tavLst>
                                        </p:anim>
                                        <p:anim calcmode="lin" valueType="num" p14:bounceEnd="40000">
                                          <p:cBhvr additive="base">
                                            <p:cTn id="58" dur="500" fill="hold"/>
                                            <p:tgtEl>
                                              <p:spTgt spid="11"/>
                                            </p:tgtEl>
                                            <p:attrNameLst>
                                              <p:attrName>ppt_y</p:attrName>
                                            </p:attrNameLst>
                                          </p:cBhvr>
                                          <p:tavLst>
                                            <p:tav tm="0">
                                              <p:val>
                                                <p:strVal val="#ppt_y"/>
                                              </p:val>
                                            </p:tav>
                                            <p:tav tm="100000">
                                              <p:val>
                                                <p:strVal val="#ppt_y"/>
                                              </p:val>
                                            </p:tav>
                                          </p:tavLst>
                                        </p:anim>
                                      </p:childTnLst>
                                    </p:cTn>
                                  </p:par>
                                </p:childTnLst>
                              </p:cTn>
                            </p:par>
                            <p:par>
                              <p:cTn id="59" fill="hold">
                                <p:stCondLst>
                                  <p:cond delay="4000"/>
                                </p:stCondLst>
                                <p:childTnLst>
                                  <p:par>
                                    <p:cTn id="60" presetID="53" presetClass="entr" presetSubtype="16" fill="hold" nodeType="afterEffect">
                                      <p:stCondLst>
                                        <p:cond delay="0"/>
                                      </p:stCondLst>
                                      <p:childTnLst>
                                        <p:set>
                                          <p:cBhvr>
                                            <p:cTn id="61" dur="1" fill="hold">
                                              <p:stCondLst>
                                                <p:cond delay="0"/>
                                              </p:stCondLst>
                                            </p:cTn>
                                            <p:tgtEl>
                                              <p:spTgt spid="30"/>
                                            </p:tgtEl>
                                            <p:attrNameLst>
                                              <p:attrName>style.visibility</p:attrName>
                                            </p:attrNameLst>
                                          </p:cBhvr>
                                          <p:to>
                                            <p:strVal val="visible"/>
                                          </p:to>
                                        </p:set>
                                        <p:anim calcmode="lin" valueType="num">
                                          <p:cBhvr>
                                            <p:cTn id="62" dur="300" fill="hold"/>
                                            <p:tgtEl>
                                              <p:spTgt spid="30"/>
                                            </p:tgtEl>
                                            <p:attrNameLst>
                                              <p:attrName>ppt_w</p:attrName>
                                            </p:attrNameLst>
                                          </p:cBhvr>
                                          <p:tavLst>
                                            <p:tav tm="0">
                                              <p:val>
                                                <p:fltVal val="0"/>
                                              </p:val>
                                            </p:tav>
                                            <p:tav tm="100000">
                                              <p:val>
                                                <p:strVal val="#ppt_w"/>
                                              </p:val>
                                            </p:tav>
                                          </p:tavLst>
                                        </p:anim>
                                        <p:anim calcmode="lin" valueType="num">
                                          <p:cBhvr>
                                            <p:cTn id="63" dur="300" fill="hold"/>
                                            <p:tgtEl>
                                              <p:spTgt spid="30"/>
                                            </p:tgtEl>
                                            <p:attrNameLst>
                                              <p:attrName>ppt_h</p:attrName>
                                            </p:attrNameLst>
                                          </p:cBhvr>
                                          <p:tavLst>
                                            <p:tav tm="0">
                                              <p:val>
                                                <p:fltVal val="0"/>
                                              </p:val>
                                            </p:tav>
                                            <p:tav tm="100000">
                                              <p:val>
                                                <p:strVal val="#ppt_h"/>
                                              </p:val>
                                            </p:tav>
                                          </p:tavLst>
                                        </p:anim>
                                        <p:animEffect transition="in" filter="fade">
                                          <p:cBhvr>
                                            <p:cTn id="64" dur="300"/>
                                            <p:tgtEl>
                                              <p:spTgt spid="30"/>
                                            </p:tgtEl>
                                          </p:cBhvr>
                                        </p:animEffect>
                                      </p:childTnLst>
                                    </p:cTn>
                                  </p:par>
                                </p:childTnLst>
                              </p:cTn>
                            </p:par>
                            <p:par>
                              <p:cTn id="65" fill="hold">
                                <p:stCondLst>
                                  <p:cond delay="4500"/>
                                </p:stCondLst>
                                <p:childTnLst>
                                  <p:par>
                                    <p:cTn id="66" presetID="22" presetClass="entr" presetSubtype="1" fill="hold" grpId="0"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wipe(up)">
                                          <p:cBhvr>
                                            <p:cTn id="68" dur="500"/>
                                            <p:tgtEl>
                                              <p:spTgt spid="25"/>
                                            </p:tgtEl>
                                          </p:cBhvr>
                                        </p:animEffect>
                                      </p:childTnLst>
                                    </p:cTn>
                                  </p:par>
                                </p:childTnLst>
                              </p:cTn>
                            </p:par>
                            <p:par>
                              <p:cTn id="69" fill="hold">
                                <p:stCondLst>
                                  <p:cond delay="5000"/>
                                </p:stCondLst>
                                <p:childTnLst>
                                  <p:par>
                                    <p:cTn id="70" presetID="2" presetClass="entr" presetSubtype="8" fill="hold" nodeType="afterEffect" p14:presetBounceEnd="40000">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14:bounceEnd="40000">
                                          <p:cBhvr additive="base">
                                            <p:cTn id="72" dur="500" fill="hold"/>
                                            <p:tgtEl>
                                              <p:spTgt spid="15"/>
                                            </p:tgtEl>
                                            <p:attrNameLst>
                                              <p:attrName>ppt_x</p:attrName>
                                            </p:attrNameLst>
                                          </p:cBhvr>
                                          <p:tavLst>
                                            <p:tav tm="0">
                                              <p:val>
                                                <p:strVal val="0-#ppt_w/2"/>
                                              </p:val>
                                            </p:tav>
                                            <p:tav tm="100000">
                                              <p:val>
                                                <p:strVal val="#ppt_x"/>
                                              </p:val>
                                            </p:tav>
                                          </p:tavLst>
                                        </p:anim>
                                        <p:anim calcmode="lin" valueType="num" p14:bounceEnd="40000">
                                          <p:cBhvr additive="base">
                                            <p:cTn id="73" dur="500" fill="hold"/>
                                            <p:tgtEl>
                                              <p:spTgt spid="15"/>
                                            </p:tgtEl>
                                            <p:attrNameLst>
                                              <p:attrName>ppt_y</p:attrName>
                                            </p:attrNameLst>
                                          </p:cBhvr>
                                          <p:tavLst>
                                            <p:tav tm="0">
                                              <p:val>
                                                <p:strVal val="#ppt_y"/>
                                              </p:val>
                                            </p:tav>
                                            <p:tav tm="100000">
                                              <p:val>
                                                <p:strVal val="#ppt_y"/>
                                              </p:val>
                                            </p:tav>
                                          </p:tavLst>
                                        </p:anim>
                                      </p:childTnLst>
                                    </p:cTn>
                                  </p:par>
                                </p:childTnLst>
                              </p:cTn>
                            </p:par>
                            <p:par>
                              <p:cTn id="74" fill="hold">
                                <p:stCondLst>
                                  <p:cond delay="5500"/>
                                </p:stCondLst>
                                <p:childTnLst>
                                  <p:par>
                                    <p:cTn id="75" presetID="53" presetClass="entr" presetSubtype="16" fill="hold" nodeType="afterEffect">
                                      <p:stCondLst>
                                        <p:cond delay="0"/>
                                      </p:stCondLst>
                                      <p:childTnLst>
                                        <p:set>
                                          <p:cBhvr>
                                            <p:cTn id="76" dur="1" fill="hold">
                                              <p:stCondLst>
                                                <p:cond delay="0"/>
                                              </p:stCondLst>
                                            </p:cTn>
                                            <p:tgtEl>
                                              <p:spTgt spid="33"/>
                                            </p:tgtEl>
                                            <p:attrNameLst>
                                              <p:attrName>style.visibility</p:attrName>
                                            </p:attrNameLst>
                                          </p:cBhvr>
                                          <p:to>
                                            <p:strVal val="visible"/>
                                          </p:to>
                                        </p:set>
                                        <p:anim calcmode="lin" valueType="num">
                                          <p:cBhvr>
                                            <p:cTn id="77" dur="300" fill="hold"/>
                                            <p:tgtEl>
                                              <p:spTgt spid="33"/>
                                            </p:tgtEl>
                                            <p:attrNameLst>
                                              <p:attrName>ppt_w</p:attrName>
                                            </p:attrNameLst>
                                          </p:cBhvr>
                                          <p:tavLst>
                                            <p:tav tm="0">
                                              <p:val>
                                                <p:fltVal val="0"/>
                                              </p:val>
                                            </p:tav>
                                            <p:tav tm="100000">
                                              <p:val>
                                                <p:strVal val="#ppt_w"/>
                                              </p:val>
                                            </p:tav>
                                          </p:tavLst>
                                        </p:anim>
                                        <p:anim calcmode="lin" valueType="num">
                                          <p:cBhvr>
                                            <p:cTn id="78" dur="300" fill="hold"/>
                                            <p:tgtEl>
                                              <p:spTgt spid="33"/>
                                            </p:tgtEl>
                                            <p:attrNameLst>
                                              <p:attrName>ppt_h</p:attrName>
                                            </p:attrNameLst>
                                          </p:cBhvr>
                                          <p:tavLst>
                                            <p:tav tm="0">
                                              <p:val>
                                                <p:fltVal val="0"/>
                                              </p:val>
                                            </p:tav>
                                            <p:tav tm="100000">
                                              <p:val>
                                                <p:strVal val="#ppt_h"/>
                                              </p:val>
                                            </p:tav>
                                          </p:tavLst>
                                        </p:anim>
                                        <p:animEffect transition="in" filter="fade">
                                          <p:cBhvr>
                                            <p:cTn id="79" dur="300"/>
                                            <p:tgtEl>
                                              <p:spTgt spid="33"/>
                                            </p:tgtEl>
                                          </p:cBhvr>
                                        </p:animEffect>
                                      </p:childTnLst>
                                    </p:cTn>
                                  </p:par>
                                </p:childTnLst>
                              </p:cTn>
                            </p:par>
                            <p:par>
                              <p:cTn id="80" fill="hold">
                                <p:stCondLst>
                                  <p:cond delay="6000"/>
                                </p:stCondLst>
                                <p:childTnLst>
                                  <p:par>
                                    <p:cTn id="81" presetID="22" presetClass="entr" presetSubtype="1" fill="hold" grpId="0" nodeType="afterEffect">
                                      <p:stCondLst>
                                        <p:cond delay="0"/>
                                      </p:stCondLst>
                                      <p:childTnLst>
                                        <p:set>
                                          <p:cBhvr>
                                            <p:cTn id="82" dur="1" fill="hold">
                                              <p:stCondLst>
                                                <p:cond delay="0"/>
                                              </p:stCondLst>
                                            </p:cTn>
                                            <p:tgtEl>
                                              <p:spTgt spid="26"/>
                                            </p:tgtEl>
                                            <p:attrNameLst>
                                              <p:attrName>style.visibility</p:attrName>
                                            </p:attrNameLst>
                                          </p:cBhvr>
                                          <p:to>
                                            <p:strVal val="visible"/>
                                          </p:to>
                                        </p:set>
                                        <p:animEffect transition="in" filter="wipe(up)">
                                          <p:cBhvr>
                                            <p:cTn id="8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23" grpId="0"/>
          <p:bldP spid="24" grpId="0"/>
          <p:bldP spid="25" grpId="0"/>
          <p:bldP spid="26" grpId="0"/>
          <p:bldP spid="3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barn(inVertical)">
                                          <p:cBhvr>
                                            <p:cTn id="7" dur="500"/>
                                            <p:tgtEl>
                                              <p:spTgt spid="37"/>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anim calcmode="lin" valueType="num">
                                          <p:cBhvr>
                                            <p:cTn id="12" dur="500" fill="hold"/>
                                            <p:tgtEl>
                                              <p:spTgt spid="4"/>
                                            </p:tgtEl>
                                            <p:attrNameLst>
                                              <p:attrName>ppt_x</p:attrName>
                                            </p:attrNameLst>
                                          </p:cBhvr>
                                          <p:tavLst>
                                            <p:tav tm="0">
                                              <p:val>
                                                <p:strVal val="#ppt_x"/>
                                              </p:val>
                                            </p:tav>
                                            <p:tav tm="100000">
                                              <p:val>
                                                <p:strVal val="#ppt_x"/>
                                              </p:val>
                                            </p:tav>
                                          </p:tavLst>
                                        </p:anim>
                                        <p:anim calcmode="lin" valueType="num">
                                          <p:cBhvr>
                                            <p:cTn id="13" dur="500" fill="hold"/>
                                            <p:tgtEl>
                                              <p:spTgt spid="4"/>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20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anim calcmode="lin" valueType="num">
                                          <p:cBhvr>
                                            <p:cTn id="17" dur="500" fill="hold"/>
                                            <p:tgtEl>
                                              <p:spTgt spid="3"/>
                                            </p:tgtEl>
                                            <p:attrNameLst>
                                              <p:attrName>ppt_x</p:attrName>
                                            </p:attrNameLst>
                                          </p:cBhvr>
                                          <p:tavLst>
                                            <p:tav tm="0">
                                              <p:val>
                                                <p:strVal val="#ppt_x"/>
                                              </p:val>
                                            </p:tav>
                                            <p:tav tm="100000">
                                              <p:val>
                                                <p:strVal val="#ppt_x"/>
                                              </p:val>
                                            </p:tav>
                                          </p:tavLst>
                                        </p:anim>
                                        <p:anim calcmode="lin" valueType="num">
                                          <p:cBhvr>
                                            <p:cTn id="18" dur="500" fill="hold"/>
                                            <p:tgtEl>
                                              <p:spTgt spid="3"/>
                                            </p:tgtEl>
                                            <p:attrNameLst>
                                              <p:attrName>ppt_y</p:attrName>
                                            </p:attrNameLst>
                                          </p:cBhvr>
                                          <p:tavLst>
                                            <p:tav tm="0">
                                              <p:val>
                                                <p:strVal val="#ppt_y-.1"/>
                                              </p:val>
                                            </p:tav>
                                            <p:tav tm="100000">
                                              <p:val>
                                                <p:strVal val="#ppt_y"/>
                                              </p:val>
                                            </p:tav>
                                          </p:tavLst>
                                        </p:anim>
                                      </p:childTnLst>
                                    </p:cTn>
                                  </p:par>
                                  <p:par>
                                    <p:cTn id="19" presetID="47" presetClass="entr" presetSubtype="0" fill="hold" grpId="0" nodeType="withEffect">
                                      <p:stCondLst>
                                        <p:cond delay="40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anim calcmode="lin" valueType="num">
                                          <p:cBhvr>
                                            <p:cTn id="22" dur="500" fill="hold"/>
                                            <p:tgtEl>
                                              <p:spTgt spid="6"/>
                                            </p:tgtEl>
                                            <p:attrNameLst>
                                              <p:attrName>ppt_x</p:attrName>
                                            </p:attrNameLst>
                                          </p:cBhvr>
                                          <p:tavLst>
                                            <p:tav tm="0">
                                              <p:val>
                                                <p:strVal val="#ppt_x"/>
                                              </p:val>
                                            </p:tav>
                                            <p:tav tm="100000">
                                              <p:val>
                                                <p:strVal val="#ppt_x"/>
                                              </p:val>
                                            </p:tav>
                                          </p:tavLst>
                                        </p:anim>
                                        <p:anim calcmode="lin" valueType="num">
                                          <p:cBhvr>
                                            <p:cTn id="23" dur="500" fill="hold"/>
                                            <p:tgtEl>
                                              <p:spTgt spid="6"/>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60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anim calcmode="lin" valueType="num">
                                          <p:cBhvr>
                                            <p:cTn id="27" dur="500" fill="hold"/>
                                            <p:tgtEl>
                                              <p:spTgt spid="5"/>
                                            </p:tgtEl>
                                            <p:attrNameLst>
                                              <p:attrName>ppt_x</p:attrName>
                                            </p:attrNameLst>
                                          </p:cBhvr>
                                          <p:tavLst>
                                            <p:tav tm="0">
                                              <p:val>
                                                <p:strVal val="#ppt_x"/>
                                              </p:val>
                                            </p:tav>
                                            <p:tav tm="100000">
                                              <p:val>
                                                <p:strVal val="#ppt_x"/>
                                              </p:val>
                                            </p:tav>
                                          </p:tavLst>
                                        </p:anim>
                                        <p:anim calcmode="lin" valueType="num">
                                          <p:cBhvr>
                                            <p:cTn id="28" dur="500" fill="hold"/>
                                            <p:tgtEl>
                                              <p:spTgt spid="5"/>
                                            </p:tgtEl>
                                            <p:attrNameLst>
                                              <p:attrName>ppt_y</p:attrName>
                                            </p:attrNameLst>
                                          </p:cBhvr>
                                          <p:tavLst>
                                            <p:tav tm="0">
                                              <p:val>
                                                <p:strVal val="#ppt_y-.1"/>
                                              </p:val>
                                            </p:tav>
                                            <p:tav tm="100000">
                                              <p:val>
                                                <p:strVal val="#ppt_y"/>
                                              </p:val>
                                            </p:tav>
                                          </p:tavLst>
                                        </p:anim>
                                      </p:childTnLst>
                                    </p:cTn>
                                  </p:par>
                                </p:childTnLst>
                              </p:cTn>
                            </p:par>
                            <p:par>
                              <p:cTn id="29" fill="hold">
                                <p:stCondLst>
                                  <p:cond delay="1000"/>
                                </p:stCondLst>
                                <p:childTnLst>
                                  <p:par>
                                    <p:cTn id="30" presetID="53" presetClass="entr" presetSubtype="16"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p:cTn id="32" dur="300" fill="hold"/>
                                            <p:tgtEl>
                                              <p:spTgt spid="19"/>
                                            </p:tgtEl>
                                            <p:attrNameLst>
                                              <p:attrName>ppt_w</p:attrName>
                                            </p:attrNameLst>
                                          </p:cBhvr>
                                          <p:tavLst>
                                            <p:tav tm="0">
                                              <p:val>
                                                <p:fltVal val="0"/>
                                              </p:val>
                                            </p:tav>
                                            <p:tav tm="100000">
                                              <p:val>
                                                <p:strVal val="#ppt_w"/>
                                              </p:val>
                                            </p:tav>
                                          </p:tavLst>
                                        </p:anim>
                                        <p:anim calcmode="lin" valueType="num">
                                          <p:cBhvr>
                                            <p:cTn id="33" dur="300" fill="hold"/>
                                            <p:tgtEl>
                                              <p:spTgt spid="19"/>
                                            </p:tgtEl>
                                            <p:attrNameLst>
                                              <p:attrName>ppt_h</p:attrName>
                                            </p:attrNameLst>
                                          </p:cBhvr>
                                          <p:tavLst>
                                            <p:tav tm="0">
                                              <p:val>
                                                <p:fltVal val="0"/>
                                              </p:val>
                                            </p:tav>
                                            <p:tav tm="100000">
                                              <p:val>
                                                <p:strVal val="#ppt_h"/>
                                              </p:val>
                                            </p:tav>
                                          </p:tavLst>
                                        </p:anim>
                                        <p:animEffect transition="in" filter="fade">
                                          <p:cBhvr>
                                            <p:cTn id="34" dur="300"/>
                                            <p:tgtEl>
                                              <p:spTgt spid="19"/>
                                            </p:tgtEl>
                                          </p:cBhvr>
                                        </p:animEffect>
                                      </p:childTnLst>
                                    </p:cTn>
                                  </p:par>
                                </p:childTnLst>
                              </p:cTn>
                            </p:par>
                            <p:par>
                              <p:cTn id="35" fill="hold">
                                <p:stCondLst>
                                  <p:cond delay="1500"/>
                                </p:stCondLst>
                                <p:childTnLst>
                                  <p:par>
                                    <p:cTn id="36" presetID="22" presetClass="entr" presetSubtype="1" fill="hold" grpId="0"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wipe(up)">
                                          <p:cBhvr>
                                            <p:cTn id="38" dur="500"/>
                                            <p:tgtEl>
                                              <p:spTgt spid="23"/>
                                            </p:tgtEl>
                                          </p:cBhvr>
                                        </p:animEffect>
                                      </p:childTnLst>
                                    </p:cTn>
                                  </p:par>
                                </p:childTnLst>
                              </p:cTn>
                            </p:par>
                            <p:par>
                              <p:cTn id="39" fill="hold">
                                <p:stCondLst>
                                  <p:cond delay="2000"/>
                                </p:stCondLst>
                                <p:childTnLst>
                                  <p:par>
                                    <p:cTn id="40" presetID="2" presetClass="entr" presetSubtype="8" fill="hold" nodeType="after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fill="hold"/>
                                            <p:tgtEl>
                                              <p:spTgt spid="7"/>
                                            </p:tgtEl>
                                            <p:attrNameLst>
                                              <p:attrName>ppt_x</p:attrName>
                                            </p:attrNameLst>
                                          </p:cBhvr>
                                          <p:tavLst>
                                            <p:tav tm="0">
                                              <p:val>
                                                <p:strVal val="0-#ppt_w/2"/>
                                              </p:val>
                                            </p:tav>
                                            <p:tav tm="100000">
                                              <p:val>
                                                <p:strVal val="#ppt_x"/>
                                              </p:val>
                                            </p:tav>
                                          </p:tavLst>
                                        </p:anim>
                                        <p:anim calcmode="lin" valueType="num">
                                          <p:cBhvr additive="base">
                                            <p:cTn id="43" dur="500" fill="hold"/>
                                            <p:tgtEl>
                                              <p:spTgt spid="7"/>
                                            </p:tgtEl>
                                            <p:attrNameLst>
                                              <p:attrName>ppt_y</p:attrName>
                                            </p:attrNameLst>
                                          </p:cBhvr>
                                          <p:tavLst>
                                            <p:tav tm="0">
                                              <p:val>
                                                <p:strVal val="#ppt_y"/>
                                              </p:val>
                                            </p:tav>
                                            <p:tav tm="100000">
                                              <p:val>
                                                <p:strVal val="#ppt_y"/>
                                              </p:val>
                                            </p:tav>
                                          </p:tavLst>
                                        </p:anim>
                                      </p:childTnLst>
                                    </p:cTn>
                                  </p:par>
                                </p:childTnLst>
                              </p:cTn>
                            </p:par>
                            <p:par>
                              <p:cTn id="44" fill="hold">
                                <p:stCondLst>
                                  <p:cond delay="2500"/>
                                </p:stCondLst>
                                <p:childTnLst>
                                  <p:par>
                                    <p:cTn id="45" presetID="53" presetClass="entr" presetSubtype="16" fill="hold" nodeType="after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p:cTn id="47" dur="300" fill="hold"/>
                                            <p:tgtEl>
                                              <p:spTgt spid="27"/>
                                            </p:tgtEl>
                                            <p:attrNameLst>
                                              <p:attrName>ppt_w</p:attrName>
                                            </p:attrNameLst>
                                          </p:cBhvr>
                                          <p:tavLst>
                                            <p:tav tm="0">
                                              <p:val>
                                                <p:fltVal val="0"/>
                                              </p:val>
                                            </p:tav>
                                            <p:tav tm="100000">
                                              <p:val>
                                                <p:strVal val="#ppt_w"/>
                                              </p:val>
                                            </p:tav>
                                          </p:tavLst>
                                        </p:anim>
                                        <p:anim calcmode="lin" valueType="num">
                                          <p:cBhvr>
                                            <p:cTn id="48" dur="300" fill="hold"/>
                                            <p:tgtEl>
                                              <p:spTgt spid="27"/>
                                            </p:tgtEl>
                                            <p:attrNameLst>
                                              <p:attrName>ppt_h</p:attrName>
                                            </p:attrNameLst>
                                          </p:cBhvr>
                                          <p:tavLst>
                                            <p:tav tm="0">
                                              <p:val>
                                                <p:fltVal val="0"/>
                                              </p:val>
                                            </p:tav>
                                            <p:tav tm="100000">
                                              <p:val>
                                                <p:strVal val="#ppt_h"/>
                                              </p:val>
                                            </p:tav>
                                          </p:tavLst>
                                        </p:anim>
                                        <p:animEffect transition="in" filter="fade">
                                          <p:cBhvr>
                                            <p:cTn id="49" dur="300"/>
                                            <p:tgtEl>
                                              <p:spTgt spid="27"/>
                                            </p:tgtEl>
                                          </p:cBhvr>
                                        </p:animEffect>
                                      </p:childTnLst>
                                    </p:cTn>
                                  </p:par>
                                </p:childTnLst>
                              </p:cTn>
                            </p:par>
                            <p:par>
                              <p:cTn id="50" fill="hold">
                                <p:stCondLst>
                                  <p:cond delay="3000"/>
                                </p:stCondLst>
                                <p:childTnLst>
                                  <p:par>
                                    <p:cTn id="51" presetID="22" presetClass="entr" presetSubtype="1" fill="hold" grpId="0" nodeType="after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wipe(up)">
                                          <p:cBhvr>
                                            <p:cTn id="53" dur="500"/>
                                            <p:tgtEl>
                                              <p:spTgt spid="24"/>
                                            </p:tgtEl>
                                          </p:cBhvr>
                                        </p:animEffect>
                                      </p:childTnLst>
                                    </p:cTn>
                                  </p:par>
                                </p:childTnLst>
                              </p:cTn>
                            </p:par>
                            <p:par>
                              <p:cTn id="54" fill="hold">
                                <p:stCondLst>
                                  <p:cond delay="3500"/>
                                </p:stCondLst>
                                <p:childTnLst>
                                  <p:par>
                                    <p:cTn id="55" presetID="2" presetClass="entr" presetSubtype="8" fill="hold" nodeType="after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additive="base">
                                            <p:cTn id="57" dur="500" fill="hold"/>
                                            <p:tgtEl>
                                              <p:spTgt spid="11"/>
                                            </p:tgtEl>
                                            <p:attrNameLst>
                                              <p:attrName>ppt_x</p:attrName>
                                            </p:attrNameLst>
                                          </p:cBhvr>
                                          <p:tavLst>
                                            <p:tav tm="0">
                                              <p:val>
                                                <p:strVal val="0-#ppt_w/2"/>
                                              </p:val>
                                            </p:tav>
                                            <p:tav tm="100000">
                                              <p:val>
                                                <p:strVal val="#ppt_x"/>
                                              </p:val>
                                            </p:tav>
                                          </p:tavLst>
                                        </p:anim>
                                        <p:anim calcmode="lin" valueType="num">
                                          <p:cBhvr additive="base">
                                            <p:cTn id="58" dur="500" fill="hold"/>
                                            <p:tgtEl>
                                              <p:spTgt spid="11"/>
                                            </p:tgtEl>
                                            <p:attrNameLst>
                                              <p:attrName>ppt_y</p:attrName>
                                            </p:attrNameLst>
                                          </p:cBhvr>
                                          <p:tavLst>
                                            <p:tav tm="0">
                                              <p:val>
                                                <p:strVal val="#ppt_y"/>
                                              </p:val>
                                            </p:tav>
                                            <p:tav tm="100000">
                                              <p:val>
                                                <p:strVal val="#ppt_y"/>
                                              </p:val>
                                            </p:tav>
                                          </p:tavLst>
                                        </p:anim>
                                      </p:childTnLst>
                                    </p:cTn>
                                  </p:par>
                                </p:childTnLst>
                              </p:cTn>
                            </p:par>
                            <p:par>
                              <p:cTn id="59" fill="hold">
                                <p:stCondLst>
                                  <p:cond delay="4000"/>
                                </p:stCondLst>
                                <p:childTnLst>
                                  <p:par>
                                    <p:cTn id="60" presetID="53" presetClass="entr" presetSubtype="16" fill="hold" nodeType="afterEffect">
                                      <p:stCondLst>
                                        <p:cond delay="0"/>
                                      </p:stCondLst>
                                      <p:childTnLst>
                                        <p:set>
                                          <p:cBhvr>
                                            <p:cTn id="61" dur="1" fill="hold">
                                              <p:stCondLst>
                                                <p:cond delay="0"/>
                                              </p:stCondLst>
                                            </p:cTn>
                                            <p:tgtEl>
                                              <p:spTgt spid="30"/>
                                            </p:tgtEl>
                                            <p:attrNameLst>
                                              <p:attrName>style.visibility</p:attrName>
                                            </p:attrNameLst>
                                          </p:cBhvr>
                                          <p:to>
                                            <p:strVal val="visible"/>
                                          </p:to>
                                        </p:set>
                                        <p:anim calcmode="lin" valueType="num">
                                          <p:cBhvr>
                                            <p:cTn id="62" dur="300" fill="hold"/>
                                            <p:tgtEl>
                                              <p:spTgt spid="30"/>
                                            </p:tgtEl>
                                            <p:attrNameLst>
                                              <p:attrName>ppt_w</p:attrName>
                                            </p:attrNameLst>
                                          </p:cBhvr>
                                          <p:tavLst>
                                            <p:tav tm="0">
                                              <p:val>
                                                <p:fltVal val="0"/>
                                              </p:val>
                                            </p:tav>
                                            <p:tav tm="100000">
                                              <p:val>
                                                <p:strVal val="#ppt_w"/>
                                              </p:val>
                                            </p:tav>
                                          </p:tavLst>
                                        </p:anim>
                                        <p:anim calcmode="lin" valueType="num">
                                          <p:cBhvr>
                                            <p:cTn id="63" dur="300" fill="hold"/>
                                            <p:tgtEl>
                                              <p:spTgt spid="30"/>
                                            </p:tgtEl>
                                            <p:attrNameLst>
                                              <p:attrName>ppt_h</p:attrName>
                                            </p:attrNameLst>
                                          </p:cBhvr>
                                          <p:tavLst>
                                            <p:tav tm="0">
                                              <p:val>
                                                <p:fltVal val="0"/>
                                              </p:val>
                                            </p:tav>
                                            <p:tav tm="100000">
                                              <p:val>
                                                <p:strVal val="#ppt_h"/>
                                              </p:val>
                                            </p:tav>
                                          </p:tavLst>
                                        </p:anim>
                                        <p:animEffect transition="in" filter="fade">
                                          <p:cBhvr>
                                            <p:cTn id="64" dur="300"/>
                                            <p:tgtEl>
                                              <p:spTgt spid="30"/>
                                            </p:tgtEl>
                                          </p:cBhvr>
                                        </p:animEffect>
                                      </p:childTnLst>
                                    </p:cTn>
                                  </p:par>
                                </p:childTnLst>
                              </p:cTn>
                            </p:par>
                            <p:par>
                              <p:cTn id="65" fill="hold">
                                <p:stCondLst>
                                  <p:cond delay="4500"/>
                                </p:stCondLst>
                                <p:childTnLst>
                                  <p:par>
                                    <p:cTn id="66" presetID="22" presetClass="entr" presetSubtype="1" fill="hold" grpId="0"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wipe(up)">
                                          <p:cBhvr>
                                            <p:cTn id="68" dur="500"/>
                                            <p:tgtEl>
                                              <p:spTgt spid="25"/>
                                            </p:tgtEl>
                                          </p:cBhvr>
                                        </p:animEffect>
                                      </p:childTnLst>
                                    </p:cTn>
                                  </p:par>
                                </p:childTnLst>
                              </p:cTn>
                            </p:par>
                            <p:par>
                              <p:cTn id="69" fill="hold">
                                <p:stCondLst>
                                  <p:cond delay="5000"/>
                                </p:stCondLst>
                                <p:childTnLst>
                                  <p:par>
                                    <p:cTn id="70" presetID="2" presetClass="entr" presetSubtype="8" fill="hold" nodeType="after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500" fill="hold"/>
                                            <p:tgtEl>
                                              <p:spTgt spid="15"/>
                                            </p:tgtEl>
                                            <p:attrNameLst>
                                              <p:attrName>ppt_x</p:attrName>
                                            </p:attrNameLst>
                                          </p:cBhvr>
                                          <p:tavLst>
                                            <p:tav tm="0">
                                              <p:val>
                                                <p:strVal val="0-#ppt_w/2"/>
                                              </p:val>
                                            </p:tav>
                                            <p:tav tm="100000">
                                              <p:val>
                                                <p:strVal val="#ppt_x"/>
                                              </p:val>
                                            </p:tav>
                                          </p:tavLst>
                                        </p:anim>
                                        <p:anim calcmode="lin" valueType="num">
                                          <p:cBhvr additive="base">
                                            <p:cTn id="73" dur="500" fill="hold"/>
                                            <p:tgtEl>
                                              <p:spTgt spid="15"/>
                                            </p:tgtEl>
                                            <p:attrNameLst>
                                              <p:attrName>ppt_y</p:attrName>
                                            </p:attrNameLst>
                                          </p:cBhvr>
                                          <p:tavLst>
                                            <p:tav tm="0">
                                              <p:val>
                                                <p:strVal val="#ppt_y"/>
                                              </p:val>
                                            </p:tav>
                                            <p:tav tm="100000">
                                              <p:val>
                                                <p:strVal val="#ppt_y"/>
                                              </p:val>
                                            </p:tav>
                                          </p:tavLst>
                                        </p:anim>
                                      </p:childTnLst>
                                    </p:cTn>
                                  </p:par>
                                </p:childTnLst>
                              </p:cTn>
                            </p:par>
                            <p:par>
                              <p:cTn id="74" fill="hold">
                                <p:stCondLst>
                                  <p:cond delay="5500"/>
                                </p:stCondLst>
                                <p:childTnLst>
                                  <p:par>
                                    <p:cTn id="75" presetID="53" presetClass="entr" presetSubtype="16" fill="hold" nodeType="afterEffect">
                                      <p:stCondLst>
                                        <p:cond delay="0"/>
                                      </p:stCondLst>
                                      <p:childTnLst>
                                        <p:set>
                                          <p:cBhvr>
                                            <p:cTn id="76" dur="1" fill="hold">
                                              <p:stCondLst>
                                                <p:cond delay="0"/>
                                              </p:stCondLst>
                                            </p:cTn>
                                            <p:tgtEl>
                                              <p:spTgt spid="33"/>
                                            </p:tgtEl>
                                            <p:attrNameLst>
                                              <p:attrName>style.visibility</p:attrName>
                                            </p:attrNameLst>
                                          </p:cBhvr>
                                          <p:to>
                                            <p:strVal val="visible"/>
                                          </p:to>
                                        </p:set>
                                        <p:anim calcmode="lin" valueType="num">
                                          <p:cBhvr>
                                            <p:cTn id="77" dur="300" fill="hold"/>
                                            <p:tgtEl>
                                              <p:spTgt spid="33"/>
                                            </p:tgtEl>
                                            <p:attrNameLst>
                                              <p:attrName>ppt_w</p:attrName>
                                            </p:attrNameLst>
                                          </p:cBhvr>
                                          <p:tavLst>
                                            <p:tav tm="0">
                                              <p:val>
                                                <p:fltVal val="0"/>
                                              </p:val>
                                            </p:tav>
                                            <p:tav tm="100000">
                                              <p:val>
                                                <p:strVal val="#ppt_w"/>
                                              </p:val>
                                            </p:tav>
                                          </p:tavLst>
                                        </p:anim>
                                        <p:anim calcmode="lin" valueType="num">
                                          <p:cBhvr>
                                            <p:cTn id="78" dur="300" fill="hold"/>
                                            <p:tgtEl>
                                              <p:spTgt spid="33"/>
                                            </p:tgtEl>
                                            <p:attrNameLst>
                                              <p:attrName>ppt_h</p:attrName>
                                            </p:attrNameLst>
                                          </p:cBhvr>
                                          <p:tavLst>
                                            <p:tav tm="0">
                                              <p:val>
                                                <p:fltVal val="0"/>
                                              </p:val>
                                            </p:tav>
                                            <p:tav tm="100000">
                                              <p:val>
                                                <p:strVal val="#ppt_h"/>
                                              </p:val>
                                            </p:tav>
                                          </p:tavLst>
                                        </p:anim>
                                        <p:animEffect transition="in" filter="fade">
                                          <p:cBhvr>
                                            <p:cTn id="79" dur="300"/>
                                            <p:tgtEl>
                                              <p:spTgt spid="33"/>
                                            </p:tgtEl>
                                          </p:cBhvr>
                                        </p:animEffect>
                                      </p:childTnLst>
                                    </p:cTn>
                                  </p:par>
                                </p:childTnLst>
                              </p:cTn>
                            </p:par>
                            <p:par>
                              <p:cTn id="80" fill="hold">
                                <p:stCondLst>
                                  <p:cond delay="6000"/>
                                </p:stCondLst>
                                <p:childTnLst>
                                  <p:par>
                                    <p:cTn id="81" presetID="22" presetClass="entr" presetSubtype="1" fill="hold" grpId="0" nodeType="afterEffect">
                                      <p:stCondLst>
                                        <p:cond delay="0"/>
                                      </p:stCondLst>
                                      <p:childTnLst>
                                        <p:set>
                                          <p:cBhvr>
                                            <p:cTn id="82" dur="1" fill="hold">
                                              <p:stCondLst>
                                                <p:cond delay="0"/>
                                              </p:stCondLst>
                                            </p:cTn>
                                            <p:tgtEl>
                                              <p:spTgt spid="26"/>
                                            </p:tgtEl>
                                            <p:attrNameLst>
                                              <p:attrName>style.visibility</p:attrName>
                                            </p:attrNameLst>
                                          </p:cBhvr>
                                          <p:to>
                                            <p:strVal val="visible"/>
                                          </p:to>
                                        </p:set>
                                        <p:animEffect transition="in" filter="wipe(up)">
                                          <p:cBhvr>
                                            <p:cTn id="8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23" grpId="0"/>
          <p:bldP spid="24" grpId="0"/>
          <p:bldP spid="25" grpId="0"/>
          <p:bldP spid="26" grpId="0"/>
          <p:bldP spid="37"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8"/>
          <p:cNvSpPr>
            <a:spLocks noChangeArrowheads="1"/>
          </p:cNvSpPr>
          <p:nvPr/>
        </p:nvSpPr>
        <p:spPr bwMode="auto">
          <a:xfrm>
            <a:off x="1295823" y="4460719"/>
            <a:ext cx="9376057" cy="1053775"/>
          </a:xfrm>
          <a:custGeom>
            <a:avLst/>
            <a:gdLst>
              <a:gd name="T0" fmla="*/ 3516831 w 7034766"/>
              <a:gd name="T1" fmla="*/ 0 h 791278"/>
              <a:gd name="T2" fmla="*/ 7033661 w 7034766"/>
              <a:gd name="T3" fmla="*/ 789873 h 791278"/>
              <a:gd name="T4" fmla="*/ 3516831 w 7034766"/>
              <a:gd name="T5" fmla="*/ 215640 h 791278"/>
              <a:gd name="T6" fmla="*/ 0 w 7034766"/>
              <a:gd name="T7" fmla="*/ 789873 h 791278"/>
              <a:gd name="T8" fmla="*/ 3516831 w 7034766"/>
              <a:gd name="T9" fmla="*/ 0 h 791278"/>
              <a:gd name="T10" fmla="*/ 0 60000 65536"/>
              <a:gd name="T11" fmla="*/ 0 60000 65536"/>
              <a:gd name="T12" fmla="*/ 0 60000 65536"/>
              <a:gd name="T13" fmla="*/ 0 60000 65536"/>
              <a:gd name="T14" fmla="*/ 0 60000 65536"/>
              <a:gd name="T15" fmla="*/ 0 w 7034766"/>
              <a:gd name="T16" fmla="*/ 0 h 791278"/>
              <a:gd name="T17" fmla="*/ 7034766 w 7034766"/>
              <a:gd name="T18" fmla="*/ 791278 h 791278"/>
            </a:gdLst>
            <a:ahLst/>
            <a:cxnLst>
              <a:cxn ang="T10">
                <a:pos x="T0" y="T1"/>
              </a:cxn>
              <a:cxn ang="T11">
                <a:pos x="T2" y="T3"/>
              </a:cxn>
              <a:cxn ang="T12">
                <a:pos x="T4" y="T5"/>
              </a:cxn>
              <a:cxn ang="T13">
                <a:pos x="T6" y="T7"/>
              </a:cxn>
              <a:cxn ang="T14">
                <a:pos x="T8" y="T9"/>
              </a:cxn>
            </a:cxnLst>
            <a:rect l="T15" t="T16" r="T17" b="T18"/>
            <a:pathLst>
              <a:path w="7034766" h="791278">
                <a:moveTo>
                  <a:pt x="3517383" y="0"/>
                </a:moveTo>
                <a:cubicBezTo>
                  <a:pt x="5027813" y="0"/>
                  <a:pt x="6344283" y="318829"/>
                  <a:pt x="7034766" y="791278"/>
                </a:cubicBezTo>
                <a:cubicBezTo>
                  <a:pt x="6205735" y="440222"/>
                  <a:pt x="4938050" y="216024"/>
                  <a:pt x="3517383" y="216024"/>
                </a:cubicBezTo>
                <a:cubicBezTo>
                  <a:pt x="2096717" y="216024"/>
                  <a:pt x="829032" y="440222"/>
                  <a:pt x="0" y="791278"/>
                </a:cubicBezTo>
                <a:cubicBezTo>
                  <a:pt x="690483" y="318829"/>
                  <a:pt x="2006953" y="0"/>
                  <a:pt x="3517383" y="0"/>
                </a:cubicBez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1218565">
              <a:defRPr/>
            </a:pPr>
            <a:endParaRPr lang="zh-CN" altLang="en-US" sz="4000" kern="0" baseline="-25000">
              <a:solidFill>
                <a:sysClr val="windowText" lastClr="000000"/>
              </a:solidFill>
              <a:cs typeface="+mn-ea"/>
              <a:sym typeface="+mn-lt"/>
            </a:endParaRPr>
          </a:p>
        </p:txBody>
      </p:sp>
      <p:grpSp>
        <p:nvGrpSpPr>
          <p:cNvPr id="4" name="Group 5"/>
          <p:cNvGrpSpPr/>
          <p:nvPr/>
        </p:nvGrpSpPr>
        <p:grpSpPr bwMode="auto">
          <a:xfrm>
            <a:off x="4835915" y="2270646"/>
            <a:ext cx="2304338" cy="2304338"/>
            <a:chOff x="0" y="0"/>
            <a:chExt cx="1728192" cy="1728192"/>
          </a:xfrm>
        </p:grpSpPr>
        <p:sp>
          <p:nvSpPr>
            <p:cNvPr id="5" name="五角星 68"/>
            <p:cNvSpPr>
              <a:spLocks noChangeArrowheads="1"/>
            </p:cNvSpPr>
            <p:nvPr/>
          </p:nvSpPr>
          <p:spPr bwMode="auto">
            <a:xfrm>
              <a:off x="0" y="0"/>
              <a:ext cx="1728192" cy="1728192"/>
            </a:xfrm>
            <a:prstGeom prst="star5">
              <a:avLst/>
            </a:prstGeom>
            <a:solidFill>
              <a:srgbClr val="FF0000"/>
            </a:solidFill>
            <a:ln>
              <a:noFill/>
            </a:ln>
          </p:spPr>
          <p:txBody>
            <a:bodyPr anchor="ctr"/>
            <a:lstStyle/>
            <a:p>
              <a:pPr defTabSz="1218565">
                <a:defRPr/>
              </a:pPr>
              <a:endParaRPr lang="zh-CN" altLang="zh-CN" sz="4000" kern="0" baseline="-25000">
                <a:solidFill>
                  <a:srgbClr val="FFFFFF"/>
                </a:solidFill>
                <a:cs typeface="+mn-ea"/>
                <a:sym typeface="+mn-lt"/>
              </a:endParaRPr>
            </a:p>
          </p:txBody>
        </p:sp>
        <p:sp>
          <p:nvSpPr>
            <p:cNvPr id="6"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1218565">
                <a:defRPr/>
              </a:pPr>
              <a:endParaRPr lang="zh-CN" altLang="en-US" sz="4000" kern="0" baseline="-25000">
                <a:solidFill>
                  <a:sysClr val="windowText" lastClr="000000"/>
                </a:solidFill>
                <a:cs typeface="+mn-ea"/>
                <a:sym typeface="+mn-lt"/>
              </a:endParaRPr>
            </a:p>
          </p:txBody>
        </p:sp>
        <p:sp>
          <p:nvSpPr>
            <p:cNvPr id="7" name="TextBox 70"/>
            <p:cNvSpPr>
              <a:spLocks noChangeArrowheads="1"/>
            </p:cNvSpPr>
            <p:nvPr/>
          </p:nvSpPr>
          <p:spPr bwMode="auto">
            <a:xfrm>
              <a:off x="629544" y="479375"/>
              <a:ext cx="424621" cy="7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8565">
                <a:defRPr/>
              </a:pPr>
              <a:r>
                <a:rPr lang="en-US" altLang="zh-CN" sz="8800" kern="0" baseline="-25000" dirty="0">
                  <a:solidFill>
                    <a:srgbClr val="FFFFFF"/>
                  </a:solidFill>
                  <a:cs typeface="+mn-ea"/>
                  <a:sym typeface="+mn-lt"/>
                </a:rPr>
                <a:t>1</a:t>
              </a:r>
              <a:endParaRPr lang="zh-CN" altLang="en-US" sz="8800" kern="0" baseline="-25000" dirty="0">
                <a:solidFill>
                  <a:srgbClr val="FFFFFF"/>
                </a:solidFill>
                <a:cs typeface="+mn-ea"/>
                <a:sym typeface="+mn-lt"/>
              </a:endParaRPr>
            </a:p>
          </p:txBody>
        </p:sp>
      </p:grpSp>
      <p:grpSp>
        <p:nvGrpSpPr>
          <p:cNvPr id="8" name="Group 9"/>
          <p:cNvGrpSpPr/>
          <p:nvPr/>
        </p:nvGrpSpPr>
        <p:grpSpPr bwMode="auto">
          <a:xfrm rot="-480000">
            <a:off x="3043650" y="2886404"/>
            <a:ext cx="1864209" cy="1862092"/>
            <a:chOff x="0" y="0"/>
            <a:chExt cx="1728192" cy="1728192"/>
          </a:xfrm>
        </p:grpSpPr>
        <p:sp>
          <p:nvSpPr>
            <p:cNvPr id="9" name="五角星 72"/>
            <p:cNvSpPr>
              <a:spLocks noChangeArrowheads="1"/>
            </p:cNvSpPr>
            <p:nvPr/>
          </p:nvSpPr>
          <p:spPr bwMode="auto">
            <a:xfrm>
              <a:off x="0" y="0"/>
              <a:ext cx="1728192" cy="1728192"/>
            </a:xfrm>
            <a:prstGeom prst="star5">
              <a:avLst/>
            </a:prstGeom>
            <a:solidFill>
              <a:srgbClr val="808080"/>
            </a:solidFill>
            <a:ln>
              <a:noFill/>
            </a:ln>
          </p:spPr>
          <p:txBody>
            <a:bodyPr anchor="ctr"/>
            <a:lstStyle/>
            <a:p>
              <a:pPr defTabSz="1218565">
                <a:defRPr/>
              </a:pPr>
              <a:endParaRPr lang="zh-CN" altLang="zh-CN" sz="4000" kern="0" baseline="-25000">
                <a:solidFill>
                  <a:srgbClr val="FFFFFF"/>
                </a:solidFill>
                <a:cs typeface="+mn-ea"/>
                <a:sym typeface="+mn-lt"/>
              </a:endParaRPr>
            </a:p>
          </p:txBody>
        </p:sp>
        <p:sp>
          <p:nvSpPr>
            <p:cNvPr id="10"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rgbClr val="28282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1218565">
                <a:defRPr/>
              </a:pPr>
              <a:endParaRPr lang="zh-CN" altLang="en-US" sz="4000" kern="0" baseline="-25000">
                <a:solidFill>
                  <a:sysClr val="windowText" lastClr="000000"/>
                </a:solidFill>
                <a:cs typeface="+mn-ea"/>
                <a:sym typeface="+mn-lt"/>
              </a:endParaRPr>
            </a:p>
          </p:txBody>
        </p:sp>
        <p:sp>
          <p:nvSpPr>
            <p:cNvPr id="11" name="TextBox 74"/>
            <p:cNvSpPr>
              <a:spLocks noChangeArrowheads="1"/>
            </p:cNvSpPr>
            <p:nvPr/>
          </p:nvSpPr>
          <p:spPr bwMode="auto">
            <a:xfrm>
              <a:off x="633611" y="493228"/>
              <a:ext cx="460971" cy="771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8565">
                <a:defRPr/>
              </a:pPr>
              <a:r>
                <a:rPr lang="en-US" altLang="zh-CN" sz="7200" kern="0" baseline="-25000">
                  <a:solidFill>
                    <a:srgbClr val="FFFFFF"/>
                  </a:solidFill>
                  <a:cs typeface="+mn-ea"/>
                  <a:sym typeface="+mn-lt"/>
                </a:rPr>
                <a:t>2</a:t>
              </a:r>
              <a:endParaRPr lang="zh-CN" altLang="en-US" sz="7200" kern="0" baseline="-25000">
                <a:solidFill>
                  <a:srgbClr val="FFFFFF"/>
                </a:solidFill>
                <a:cs typeface="+mn-ea"/>
                <a:sym typeface="+mn-lt"/>
              </a:endParaRPr>
            </a:p>
          </p:txBody>
        </p:sp>
      </p:grpSp>
      <p:grpSp>
        <p:nvGrpSpPr>
          <p:cNvPr id="12" name="Group 13"/>
          <p:cNvGrpSpPr/>
          <p:nvPr/>
        </p:nvGrpSpPr>
        <p:grpSpPr bwMode="auto">
          <a:xfrm rot="-981927">
            <a:off x="1492613" y="3423872"/>
            <a:ext cx="1622982" cy="1625098"/>
            <a:chOff x="0" y="0"/>
            <a:chExt cx="1728192" cy="1728192"/>
          </a:xfrm>
        </p:grpSpPr>
        <p:sp>
          <p:nvSpPr>
            <p:cNvPr id="13" name="五角星 76"/>
            <p:cNvSpPr>
              <a:spLocks noChangeArrowheads="1"/>
            </p:cNvSpPr>
            <p:nvPr/>
          </p:nvSpPr>
          <p:spPr bwMode="auto">
            <a:xfrm>
              <a:off x="0" y="0"/>
              <a:ext cx="1728192" cy="1728192"/>
            </a:xfrm>
            <a:prstGeom prst="star5">
              <a:avLst/>
            </a:prstGeom>
            <a:solidFill>
              <a:srgbClr val="FF0000"/>
            </a:solidFill>
            <a:ln>
              <a:noFill/>
            </a:ln>
          </p:spPr>
          <p:txBody>
            <a:bodyPr anchor="ctr"/>
            <a:lstStyle/>
            <a:p>
              <a:pPr defTabSz="1218565">
                <a:defRPr/>
              </a:pPr>
              <a:endParaRPr lang="zh-CN" altLang="zh-CN" sz="4000" kern="0" baseline="-25000">
                <a:solidFill>
                  <a:srgbClr val="FFFFFF"/>
                </a:solidFill>
                <a:cs typeface="+mn-ea"/>
                <a:sym typeface="+mn-lt"/>
              </a:endParaRPr>
            </a:p>
          </p:txBody>
        </p:sp>
        <p:sp>
          <p:nvSpPr>
            <p:cNvPr id="14"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1218565">
                <a:defRPr/>
              </a:pPr>
              <a:endParaRPr lang="zh-CN" altLang="en-US" sz="4000" kern="0" baseline="-25000">
                <a:solidFill>
                  <a:sysClr val="windowText" lastClr="000000"/>
                </a:solidFill>
                <a:cs typeface="+mn-ea"/>
                <a:sym typeface="+mn-lt"/>
              </a:endParaRPr>
            </a:p>
          </p:txBody>
        </p:sp>
        <p:sp>
          <p:nvSpPr>
            <p:cNvPr id="15" name="TextBox 78"/>
            <p:cNvSpPr>
              <a:spLocks noChangeArrowheads="1"/>
            </p:cNvSpPr>
            <p:nvPr/>
          </p:nvSpPr>
          <p:spPr bwMode="auto">
            <a:xfrm>
              <a:off x="627517" y="509525"/>
              <a:ext cx="473157" cy="752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8565">
                <a:defRPr/>
              </a:pPr>
              <a:r>
                <a:rPr lang="en-US" altLang="zh-CN" sz="6000" kern="0" baseline="-25000">
                  <a:solidFill>
                    <a:srgbClr val="FFFFFF"/>
                  </a:solidFill>
                  <a:cs typeface="+mn-ea"/>
                  <a:sym typeface="+mn-lt"/>
                </a:rPr>
                <a:t>4</a:t>
              </a:r>
              <a:endParaRPr lang="zh-CN" altLang="en-US" sz="6000" kern="0" baseline="-25000">
                <a:solidFill>
                  <a:srgbClr val="FFFFFF"/>
                </a:solidFill>
                <a:cs typeface="+mn-ea"/>
                <a:sym typeface="+mn-lt"/>
              </a:endParaRPr>
            </a:p>
          </p:txBody>
        </p:sp>
      </p:grpSp>
      <p:grpSp>
        <p:nvGrpSpPr>
          <p:cNvPr id="16" name="Group 17"/>
          <p:cNvGrpSpPr/>
          <p:nvPr/>
        </p:nvGrpSpPr>
        <p:grpSpPr bwMode="auto">
          <a:xfrm rot="480000">
            <a:off x="7066193" y="2831388"/>
            <a:ext cx="1864207" cy="1864209"/>
            <a:chOff x="0" y="0"/>
            <a:chExt cx="1728192" cy="1728192"/>
          </a:xfrm>
        </p:grpSpPr>
        <p:sp>
          <p:nvSpPr>
            <p:cNvPr id="17" name="五角星 80"/>
            <p:cNvSpPr>
              <a:spLocks noChangeArrowheads="1"/>
            </p:cNvSpPr>
            <p:nvPr/>
          </p:nvSpPr>
          <p:spPr bwMode="auto">
            <a:xfrm>
              <a:off x="0" y="0"/>
              <a:ext cx="1728192" cy="1728192"/>
            </a:xfrm>
            <a:prstGeom prst="star5">
              <a:avLst/>
            </a:prstGeom>
            <a:solidFill>
              <a:srgbClr val="808080"/>
            </a:solidFill>
            <a:ln>
              <a:noFill/>
            </a:ln>
          </p:spPr>
          <p:txBody>
            <a:bodyPr anchor="ctr"/>
            <a:lstStyle/>
            <a:p>
              <a:pPr defTabSz="1218565">
                <a:defRPr/>
              </a:pPr>
              <a:endParaRPr lang="zh-CN" altLang="zh-CN" sz="4000" kern="0" baseline="-25000">
                <a:solidFill>
                  <a:srgbClr val="FFFFFF"/>
                </a:solidFill>
                <a:cs typeface="+mn-ea"/>
                <a:sym typeface="+mn-lt"/>
              </a:endParaRPr>
            </a:p>
          </p:txBody>
        </p:sp>
        <p:sp>
          <p:nvSpPr>
            <p:cNvPr id="18"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rgbClr val="28282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1218565">
                <a:defRPr/>
              </a:pPr>
              <a:endParaRPr lang="zh-CN" altLang="en-US" sz="4000" kern="0" baseline="-25000">
                <a:solidFill>
                  <a:sysClr val="windowText" lastClr="000000"/>
                </a:solidFill>
                <a:cs typeface="+mn-ea"/>
                <a:sym typeface="+mn-lt"/>
              </a:endParaRPr>
            </a:p>
          </p:txBody>
        </p:sp>
        <p:sp>
          <p:nvSpPr>
            <p:cNvPr id="19" name="TextBox 82"/>
            <p:cNvSpPr>
              <a:spLocks noChangeArrowheads="1"/>
            </p:cNvSpPr>
            <p:nvPr/>
          </p:nvSpPr>
          <p:spPr bwMode="auto">
            <a:xfrm>
              <a:off x="633611" y="493666"/>
              <a:ext cx="460972" cy="770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8565">
                <a:defRPr/>
              </a:pPr>
              <a:r>
                <a:rPr lang="en-US" altLang="zh-CN" sz="7200" kern="0" baseline="-25000">
                  <a:solidFill>
                    <a:srgbClr val="FFFFFF"/>
                  </a:solidFill>
                  <a:cs typeface="+mn-ea"/>
                  <a:sym typeface="+mn-lt"/>
                </a:rPr>
                <a:t>3</a:t>
              </a:r>
              <a:endParaRPr lang="zh-CN" altLang="en-US" sz="7200" kern="0" baseline="-25000">
                <a:solidFill>
                  <a:srgbClr val="FFFFFF"/>
                </a:solidFill>
                <a:cs typeface="+mn-ea"/>
                <a:sym typeface="+mn-lt"/>
              </a:endParaRPr>
            </a:p>
          </p:txBody>
        </p:sp>
      </p:grpSp>
      <p:grpSp>
        <p:nvGrpSpPr>
          <p:cNvPr id="20" name="Group 21"/>
          <p:cNvGrpSpPr/>
          <p:nvPr/>
        </p:nvGrpSpPr>
        <p:grpSpPr bwMode="auto">
          <a:xfrm rot="967929">
            <a:off x="8858456" y="3423872"/>
            <a:ext cx="1622983" cy="1625098"/>
            <a:chOff x="0" y="0"/>
            <a:chExt cx="1728192" cy="1728192"/>
          </a:xfrm>
        </p:grpSpPr>
        <p:sp>
          <p:nvSpPr>
            <p:cNvPr id="21" name="五角星 84"/>
            <p:cNvSpPr>
              <a:spLocks noChangeArrowheads="1"/>
            </p:cNvSpPr>
            <p:nvPr/>
          </p:nvSpPr>
          <p:spPr bwMode="auto">
            <a:xfrm>
              <a:off x="0" y="0"/>
              <a:ext cx="1728192" cy="1728192"/>
            </a:xfrm>
            <a:prstGeom prst="star5">
              <a:avLst/>
            </a:prstGeom>
            <a:solidFill>
              <a:srgbClr val="FF0000"/>
            </a:solidFill>
            <a:ln>
              <a:noFill/>
            </a:ln>
          </p:spPr>
          <p:txBody>
            <a:bodyPr anchor="ctr"/>
            <a:lstStyle/>
            <a:p>
              <a:pPr defTabSz="1218565">
                <a:defRPr/>
              </a:pPr>
              <a:endParaRPr lang="zh-CN" altLang="zh-CN" sz="4000" kern="0" baseline="-25000">
                <a:solidFill>
                  <a:srgbClr val="FFFFFF"/>
                </a:solidFill>
                <a:cs typeface="+mn-ea"/>
                <a:sym typeface="+mn-lt"/>
              </a:endParaRPr>
            </a:p>
          </p:txBody>
        </p:sp>
        <p:sp>
          <p:nvSpPr>
            <p:cNvPr id="23"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1218565">
                <a:defRPr/>
              </a:pPr>
              <a:endParaRPr lang="zh-CN" altLang="en-US" sz="4000" kern="0" baseline="-25000">
                <a:solidFill>
                  <a:sysClr val="windowText" lastClr="000000"/>
                </a:solidFill>
                <a:cs typeface="+mn-ea"/>
                <a:sym typeface="+mn-lt"/>
              </a:endParaRPr>
            </a:p>
          </p:txBody>
        </p:sp>
        <p:sp>
          <p:nvSpPr>
            <p:cNvPr id="24" name="TextBox 86"/>
            <p:cNvSpPr>
              <a:spLocks noChangeArrowheads="1"/>
            </p:cNvSpPr>
            <p:nvPr/>
          </p:nvSpPr>
          <p:spPr bwMode="auto">
            <a:xfrm>
              <a:off x="627518" y="509523"/>
              <a:ext cx="473157" cy="752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8565">
                <a:defRPr/>
              </a:pPr>
              <a:r>
                <a:rPr lang="en-US" altLang="zh-CN" sz="6000" kern="0" baseline="-25000">
                  <a:solidFill>
                    <a:srgbClr val="FFFFFF"/>
                  </a:solidFill>
                  <a:cs typeface="+mn-ea"/>
                  <a:sym typeface="+mn-lt"/>
                </a:rPr>
                <a:t>5</a:t>
              </a:r>
              <a:endParaRPr lang="zh-CN" altLang="en-US" sz="6000" kern="0" baseline="-25000">
                <a:solidFill>
                  <a:srgbClr val="FFFFFF"/>
                </a:solidFill>
                <a:cs typeface="+mn-ea"/>
                <a:sym typeface="+mn-lt"/>
              </a:endParaRPr>
            </a:p>
          </p:txBody>
        </p:sp>
      </p:grpSp>
      <p:grpSp>
        <p:nvGrpSpPr>
          <p:cNvPr id="25" name="Group 42"/>
          <p:cNvGrpSpPr/>
          <p:nvPr/>
        </p:nvGrpSpPr>
        <p:grpSpPr bwMode="auto">
          <a:xfrm>
            <a:off x="2923144" y="4979019"/>
            <a:ext cx="6432681" cy="1022731"/>
            <a:chOff x="0" y="-226106"/>
            <a:chExt cx="4826746" cy="767239"/>
          </a:xfrm>
        </p:grpSpPr>
        <p:sp>
          <p:nvSpPr>
            <p:cNvPr id="26" name="矩形 154"/>
            <p:cNvSpPr>
              <a:spLocks noChangeArrowheads="1"/>
            </p:cNvSpPr>
            <p:nvPr/>
          </p:nvSpPr>
          <p:spPr bwMode="auto">
            <a:xfrm>
              <a:off x="580278" y="-226106"/>
              <a:ext cx="3666189" cy="438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1218565">
                <a:defRPr/>
              </a:pPr>
              <a:r>
                <a:rPr lang="zh-CN" altLang="en-US" sz="4800" kern="0" baseline="-25000" dirty="0">
                  <a:solidFill>
                    <a:srgbClr val="000000">
                      <a:lumMod val="85000"/>
                      <a:lumOff val="15000"/>
                    </a:srgbClr>
                  </a:solidFill>
                  <a:cs typeface="+mn-ea"/>
                  <a:sym typeface="+mn-lt"/>
                </a:rPr>
                <a:t>文字标题内容</a:t>
              </a:r>
              <a:endParaRPr lang="zh-CN" altLang="en-US" sz="4800" kern="0" baseline="-25000" dirty="0">
                <a:solidFill>
                  <a:srgbClr val="000000">
                    <a:lumMod val="85000"/>
                    <a:lumOff val="15000"/>
                  </a:srgbClr>
                </a:solidFill>
                <a:cs typeface="+mn-ea"/>
                <a:sym typeface="+mn-lt"/>
              </a:endParaRPr>
            </a:p>
          </p:txBody>
        </p:sp>
        <p:sp>
          <p:nvSpPr>
            <p:cNvPr id="27" name="矩形 155"/>
            <p:cNvSpPr>
              <a:spLocks noChangeArrowheads="1"/>
            </p:cNvSpPr>
            <p:nvPr/>
          </p:nvSpPr>
          <p:spPr bwMode="auto">
            <a:xfrm>
              <a:off x="0" y="256369"/>
              <a:ext cx="4826746" cy="284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1218565">
                <a:defRPr/>
              </a:pPr>
              <a:r>
                <a:rPr lang="zh-CN" altLang="en-US" sz="2800" kern="0" baseline="-25000" dirty="0">
                  <a:solidFill>
                    <a:srgbClr val="000000">
                      <a:lumMod val="85000"/>
                      <a:lumOff val="15000"/>
                    </a:srgbClr>
                  </a:solidFill>
                  <a:cs typeface="+mn-ea"/>
                  <a:sym typeface="+mn-lt"/>
                </a:rPr>
                <a:t>文字详细内容文字详细内容文字详细内容</a:t>
              </a:r>
              <a:endParaRPr lang="zh-CN" altLang="en-US" sz="2800" kern="0" baseline="-25000" dirty="0">
                <a:solidFill>
                  <a:srgbClr val="000000">
                    <a:lumMod val="85000"/>
                    <a:lumOff val="15000"/>
                  </a:srgbClr>
                </a:solidFill>
                <a:cs typeface="+mn-ea"/>
                <a:sym typeface="+mn-lt"/>
              </a:endParaRPr>
            </a:p>
          </p:txBody>
        </p:sp>
      </p:grpSp>
      <p:sp>
        <p:nvSpPr>
          <p:cNvPr id="28" name="矩形 17"/>
          <p:cNvSpPr>
            <a:spLocks noChangeArrowheads="1"/>
          </p:cNvSpPr>
          <p:nvPr/>
        </p:nvSpPr>
        <p:spPr bwMode="auto">
          <a:xfrm>
            <a:off x="912182" y="2348477"/>
            <a:ext cx="1947651" cy="1200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24" tIns="45713" rIns="91424" bIns="45713">
            <a:spAutoFit/>
          </a:bodyPr>
          <a:lstStyle/>
          <a:p>
            <a:pPr defTabSz="1218565">
              <a:lnSpc>
                <a:spcPct val="120000"/>
              </a:lnSpc>
              <a:defRPr/>
            </a:pPr>
            <a:r>
              <a:rPr lang="zh-CN" altLang="en-US" sz="1200" kern="0" dirty="0">
                <a:solidFill>
                  <a:srgbClr val="000000">
                    <a:lumMod val="85000"/>
                    <a:lumOff val="15000"/>
                  </a:srgbClr>
                </a:solidFill>
                <a:cs typeface="+mn-ea"/>
                <a:sym typeface="+mn-lt"/>
              </a:rPr>
              <a:t>在此录入上述图片的综合分析说明，在此录入上述图片的综合分析说明，在此录入上述图片的综合分析说明。</a:t>
            </a:r>
            <a:endParaRPr lang="zh-CN" altLang="en-US" sz="1200" kern="0" dirty="0">
              <a:solidFill>
                <a:srgbClr val="000000">
                  <a:lumMod val="85000"/>
                  <a:lumOff val="15000"/>
                </a:srgbClr>
              </a:solidFill>
              <a:cs typeface="+mn-ea"/>
              <a:sym typeface="+mn-lt"/>
            </a:endParaRPr>
          </a:p>
        </p:txBody>
      </p:sp>
      <p:sp>
        <p:nvSpPr>
          <p:cNvPr id="29" name="矩形 17"/>
          <p:cNvSpPr>
            <a:spLocks noChangeArrowheads="1"/>
          </p:cNvSpPr>
          <p:nvPr/>
        </p:nvSpPr>
        <p:spPr bwMode="auto">
          <a:xfrm>
            <a:off x="2766028" y="1772615"/>
            <a:ext cx="1947651" cy="1200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24" tIns="45713" rIns="91424" bIns="45713">
            <a:spAutoFit/>
          </a:bodyPr>
          <a:lstStyle/>
          <a:p>
            <a:pPr defTabSz="1218565">
              <a:lnSpc>
                <a:spcPct val="120000"/>
              </a:lnSpc>
              <a:defRPr/>
            </a:pPr>
            <a:r>
              <a:rPr lang="zh-CN" altLang="en-US" sz="1200" kern="0" dirty="0">
                <a:solidFill>
                  <a:srgbClr val="000000">
                    <a:lumMod val="85000"/>
                    <a:lumOff val="15000"/>
                  </a:srgbClr>
                </a:solidFill>
                <a:cs typeface="+mn-ea"/>
                <a:sym typeface="+mn-lt"/>
              </a:rPr>
              <a:t>在此录入上述图片的综合分析说明，在此录入上述图片的综合分析说明，在此录入上述图片的综合分析说明。</a:t>
            </a:r>
            <a:endParaRPr lang="zh-CN" altLang="en-US" sz="1200" kern="0" dirty="0">
              <a:solidFill>
                <a:srgbClr val="000000">
                  <a:lumMod val="85000"/>
                  <a:lumOff val="15000"/>
                </a:srgbClr>
              </a:solidFill>
              <a:cs typeface="+mn-ea"/>
              <a:sym typeface="+mn-lt"/>
            </a:endParaRPr>
          </a:p>
        </p:txBody>
      </p:sp>
      <p:sp>
        <p:nvSpPr>
          <p:cNvPr id="30" name="矩形 17"/>
          <p:cNvSpPr>
            <a:spLocks noChangeArrowheads="1"/>
          </p:cNvSpPr>
          <p:nvPr/>
        </p:nvSpPr>
        <p:spPr bwMode="auto">
          <a:xfrm>
            <a:off x="5039195" y="1196752"/>
            <a:ext cx="1947651" cy="1200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24" tIns="45713" rIns="91424" bIns="45713">
            <a:spAutoFit/>
          </a:bodyPr>
          <a:lstStyle/>
          <a:p>
            <a:pPr defTabSz="1218565">
              <a:lnSpc>
                <a:spcPct val="120000"/>
              </a:lnSpc>
              <a:defRPr/>
            </a:pPr>
            <a:r>
              <a:rPr lang="zh-CN" altLang="en-US" sz="1200" kern="0" dirty="0">
                <a:solidFill>
                  <a:srgbClr val="000000">
                    <a:lumMod val="85000"/>
                    <a:lumOff val="15000"/>
                  </a:srgbClr>
                </a:solidFill>
                <a:cs typeface="+mn-ea"/>
                <a:sym typeface="+mn-lt"/>
              </a:rPr>
              <a:t>在此录入上述图片的综合分析说明，在此录入上述图片的综合分析说明，在此录入上述图片的综合分析说明。</a:t>
            </a:r>
            <a:endParaRPr lang="zh-CN" altLang="en-US" sz="1200" kern="0" dirty="0">
              <a:solidFill>
                <a:srgbClr val="000000">
                  <a:lumMod val="85000"/>
                  <a:lumOff val="15000"/>
                </a:srgbClr>
              </a:solidFill>
              <a:cs typeface="+mn-ea"/>
              <a:sym typeface="+mn-lt"/>
            </a:endParaRPr>
          </a:p>
        </p:txBody>
      </p:sp>
      <p:sp>
        <p:nvSpPr>
          <p:cNvPr id="31" name="矩形 17"/>
          <p:cNvSpPr>
            <a:spLocks noChangeArrowheads="1"/>
          </p:cNvSpPr>
          <p:nvPr/>
        </p:nvSpPr>
        <p:spPr bwMode="auto">
          <a:xfrm>
            <a:off x="7167337" y="1772615"/>
            <a:ext cx="1947651" cy="1200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24" tIns="45713" rIns="91424" bIns="45713">
            <a:spAutoFit/>
          </a:bodyPr>
          <a:lstStyle/>
          <a:p>
            <a:pPr defTabSz="1218565">
              <a:lnSpc>
                <a:spcPct val="120000"/>
              </a:lnSpc>
              <a:defRPr/>
            </a:pPr>
            <a:r>
              <a:rPr lang="zh-CN" altLang="en-US" sz="1200" kern="0" dirty="0">
                <a:solidFill>
                  <a:srgbClr val="000000">
                    <a:lumMod val="85000"/>
                    <a:lumOff val="15000"/>
                  </a:srgbClr>
                </a:solidFill>
                <a:cs typeface="+mn-ea"/>
                <a:sym typeface="+mn-lt"/>
              </a:rPr>
              <a:t>在此录入上述图片的综合分析说明，在此录入上述图片的综合分析说明，在此录入上述图片的综合分析说明。</a:t>
            </a:r>
            <a:endParaRPr lang="zh-CN" altLang="en-US" sz="1200" kern="0" dirty="0">
              <a:solidFill>
                <a:srgbClr val="000000">
                  <a:lumMod val="85000"/>
                  <a:lumOff val="15000"/>
                </a:srgbClr>
              </a:solidFill>
              <a:cs typeface="+mn-ea"/>
              <a:sym typeface="+mn-lt"/>
            </a:endParaRPr>
          </a:p>
        </p:txBody>
      </p:sp>
      <p:sp>
        <p:nvSpPr>
          <p:cNvPr id="32" name="矩形 17"/>
          <p:cNvSpPr>
            <a:spLocks noChangeArrowheads="1"/>
          </p:cNvSpPr>
          <p:nvPr/>
        </p:nvSpPr>
        <p:spPr bwMode="auto">
          <a:xfrm>
            <a:off x="9020746" y="2348477"/>
            <a:ext cx="1947651" cy="1200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24" tIns="45713" rIns="91424" bIns="45713">
            <a:spAutoFit/>
          </a:bodyPr>
          <a:lstStyle/>
          <a:p>
            <a:pPr defTabSz="1218565">
              <a:lnSpc>
                <a:spcPct val="120000"/>
              </a:lnSpc>
              <a:defRPr/>
            </a:pPr>
            <a:r>
              <a:rPr lang="zh-CN" altLang="en-US" sz="1200" kern="0" dirty="0">
                <a:solidFill>
                  <a:srgbClr val="000000">
                    <a:lumMod val="85000"/>
                    <a:lumOff val="15000"/>
                  </a:srgbClr>
                </a:solidFill>
                <a:cs typeface="+mn-ea"/>
                <a:sym typeface="+mn-lt"/>
              </a:rPr>
              <a:t>在此录入上述图片的综合分析说明，在此录入上述图片的综合分析说明，在此录入上述图片的综合分析说明。</a:t>
            </a:r>
            <a:endParaRPr lang="zh-CN" altLang="en-US" sz="1200" kern="0" dirty="0">
              <a:solidFill>
                <a:srgbClr val="000000">
                  <a:lumMod val="85000"/>
                  <a:lumOff val="15000"/>
                </a:srgbClr>
              </a:solidFill>
              <a:cs typeface="+mn-ea"/>
              <a:sym typeface="+mn-lt"/>
            </a:endParaRPr>
          </a:p>
        </p:txBody>
      </p:sp>
      <p:sp>
        <p:nvSpPr>
          <p:cNvPr id="34" name="TextBox 2"/>
          <p:cNvSpPr txBox="1"/>
          <p:nvPr/>
        </p:nvSpPr>
        <p:spPr>
          <a:xfrm>
            <a:off x="1233107" y="332656"/>
            <a:ext cx="8320614" cy="584775"/>
          </a:xfrm>
          <a:prstGeom prst="rect">
            <a:avLst/>
          </a:prstGeom>
          <a:noFill/>
          <a:ln>
            <a:noFill/>
            <a:prstDash val="sysDash"/>
          </a:ln>
        </p:spPr>
        <p:txBody>
          <a:bodyPr wrap="square" rtlCol="0">
            <a:spAutoFit/>
          </a:bodyPr>
          <a:lstStyle>
            <a:defPPr>
              <a:defRPr lang="zh-CN"/>
            </a:defPPr>
            <a:lvl1pPr>
              <a:lnSpc>
                <a:spcPct val="100000"/>
              </a:lnSpc>
              <a:defRPr sz="3200" b="1">
                <a:gradFill flip="none" rotWithShape="1">
                  <a:gsLst>
                    <a:gs pos="53000">
                      <a:srgbClr val="FFF046"/>
                    </a:gs>
                    <a:gs pos="90242">
                      <a:srgbClr val="FFF74E"/>
                    </a:gs>
                    <a:gs pos="1463">
                      <a:srgbClr val="EECA96"/>
                    </a:gs>
                    <a:gs pos="13000">
                      <a:srgbClr val="FFEF4C"/>
                    </a:gs>
                    <a:gs pos="100000">
                      <a:srgbClr val="FFFF89"/>
                    </a:gs>
                  </a:gsLst>
                  <a:lin ang="5400000" scaled="1"/>
                  <a:tileRect/>
                </a:gradFill>
                <a:effectLst>
                  <a:outerShdw blurRad="533400" dist="38100" dir="8100000" algn="tr" rotWithShape="0">
                    <a:schemeClr val="accent1">
                      <a:alpha val="40000"/>
                    </a:schemeClr>
                  </a:outerShdw>
                </a:effectLst>
                <a:cs typeface="+mn-ea"/>
              </a:defRPr>
            </a:lvl1pPr>
          </a:lstStyle>
          <a:p>
            <a:r>
              <a:rPr lang="zh-CN" altLang="en-US" dirty="0">
                <a:sym typeface="+mn-lt"/>
              </a:rPr>
              <a:t>添加修改相关页面标题文字</a:t>
            </a:r>
            <a:endParaRPr lang="zh-CN" altLang="zh-CN" dirty="0">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500"/>
                                        <p:tgtEl>
                                          <p:spTgt spid="3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1000"/>
                                        <p:tgtEl>
                                          <p:spTgt spid="25"/>
                                        </p:tgtEl>
                                      </p:cBhvr>
                                    </p:animEffect>
                                    <p:anim calcmode="lin" valueType="num">
                                      <p:cBhvr>
                                        <p:cTn id="12" dur="1000" fill="hold"/>
                                        <p:tgtEl>
                                          <p:spTgt spid="25"/>
                                        </p:tgtEl>
                                        <p:attrNameLst>
                                          <p:attrName>ppt_x</p:attrName>
                                        </p:attrNameLst>
                                      </p:cBhvr>
                                      <p:tavLst>
                                        <p:tav tm="0">
                                          <p:val>
                                            <p:strVal val="#ppt_x"/>
                                          </p:val>
                                        </p:tav>
                                        <p:tav tm="100000">
                                          <p:val>
                                            <p:strVal val="#ppt_x"/>
                                          </p:val>
                                        </p:tav>
                                      </p:tavLst>
                                    </p:anim>
                                    <p:anim calcmode="lin" valueType="num">
                                      <p:cBhvr>
                                        <p:cTn id="13" dur="1000" fill="hold"/>
                                        <p:tgtEl>
                                          <p:spTgt spid="2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6" presetClass="entr" presetSubtype="21"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par>
                          <p:cTn id="18" fill="hold">
                            <p:stCondLst>
                              <p:cond delay="2000"/>
                            </p:stCondLst>
                            <p:childTnLst>
                              <p:par>
                                <p:cTn id="19" presetID="15" presetClass="entr" presetSubtype="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fltVal val="0"/>
                                          </p:val>
                                        </p:tav>
                                        <p:tav tm="100000">
                                          <p:val>
                                            <p:strVal val="#ppt_w"/>
                                          </p:val>
                                        </p:tav>
                                      </p:tavLst>
                                    </p:anim>
                                    <p:anim calcmode="lin" valueType="num">
                                      <p:cBhvr>
                                        <p:cTn id="22" dur="1000" fill="hold"/>
                                        <p:tgtEl>
                                          <p:spTgt spid="4"/>
                                        </p:tgtEl>
                                        <p:attrNameLst>
                                          <p:attrName>ppt_h</p:attrName>
                                        </p:attrNameLst>
                                      </p:cBhvr>
                                      <p:tavLst>
                                        <p:tav tm="0">
                                          <p:val>
                                            <p:fltVal val="0"/>
                                          </p:val>
                                        </p:tav>
                                        <p:tav tm="100000">
                                          <p:val>
                                            <p:strVal val="#ppt_h"/>
                                          </p:val>
                                        </p:tav>
                                      </p:tavLst>
                                    </p:anim>
                                    <p:anim calcmode="lin" valueType="num">
                                      <p:cBhvr>
                                        <p:cTn id="23"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4"/>
                                        </p:tgtEl>
                                        <p:attrNameLst>
                                          <p:attrName>ppt_y</p:attrName>
                                        </p:attrNameLst>
                                      </p:cBhvr>
                                      <p:tavLst>
                                        <p:tav tm="0" fmla="#ppt_y+(sin(-2*pi*(1-$))*-#ppt_x+cos(-2*pi*(1-$))*(1-#ppt_y))*(1-$)">
                                          <p:val>
                                            <p:fltVal val="0"/>
                                          </p:val>
                                        </p:tav>
                                        <p:tav tm="100000">
                                          <p:val>
                                            <p:fltVal val="1"/>
                                          </p:val>
                                        </p:tav>
                                      </p:tavLst>
                                    </p:anim>
                                  </p:childTnLst>
                                </p:cTn>
                              </p:par>
                              <p:par>
                                <p:cTn id="25" presetID="15" presetClass="entr" presetSubtype="0" fill="hold" nodeType="withEffect">
                                  <p:stCondLst>
                                    <p:cond delay="500"/>
                                  </p:stCondLst>
                                  <p:childTnLst>
                                    <p:set>
                                      <p:cBhvr>
                                        <p:cTn id="26" dur="1" fill="hold">
                                          <p:stCondLst>
                                            <p:cond delay="0"/>
                                          </p:stCondLst>
                                        </p:cTn>
                                        <p:tgtEl>
                                          <p:spTgt spid="8"/>
                                        </p:tgtEl>
                                        <p:attrNameLst>
                                          <p:attrName>style.visibility</p:attrName>
                                        </p:attrNameLst>
                                      </p:cBhvr>
                                      <p:to>
                                        <p:strVal val="visible"/>
                                      </p:to>
                                    </p:set>
                                    <p:anim calcmode="lin" valueType="num">
                                      <p:cBhvr>
                                        <p:cTn id="27" dur="1000" fill="hold"/>
                                        <p:tgtEl>
                                          <p:spTgt spid="8"/>
                                        </p:tgtEl>
                                        <p:attrNameLst>
                                          <p:attrName>ppt_w</p:attrName>
                                        </p:attrNameLst>
                                      </p:cBhvr>
                                      <p:tavLst>
                                        <p:tav tm="0">
                                          <p:val>
                                            <p:fltVal val="0"/>
                                          </p:val>
                                        </p:tav>
                                        <p:tav tm="100000">
                                          <p:val>
                                            <p:strVal val="#ppt_w"/>
                                          </p:val>
                                        </p:tav>
                                      </p:tavLst>
                                    </p:anim>
                                    <p:anim calcmode="lin" valueType="num">
                                      <p:cBhvr>
                                        <p:cTn id="28" dur="1000" fill="hold"/>
                                        <p:tgtEl>
                                          <p:spTgt spid="8"/>
                                        </p:tgtEl>
                                        <p:attrNameLst>
                                          <p:attrName>ppt_h</p:attrName>
                                        </p:attrNameLst>
                                      </p:cBhvr>
                                      <p:tavLst>
                                        <p:tav tm="0">
                                          <p:val>
                                            <p:fltVal val="0"/>
                                          </p:val>
                                        </p:tav>
                                        <p:tav tm="100000">
                                          <p:val>
                                            <p:strVal val="#ppt_h"/>
                                          </p:val>
                                        </p:tav>
                                      </p:tavLst>
                                    </p:anim>
                                    <p:anim calcmode="lin" valueType="num">
                                      <p:cBhvr>
                                        <p:cTn id="29"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8"/>
                                        </p:tgtEl>
                                        <p:attrNameLst>
                                          <p:attrName>ppt_y</p:attrName>
                                        </p:attrNameLst>
                                      </p:cBhvr>
                                      <p:tavLst>
                                        <p:tav tm="0" fmla="#ppt_y+(sin(-2*pi*(1-$))*-#ppt_x+cos(-2*pi*(1-$))*(1-#ppt_y))*(1-$)">
                                          <p:val>
                                            <p:fltVal val="0"/>
                                          </p:val>
                                        </p:tav>
                                        <p:tav tm="100000">
                                          <p:val>
                                            <p:fltVal val="1"/>
                                          </p:val>
                                        </p:tav>
                                      </p:tavLst>
                                    </p:anim>
                                  </p:childTnLst>
                                </p:cTn>
                              </p:par>
                              <p:par>
                                <p:cTn id="31" presetID="15" presetClass="entr" presetSubtype="0" fill="hold" nodeType="withEffect">
                                  <p:stCondLst>
                                    <p:cond delay="1000"/>
                                  </p:stCondLst>
                                  <p:childTnLst>
                                    <p:set>
                                      <p:cBhvr>
                                        <p:cTn id="32" dur="1" fill="hold">
                                          <p:stCondLst>
                                            <p:cond delay="0"/>
                                          </p:stCondLst>
                                        </p:cTn>
                                        <p:tgtEl>
                                          <p:spTgt spid="16"/>
                                        </p:tgtEl>
                                        <p:attrNameLst>
                                          <p:attrName>style.visibility</p:attrName>
                                        </p:attrNameLst>
                                      </p:cBhvr>
                                      <p:to>
                                        <p:strVal val="visible"/>
                                      </p:to>
                                    </p:set>
                                    <p:anim calcmode="lin" valueType="num">
                                      <p:cBhvr>
                                        <p:cTn id="33" dur="1000" fill="hold"/>
                                        <p:tgtEl>
                                          <p:spTgt spid="16"/>
                                        </p:tgtEl>
                                        <p:attrNameLst>
                                          <p:attrName>ppt_w</p:attrName>
                                        </p:attrNameLst>
                                      </p:cBhvr>
                                      <p:tavLst>
                                        <p:tav tm="0">
                                          <p:val>
                                            <p:fltVal val="0"/>
                                          </p:val>
                                        </p:tav>
                                        <p:tav tm="100000">
                                          <p:val>
                                            <p:strVal val="#ppt_w"/>
                                          </p:val>
                                        </p:tav>
                                      </p:tavLst>
                                    </p:anim>
                                    <p:anim calcmode="lin" valueType="num">
                                      <p:cBhvr>
                                        <p:cTn id="34" dur="1000" fill="hold"/>
                                        <p:tgtEl>
                                          <p:spTgt spid="16"/>
                                        </p:tgtEl>
                                        <p:attrNameLst>
                                          <p:attrName>ppt_h</p:attrName>
                                        </p:attrNameLst>
                                      </p:cBhvr>
                                      <p:tavLst>
                                        <p:tav tm="0">
                                          <p:val>
                                            <p:fltVal val="0"/>
                                          </p:val>
                                        </p:tav>
                                        <p:tav tm="100000">
                                          <p:val>
                                            <p:strVal val="#ppt_h"/>
                                          </p:val>
                                        </p:tav>
                                      </p:tavLst>
                                    </p:anim>
                                    <p:anim calcmode="lin" valueType="num">
                                      <p:cBhvr>
                                        <p:cTn id="35"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16"/>
                                        </p:tgtEl>
                                        <p:attrNameLst>
                                          <p:attrName>ppt_y</p:attrName>
                                        </p:attrNameLst>
                                      </p:cBhvr>
                                      <p:tavLst>
                                        <p:tav tm="0" fmla="#ppt_y+(sin(-2*pi*(1-$))*-#ppt_x+cos(-2*pi*(1-$))*(1-#ppt_y))*(1-$)">
                                          <p:val>
                                            <p:fltVal val="0"/>
                                          </p:val>
                                        </p:tav>
                                        <p:tav tm="100000">
                                          <p:val>
                                            <p:fltVal val="1"/>
                                          </p:val>
                                        </p:tav>
                                      </p:tavLst>
                                    </p:anim>
                                  </p:childTnLst>
                                </p:cTn>
                              </p:par>
                              <p:par>
                                <p:cTn id="37" presetID="15" presetClass="entr" presetSubtype="0" fill="hold" nodeType="withEffect">
                                  <p:stCondLst>
                                    <p:cond delay="1500"/>
                                  </p:stCondLst>
                                  <p:childTnLst>
                                    <p:set>
                                      <p:cBhvr>
                                        <p:cTn id="38" dur="1" fill="hold">
                                          <p:stCondLst>
                                            <p:cond delay="0"/>
                                          </p:stCondLst>
                                        </p:cTn>
                                        <p:tgtEl>
                                          <p:spTgt spid="12"/>
                                        </p:tgtEl>
                                        <p:attrNameLst>
                                          <p:attrName>style.visibility</p:attrName>
                                        </p:attrNameLst>
                                      </p:cBhvr>
                                      <p:to>
                                        <p:strVal val="visible"/>
                                      </p:to>
                                    </p:set>
                                    <p:anim calcmode="lin" valueType="num">
                                      <p:cBhvr>
                                        <p:cTn id="39" dur="1000" fill="hold"/>
                                        <p:tgtEl>
                                          <p:spTgt spid="12"/>
                                        </p:tgtEl>
                                        <p:attrNameLst>
                                          <p:attrName>ppt_w</p:attrName>
                                        </p:attrNameLst>
                                      </p:cBhvr>
                                      <p:tavLst>
                                        <p:tav tm="0">
                                          <p:val>
                                            <p:fltVal val="0"/>
                                          </p:val>
                                        </p:tav>
                                        <p:tav tm="100000">
                                          <p:val>
                                            <p:strVal val="#ppt_w"/>
                                          </p:val>
                                        </p:tav>
                                      </p:tavLst>
                                    </p:anim>
                                    <p:anim calcmode="lin" valueType="num">
                                      <p:cBhvr>
                                        <p:cTn id="40" dur="1000" fill="hold"/>
                                        <p:tgtEl>
                                          <p:spTgt spid="12"/>
                                        </p:tgtEl>
                                        <p:attrNameLst>
                                          <p:attrName>ppt_h</p:attrName>
                                        </p:attrNameLst>
                                      </p:cBhvr>
                                      <p:tavLst>
                                        <p:tav tm="0">
                                          <p:val>
                                            <p:fltVal val="0"/>
                                          </p:val>
                                        </p:tav>
                                        <p:tav tm="100000">
                                          <p:val>
                                            <p:strVal val="#ppt_h"/>
                                          </p:val>
                                        </p:tav>
                                      </p:tavLst>
                                    </p:anim>
                                    <p:anim calcmode="lin" valueType="num">
                                      <p:cBhvr>
                                        <p:cTn id="41"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12"/>
                                        </p:tgtEl>
                                        <p:attrNameLst>
                                          <p:attrName>ppt_y</p:attrName>
                                        </p:attrNameLst>
                                      </p:cBhvr>
                                      <p:tavLst>
                                        <p:tav tm="0" fmla="#ppt_y+(sin(-2*pi*(1-$))*-#ppt_x+cos(-2*pi*(1-$))*(1-#ppt_y))*(1-$)">
                                          <p:val>
                                            <p:fltVal val="0"/>
                                          </p:val>
                                        </p:tav>
                                        <p:tav tm="100000">
                                          <p:val>
                                            <p:fltVal val="1"/>
                                          </p:val>
                                        </p:tav>
                                      </p:tavLst>
                                    </p:anim>
                                  </p:childTnLst>
                                </p:cTn>
                              </p:par>
                              <p:par>
                                <p:cTn id="43" presetID="15" presetClass="entr" presetSubtype="0" fill="hold" nodeType="withEffect">
                                  <p:stCondLst>
                                    <p:cond delay="2000"/>
                                  </p:stCondLst>
                                  <p:childTnLst>
                                    <p:set>
                                      <p:cBhvr>
                                        <p:cTn id="44" dur="1" fill="hold">
                                          <p:stCondLst>
                                            <p:cond delay="0"/>
                                          </p:stCondLst>
                                        </p:cTn>
                                        <p:tgtEl>
                                          <p:spTgt spid="20"/>
                                        </p:tgtEl>
                                        <p:attrNameLst>
                                          <p:attrName>style.visibility</p:attrName>
                                        </p:attrNameLst>
                                      </p:cBhvr>
                                      <p:to>
                                        <p:strVal val="visible"/>
                                      </p:to>
                                    </p:set>
                                    <p:anim calcmode="lin" valueType="num">
                                      <p:cBhvr>
                                        <p:cTn id="45" dur="1000" fill="hold"/>
                                        <p:tgtEl>
                                          <p:spTgt spid="20"/>
                                        </p:tgtEl>
                                        <p:attrNameLst>
                                          <p:attrName>ppt_w</p:attrName>
                                        </p:attrNameLst>
                                      </p:cBhvr>
                                      <p:tavLst>
                                        <p:tav tm="0">
                                          <p:val>
                                            <p:fltVal val="0"/>
                                          </p:val>
                                        </p:tav>
                                        <p:tav tm="100000">
                                          <p:val>
                                            <p:strVal val="#ppt_w"/>
                                          </p:val>
                                        </p:tav>
                                      </p:tavLst>
                                    </p:anim>
                                    <p:anim calcmode="lin" valueType="num">
                                      <p:cBhvr>
                                        <p:cTn id="46" dur="1000" fill="hold"/>
                                        <p:tgtEl>
                                          <p:spTgt spid="20"/>
                                        </p:tgtEl>
                                        <p:attrNameLst>
                                          <p:attrName>ppt_h</p:attrName>
                                        </p:attrNameLst>
                                      </p:cBhvr>
                                      <p:tavLst>
                                        <p:tav tm="0">
                                          <p:val>
                                            <p:fltVal val="0"/>
                                          </p:val>
                                        </p:tav>
                                        <p:tav tm="100000">
                                          <p:val>
                                            <p:strVal val="#ppt_h"/>
                                          </p:val>
                                        </p:tav>
                                      </p:tavLst>
                                    </p:anim>
                                    <p:anim calcmode="lin" valueType="num">
                                      <p:cBhvr>
                                        <p:cTn id="47"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48"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49" fill="hold">
                            <p:stCondLst>
                              <p:cond delay="3000"/>
                            </p:stCondLst>
                            <p:childTnLst>
                              <p:par>
                                <p:cTn id="50" presetID="42" presetClass="entr" presetSubtype="0" fill="hold" grpId="0" nodeType="afterEffect">
                                  <p:stCondLst>
                                    <p:cond delay="0"/>
                                  </p:stCondLst>
                                  <p:childTnLst>
                                    <p:set>
                                      <p:cBhvr>
                                        <p:cTn id="51" dur="1" fill="hold">
                                          <p:stCondLst>
                                            <p:cond delay="0"/>
                                          </p:stCondLst>
                                        </p:cTn>
                                        <p:tgtEl>
                                          <p:spTgt spid="28"/>
                                        </p:tgtEl>
                                        <p:attrNameLst>
                                          <p:attrName>style.visibility</p:attrName>
                                        </p:attrNameLst>
                                      </p:cBhvr>
                                      <p:to>
                                        <p:strVal val="visible"/>
                                      </p:to>
                                    </p:set>
                                    <p:animEffect>
                                      <p:cBhvr>
                                        <p:cTn id="52" dur="750"/>
                                        <p:tgtEl>
                                          <p:spTgt spid="28"/>
                                        </p:tgtEl>
                                      </p:cBhvr>
                                    </p:animEffect>
                                    <p:anim calcmode="lin" valueType="num">
                                      <p:cBhvr>
                                        <p:cTn id="53" dur="750" fill="hold"/>
                                        <p:tgtEl>
                                          <p:spTgt spid="28"/>
                                        </p:tgtEl>
                                        <p:attrNameLst>
                                          <p:attrName>ppt_x</p:attrName>
                                        </p:attrNameLst>
                                      </p:cBhvr>
                                      <p:tavLst>
                                        <p:tav tm="0">
                                          <p:val>
                                            <p:strVal val="#ppt_x"/>
                                          </p:val>
                                        </p:tav>
                                        <p:tav tm="100000">
                                          <p:val>
                                            <p:strVal val="#ppt_x"/>
                                          </p:val>
                                        </p:tav>
                                      </p:tavLst>
                                    </p:anim>
                                    <p:anim calcmode="lin" valueType="num">
                                      <p:cBhvr>
                                        <p:cTn id="54" dur="750" fill="hold"/>
                                        <p:tgtEl>
                                          <p:spTgt spid="28"/>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9"/>
                                        </p:tgtEl>
                                        <p:attrNameLst>
                                          <p:attrName>style.visibility</p:attrName>
                                        </p:attrNameLst>
                                      </p:cBhvr>
                                      <p:to>
                                        <p:strVal val="visible"/>
                                      </p:to>
                                    </p:set>
                                    <p:animEffect>
                                      <p:cBhvr>
                                        <p:cTn id="57" dur="750"/>
                                        <p:tgtEl>
                                          <p:spTgt spid="29"/>
                                        </p:tgtEl>
                                      </p:cBhvr>
                                    </p:animEffect>
                                    <p:anim calcmode="lin" valueType="num">
                                      <p:cBhvr>
                                        <p:cTn id="58" dur="750" fill="hold"/>
                                        <p:tgtEl>
                                          <p:spTgt spid="29"/>
                                        </p:tgtEl>
                                        <p:attrNameLst>
                                          <p:attrName>ppt_x</p:attrName>
                                        </p:attrNameLst>
                                      </p:cBhvr>
                                      <p:tavLst>
                                        <p:tav tm="0">
                                          <p:val>
                                            <p:strVal val="#ppt_x"/>
                                          </p:val>
                                        </p:tav>
                                        <p:tav tm="100000">
                                          <p:val>
                                            <p:strVal val="#ppt_x"/>
                                          </p:val>
                                        </p:tav>
                                      </p:tavLst>
                                    </p:anim>
                                    <p:anim calcmode="lin" valueType="num">
                                      <p:cBhvr>
                                        <p:cTn id="59" dur="750" fill="hold"/>
                                        <p:tgtEl>
                                          <p:spTgt spid="29"/>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30"/>
                                        </p:tgtEl>
                                        <p:attrNameLst>
                                          <p:attrName>style.visibility</p:attrName>
                                        </p:attrNameLst>
                                      </p:cBhvr>
                                      <p:to>
                                        <p:strVal val="visible"/>
                                      </p:to>
                                    </p:set>
                                    <p:animEffect>
                                      <p:cBhvr>
                                        <p:cTn id="62" dur="750"/>
                                        <p:tgtEl>
                                          <p:spTgt spid="30"/>
                                        </p:tgtEl>
                                      </p:cBhvr>
                                    </p:animEffect>
                                    <p:anim calcmode="lin" valueType="num">
                                      <p:cBhvr>
                                        <p:cTn id="63" dur="750" fill="hold"/>
                                        <p:tgtEl>
                                          <p:spTgt spid="30"/>
                                        </p:tgtEl>
                                        <p:attrNameLst>
                                          <p:attrName>ppt_x</p:attrName>
                                        </p:attrNameLst>
                                      </p:cBhvr>
                                      <p:tavLst>
                                        <p:tav tm="0">
                                          <p:val>
                                            <p:strVal val="#ppt_x"/>
                                          </p:val>
                                        </p:tav>
                                        <p:tav tm="100000">
                                          <p:val>
                                            <p:strVal val="#ppt_x"/>
                                          </p:val>
                                        </p:tav>
                                      </p:tavLst>
                                    </p:anim>
                                    <p:anim calcmode="lin" valueType="num">
                                      <p:cBhvr>
                                        <p:cTn id="64" dur="750" fill="hold"/>
                                        <p:tgtEl>
                                          <p:spTgt spid="30"/>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31"/>
                                        </p:tgtEl>
                                        <p:attrNameLst>
                                          <p:attrName>style.visibility</p:attrName>
                                        </p:attrNameLst>
                                      </p:cBhvr>
                                      <p:to>
                                        <p:strVal val="visible"/>
                                      </p:to>
                                    </p:set>
                                    <p:animEffect>
                                      <p:cBhvr>
                                        <p:cTn id="67" dur="750"/>
                                        <p:tgtEl>
                                          <p:spTgt spid="31"/>
                                        </p:tgtEl>
                                      </p:cBhvr>
                                    </p:animEffect>
                                    <p:anim calcmode="lin" valueType="num">
                                      <p:cBhvr>
                                        <p:cTn id="68" dur="750" fill="hold"/>
                                        <p:tgtEl>
                                          <p:spTgt spid="31"/>
                                        </p:tgtEl>
                                        <p:attrNameLst>
                                          <p:attrName>ppt_x</p:attrName>
                                        </p:attrNameLst>
                                      </p:cBhvr>
                                      <p:tavLst>
                                        <p:tav tm="0">
                                          <p:val>
                                            <p:strVal val="#ppt_x"/>
                                          </p:val>
                                        </p:tav>
                                        <p:tav tm="100000">
                                          <p:val>
                                            <p:strVal val="#ppt_x"/>
                                          </p:val>
                                        </p:tav>
                                      </p:tavLst>
                                    </p:anim>
                                    <p:anim calcmode="lin" valueType="num">
                                      <p:cBhvr>
                                        <p:cTn id="69" dur="750" fill="hold"/>
                                        <p:tgtEl>
                                          <p:spTgt spid="31"/>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32"/>
                                        </p:tgtEl>
                                        <p:attrNameLst>
                                          <p:attrName>style.visibility</p:attrName>
                                        </p:attrNameLst>
                                      </p:cBhvr>
                                      <p:to>
                                        <p:strVal val="visible"/>
                                      </p:to>
                                    </p:set>
                                    <p:animEffect>
                                      <p:cBhvr>
                                        <p:cTn id="72" dur="750"/>
                                        <p:tgtEl>
                                          <p:spTgt spid="32"/>
                                        </p:tgtEl>
                                      </p:cBhvr>
                                    </p:animEffect>
                                    <p:anim calcmode="lin" valueType="num">
                                      <p:cBhvr>
                                        <p:cTn id="73" dur="750" fill="hold"/>
                                        <p:tgtEl>
                                          <p:spTgt spid="32"/>
                                        </p:tgtEl>
                                        <p:attrNameLst>
                                          <p:attrName>ppt_x</p:attrName>
                                        </p:attrNameLst>
                                      </p:cBhvr>
                                      <p:tavLst>
                                        <p:tav tm="0">
                                          <p:val>
                                            <p:strVal val="#ppt_x"/>
                                          </p:val>
                                        </p:tav>
                                        <p:tav tm="100000">
                                          <p:val>
                                            <p:strVal val="#ppt_x"/>
                                          </p:val>
                                        </p:tav>
                                      </p:tavLst>
                                    </p:anim>
                                    <p:anim calcmode="lin" valueType="num">
                                      <p:cBhvr>
                                        <p:cTn id="74" dur="75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8" grpId="0" bldLvl="0" autoUpdateAnimBg="0"/>
      <p:bldP spid="29" grpId="0" bldLvl="0" autoUpdateAnimBg="0"/>
      <p:bldP spid="30" grpId="0" bldLvl="0" autoUpdateAnimBg="0"/>
      <p:bldP spid="31" grpId="0" bldLvl="0" autoUpdateAnimBg="0"/>
      <p:bldP spid="32" grpId="0" bldLvl="0" autoUpdateAnimBg="0"/>
      <p:bldP spid="3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2"/>
          <p:cNvSpPr txBox="1"/>
          <p:nvPr/>
        </p:nvSpPr>
        <p:spPr>
          <a:xfrm>
            <a:off x="1233107" y="332656"/>
            <a:ext cx="8320614" cy="584775"/>
          </a:xfrm>
          <a:prstGeom prst="rect">
            <a:avLst/>
          </a:prstGeom>
          <a:noFill/>
          <a:ln>
            <a:noFill/>
            <a:prstDash val="sysDash"/>
          </a:ln>
        </p:spPr>
        <p:txBody>
          <a:bodyPr wrap="square" rtlCol="0">
            <a:spAutoFit/>
          </a:bodyPr>
          <a:lstStyle>
            <a:defPPr>
              <a:defRPr lang="zh-CN"/>
            </a:defPPr>
            <a:lvl1pPr>
              <a:lnSpc>
                <a:spcPct val="100000"/>
              </a:lnSpc>
              <a:defRPr sz="3200" b="1">
                <a:gradFill flip="none" rotWithShape="1">
                  <a:gsLst>
                    <a:gs pos="53000">
                      <a:srgbClr val="FFF046"/>
                    </a:gs>
                    <a:gs pos="90242">
                      <a:srgbClr val="FFF74E"/>
                    </a:gs>
                    <a:gs pos="1463">
                      <a:srgbClr val="EECA96"/>
                    </a:gs>
                    <a:gs pos="13000">
                      <a:srgbClr val="FFEF4C"/>
                    </a:gs>
                    <a:gs pos="100000">
                      <a:srgbClr val="FFFF89"/>
                    </a:gs>
                  </a:gsLst>
                  <a:lin ang="5400000" scaled="1"/>
                  <a:tileRect/>
                </a:gradFill>
                <a:effectLst>
                  <a:outerShdw blurRad="533400" dist="38100" dir="8100000" algn="tr" rotWithShape="0">
                    <a:schemeClr val="accent1">
                      <a:alpha val="40000"/>
                    </a:schemeClr>
                  </a:outerShdw>
                </a:effectLst>
                <a:cs typeface="+mn-ea"/>
              </a:defRPr>
            </a:lvl1pPr>
          </a:lstStyle>
          <a:p>
            <a:r>
              <a:rPr lang="zh-CN" altLang="en-US" dirty="0">
                <a:sym typeface="+mn-lt"/>
              </a:rPr>
              <a:t>添加修改相关页面标题文字</a:t>
            </a:r>
            <a:endParaRPr lang="zh-CN" altLang="zh-CN" dirty="0">
              <a:sym typeface="+mn-lt"/>
            </a:endParaRPr>
          </a:p>
        </p:txBody>
      </p:sp>
      <p:sp>
        <p:nvSpPr>
          <p:cNvPr id="70" name="KSO_Shape"/>
          <p:cNvSpPr/>
          <p:nvPr/>
        </p:nvSpPr>
        <p:spPr bwMode="auto">
          <a:xfrm>
            <a:off x="1271464" y="2462439"/>
            <a:ext cx="3168264" cy="3173553"/>
          </a:xfrm>
          <a:custGeom>
            <a:avLst/>
            <a:gdLst>
              <a:gd name="T0" fmla="*/ 2147483646 w 4409"/>
              <a:gd name="T1" fmla="*/ 2147483646 h 4408"/>
              <a:gd name="T2" fmla="*/ 2147483646 w 4409"/>
              <a:gd name="T3" fmla="*/ 2147483646 h 4408"/>
              <a:gd name="T4" fmla="*/ 2147483646 w 4409"/>
              <a:gd name="T5" fmla="*/ 2147483646 h 4408"/>
              <a:gd name="T6" fmla="*/ 2147483646 w 4409"/>
              <a:gd name="T7" fmla="*/ 2147483646 h 4408"/>
              <a:gd name="T8" fmla="*/ 2147483646 w 4409"/>
              <a:gd name="T9" fmla="*/ 2147483646 h 4408"/>
              <a:gd name="T10" fmla="*/ 2147483646 w 4409"/>
              <a:gd name="T11" fmla="*/ 2147483646 h 4408"/>
              <a:gd name="T12" fmla="*/ 2147483646 w 4409"/>
              <a:gd name="T13" fmla="*/ 2147483646 h 4408"/>
              <a:gd name="T14" fmla="*/ 2147483646 w 4409"/>
              <a:gd name="T15" fmla="*/ 2147483646 h 4408"/>
              <a:gd name="T16" fmla="*/ 481718167 w 4409"/>
              <a:gd name="T17" fmla="*/ 2147483646 h 4408"/>
              <a:gd name="T18" fmla="*/ 321145301 w 4409"/>
              <a:gd name="T19" fmla="*/ 2147483646 h 4408"/>
              <a:gd name="T20" fmla="*/ 2147483646 w 4409"/>
              <a:gd name="T21" fmla="*/ 2147483646 h 4408"/>
              <a:gd name="T22" fmla="*/ 2147483646 w 4409"/>
              <a:gd name="T23" fmla="*/ 2147483646 h 4408"/>
              <a:gd name="T24" fmla="*/ 2147483646 w 4409"/>
              <a:gd name="T25" fmla="*/ 2147483646 h 4408"/>
              <a:gd name="T26" fmla="*/ 2147483646 w 4409"/>
              <a:gd name="T27" fmla="*/ 2147483646 h 4408"/>
              <a:gd name="T28" fmla="*/ 2147483646 w 4409"/>
              <a:gd name="T29" fmla="*/ 2147483646 h 4408"/>
              <a:gd name="T30" fmla="*/ 2147483646 w 4409"/>
              <a:gd name="T31" fmla="*/ 2147483646 h 4408"/>
              <a:gd name="T32" fmla="*/ 2147483646 w 4409"/>
              <a:gd name="T33" fmla="*/ 2147483646 h 4408"/>
              <a:gd name="T34" fmla="*/ 2147483646 w 4409"/>
              <a:gd name="T35" fmla="*/ 2147483646 h 4408"/>
              <a:gd name="T36" fmla="*/ 2147483646 w 4409"/>
              <a:gd name="T37" fmla="*/ 2147483646 h 4408"/>
              <a:gd name="T38" fmla="*/ 2147483646 w 4409"/>
              <a:gd name="T39" fmla="*/ 2147483646 h 4408"/>
              <a:gd name="T40" fmla="*/ 2147483646 w 4409"/>
              <a:gd name="T41" fmla="*/ 2147483646 h 4408"/>
              <a:gd name="T42" fmla="*/ 2147483646 w 4409"/>
              <a:gd name="T43" fmla="*/ 2147483646 h 4408"/>
              <a:gd name="T44" fmla="*/ 2147483646 w 4409"/>
              <a:gd name="T45" fmla="*/ 2147483646 h 4408"/>
              <a:gd name="T46" fmla="*/ 2147483646 w 4409"/>
              <a:gd name="T47" fmla="*/ 2147483646 h 4408"/>
              <a:gd name="T48" fmla="*/ 2147483646 w 4409"/>
              <a:gd name="T49" fmla="*/ 2147483646 h 4408"/>
              <a:gd name="T50" fmla="*/ 2147483646 w 4409"/>
              <a:gd name="T51" fmla="*/ 2147483646 h 4408"/>
              <a:gd name="T52" fmla="*/ 2147483646 w 4409"/>
              <a:gd name="T53" fmla="*/ 2147483646 h 4408"/>
              <a:gd name="T54" fmla="*/ 2147483646 w 4409"/>
              <a:gd name="T55" fmla="*/ 2147483646 h 4408"/>
              <a:gd name="T56" fmla="*/ 2147483646 w 4409"/>
              <a:gd name="T57" fmla="*/ 2147483646 h 4408"/>
              <a:gd name="T58" fmla="*/ 2147483646 w 4409"/>
              <a:gd name="T59" fmla="*/ 2147483646 h 4408"/>
              <a:gd name="T60" fmla="*/ 2147483646 w 4409"/>
              <a:gd name="T61" fmla="*/ 2147483646 h 4408"/>
              <a:gd name="T62" fmla="*/ 2147483646 w 4409"/>
              <a:gd name="T63" fmla="*/ 2147483646 h 4408"/>
              <a:gd name="T64" fmla="*/ 2147483646 w 4409"/>
              <a:gd name="T65" fmla="*/ 2147483646 h 4408"/>
              <a:gd name="T66" fmla="*/ 2147483646 w 4409"/>
              <a:gd name="T67" fmla="*/ 2147483646 h 4408"/>
              <a:gd name="T68" fmla="*/ 2147483646 w 4409"/>
              <a:gd name="T69" fmla="*/ 2147483646 h 4408"/>
              <a:gd name="T70" fmla="*/ 2147483646 w 4409"/>
              <a:gd name="T71" fmla="*/ 2147483646 h 4408"/>
              <a:gd name="T72" fmla="*/ 2147483646 w 4409"/>
              <a:gd name="T73" fmla="*/ 2147483646 h 4408"/>
              <a:gd name="T74" fmla="*/ 2147483646 w 4409"/>
              <a:gd name="T75" fmla="*/ 2147483646 h 4408"/>
              <a:gd name="T76" fmla="*/ 2147483646 w 4409"/>
              <a:gd name="T77" fmla="*/ 2147483646 h 4408"/>
              <a:gd name="T78" fmla="*/ 2147483646 w 4409"/>
              <a:gd name="T79" fmla="*/ 2147483646 h 4408"/>
              <a:gd name="T80" fmla="*/ 2147483646 w 4409"/>
              <a:gd name="T81" fmla="*/ 2147483646 h 4408"/>
              <a:gd name="T82" fmla="*/ 2147483646 w 4409"/>
              <a:gd name="T83" fmla="*/ 2147483646 h 4408"/>
              <a:gd name="T84" fmla="*/ 2147483646 w 4409"/>
              <a:gd name="T85" fmla="*/ 2147483646 h 4408"/>
              <a:gd name="T86" fmla="*/ 2147483646 w 4409"/>
              <a:gd name="T87" fmla="*/ 2147483646 h 4408"/>
              <a:gd name="T88" fmla="*/ 2147483646 w 4409"/>
              <a:gd name="T89" fmla="*/ 2147483646 h 4408"/>
              <a:gd name="T90" fmla="*/ 2147483646 w 4409"/>
              <a:gd name="T91" fmla="*/ 2147483646 h 4408"/>
              <a:gd name="T92" fmla="*/ 2147483646 w 4409"/>
              <a:gd name="T93" fmla="*/ 2147483646 h 4408"/>
              <a:gd name="T94" fmla="*/ 2147483646 w 4409"/>
              <a:gd name="T95" fmla="*/ 2147483646 h 4408"/>
              <a:gd name="T96" fmla="*/ 2147483646 w 4409"/>
              <a:gd name="T97" fmla="*/ 2147483646 h 4408"/>
              <a:gd name="T98" fmla="*/ 2147483646 w 4409"/>
              <a:gd name="T99" fmla="*/ 2147483646 h 4408"/>
              <a:gd name="T100" fmla="*/ 2147483646 w 4409"/>
              <a:gd name="T101" fmla="*/ 2147483646 h 4408"/>
              <a:gd name="T102" fmla="*/ 2147483646 w 4409"/>
              <a:gd name="T103" fmla="*/ 2147483646 h 4408"/>
              <a:gd name="T104" fmla="*/ 2147483646 w 4409"/>
              <a:gd name="T105" fmla="*/ 2147483646 h 4408"/>
              <a:gd name="T106" fmla="*/ 2147483646 w 4409"/>
              <a:gd name="T107" fmla="*/ 2147483646 h 4408"/>
              <a:gd name="T108" fmla="*/ 2147483646 w 4409"/>
              <a:gd name="T109" fmla="*/ 2147483646 h 440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409" h="4408">
                <a:moveTo>
                  <a:pt x="3025" y="2127"/>
                </a:moveTo>
                <a:lnTo>
                  <a:pt x="3025" y="2127"/>
                </a:lnTo>
                <a:lnTo>
                  <a:pt x="3097" y="2107"/>
                </a:lnTo>
                <a:lnTo>
                  <a:pt x="3179" y="2081"/>
                </a:lnTo>
                <a:lnTo>
                  <a:pt x="3271" y="2053"/>
                </a:lnTo>
                <a:lnTo>
                  <a:pt x="3375" y="2020"/>
                </a:lnTo>
                <a:lnTo>
                  <a:pt x="3429" y="2002"/>
                </a:lnTo>
                <a:lnTo>
                  <a:pt x="3481" y="1982"/>
                </a:lnTo>
                <a:lnTo>
                  <a:pt x="3532" y="1961"/>
                </a:lnTo>
                <a:lnTo>
                  <a:pt x="3580" y="1938"/>
                </a:lnTo>
                <a:lnTo>
                  <a:pt x="3626" y="1914"/>
                </a:lnTo>
                <a:lnTo>
                  <a:pt x="3672" y="1889"/>
                </a:lnTo>
                <a:lnTo>
                  <a:pt x="3715" y="1861"/>
                </a:lnTo>
                <a:lnTo>
                  <a:pt x="3756" y="1834"/>
                </a:lnTo>
                <a:lnTo>
                  <a:pt x="3797" y="1804"/>
                </a:lnTo>
                <a:lnTo>
                  <a:pt x="3834" y="1774"/>
                </a:lnTo>
                <a:lnTo>
                  <a:pt x="3871" y="1744"/>
                </a:lnTo>
                <a:lnTo>
                  <a:pt x="3906" y="1711"/>
                </a:lnTo>
                <a:lnTo>
                  <a:pt x="3940" y="1679"/>
                </a:lnTo>
                <a:lnTo>
                  <a:pt x="3971" y="1644"/>
                </a:lnTo>
                <a:lnTo>
                  <a:pt x="4002" y="1610"/>
                </a:lnTo>
                <a:lnTo>
                  <a:pt x="4031" y="1575"/>
                </a:lnTo>
                <a:lnTo>
                  <a:pt x="4059" y="1539"/>
                </a:lnTo>
                <a:lnTo>
                  <a:pt x="4085" y="1502"/>
                </a:lnTo>
                <a:lnTo>
                  <a:pt x="4110" y="1466"/>
                </a:lnTo>
                <a:lnTo>
                  <a:pt x="4134" y="1428"/>
                </a:lnTo>
                <a:lnTo>
                  <a:pt x="4157" y="1390"/>
                </a:lnTo>
                <a:lnTo>
                  <a:pt x="4177" y="1351"/>
                </a:lnTo>
                <a:lnTo>
                  <a:pt x="4198" y="1312"/>
                </a:lnTo>
                <a:lnTo>
                  <a:pt x="4217" y="1274"/>
                </a:lnTo>
                <a:lnTo>
                  <a:pt x="4234" y="1235"/>
                </a:lnTo>
                <a:lnTo>
                  <a:pt x="4251" y="1196"/>
                </a:lnTo>
                <a:lnTo>
                  <a:pt x="4267" y="1156"/>
                </a:lnTo>
                <a:lnTo>
                  <a:pt x="4281" y="1117"/>
                </a:lnTo>
                <a:lnTo>
                  <a:pt x="4295" y="1078"/>
                </a:lnTo>
                <a:lnTo>
                  <a:pt x="4307" y="1039"/>
                </a:lnTo>
                <a:lnTo>
                  <a:pt x="4319" y="1000"/>
                </a:lnTo>
                <a:lnTo>
                  <a:pt x="4329" y="961"/>
                </a:lnTo>
                <a:lnTo>
                  <a:pt x="4340" y="923"/>
                </a:lnTo>
                <a:lnTo>
                  <a:pt x="4349" y="884"/>
                </a:lnTo>
                <a:lnTo>
                  <a:pt x="4357" y="847"/>
                </a:lnTo>
                <a:lnTo>
                  <a:pt x="4365" y="809"/>
                </a:lnTo>
                <a:lnTo>
                  <a:pt x="4377" y="736"/>
                </a:lnTo>
                <a:lnTo>
                  <a:pt x="4387" y="665"/>
                </a:lnTo>
                <a:lnTo>
                  <a:pt x="4395" y="598"/>
                </a:lnTo>
                <a:lnTo>
                  <a:pt x="4401" y="534"/>
                </a:lnTo>
                <a:lnTo>
                  <a:pt x="4405" y="474"/>
                </a:lnTo>
                <a:lnTo>
                  <a:pt x="4407" y="418"/>
                </a:lnTo>
                <a:lnTo>
                  <a:pt x="4409" y="367"/>
                </a:lnTo>
                <a:lnTo>
                  <a:pt x="4409" y="321"/>
                </a:lnTo>
                <a:lnTo>
                  <a:pt x="4409" y="281"/>
                </a:lnTo>
                <a:lnTo>
                  <a:pt x="4407" y="247"/>
                </a:lnTo>
                <a:lnTo>
                  <a:pt x="4404" y="201"/>
                </a:lnTo>
                <a:lnTo>
                  <a:pt x="4403" y="183"/>
                </a:lnTo>
                <a:lnTo>
                  <a:pt x="3786" y="183"/>
                </a:lnTo>
                <a:lnTo>
                  <a:pt x="3491" y="183"/>
                </a:lnTo>
                <a:lnTo>
                  <a:pt x="3491" y="0"/>
                </a:lnTo>
                <a:lnTo>
                  <a:pt x="919" y="0"/>
                </a:lnTo>
                <a:lnTo>
                  <a:pt x="919" y="183"/>
                </a:lnTo>
                <a:lnTo>
                  <a:pt x="624" y="183"/>
                </a:lnTo>
                <a:lnTo>
                  <a:pt x="6" y="183"/>
                </a:lnTo>
                <a:lnTo>
                  <a:pt x="5" y="201"/>
                </a:lnTo>
                <a:lnTo>
                  <a:pt x="2" y="247"/>
                </a:lnTo>
                <a:lnTo>
                  <a:pt x="1" y="282"/>
                </a:lnTo>
                <a:lnTo>
                  <a:pt x="0" y="321"/>
                </a:lnTo>
                <a:lnTo>
                  <a:pt x="1" y="367"/>
                </a:lnTo>
                <a:lnTo>
                  <a:pt x="2" y="419"/>
                </a:lnTo>
                <a:lnTo>
                  <a:pt x="4" y="475"/>
                </a:lnTo>
                <a:lnTo>
                  <a:pt x="8" y="535"/>
                </a:lnTo>
                <a:lnTo>
                  <a:pt x="14" y="599"/>
                </a:lnTo>
                <a:lnTo>
                  <a:pt x="22" y="667"/>
                </a:lnTo>
                <a:lnTo>
                  <a:pt x="32" y="737"/>
                </a:lnTo>
                <a:lnTo>
                  <a:pt x="45" y="811"/>
                </a:lnTo>
                <a:lnTo>
                  <a:pt x="52" y="848"/>
                </a:lnTo>
                <a:lnTo>
                  <a:pt x="61" y="886"/>
                </a:lnTo>
                <a:lnTo>
                  <a:pt x="69" y="924"/>
                </a:lnTo>
                <a:lnTo>
                  <a:pt x="79" y="962"/>
                </a:lnTo>
                <a:lnTo>
                  <a:pt x="91" y="1002"/>
                </a:lnTo>
                <a:lnTo>
                  <a:pt x="102" y="1041"/>
                </a:lnTo>
                <a:lnTo>
                  <a:pt x="115" y="1080"/>
                </a:lnTo>
                <a:lnTo>
                  <a:pt x="128" y="1120"/>
                </a:lnTo>
                <a:lnTo>
                  <a:pt x="142" y="1158"/>
                </a:lnTo>
                <a:lnTo>
                  <a:pt x="159" y="1198"/>
                </a:lnTo>
                <a:lnTo>
                  <a:pt x="175" y="1237"/>
                </a:lnTo>
                <a:lnTo>
                  <a:pt x="193" y="1276"/>
                </a:lnTo>
                <a:lnTo>
                  <a:pt x="211" y="1315"/>
                </a:lnTo>
                <a:lnTo>
                  <a:pt x="232" y="1354"/>
                </a:lnTo>
                <a:lnTo>
                  <a:pt x="253" y="1392"/>
                </a:lnTo>
                <a:lnTo>
                  <a:pt x="275" y="1430"/>
                </a:lnTo>
                <a:lnTo>
                  <a:pt x="299" y="1468"/>
                </a:lnTo>
                <a:lnTo>
                  <a:pt x="324" y="1504"/>
                </a:lnTo>
                <a:lnTo>
                  <a:pt x="350" y="1541"/>
                </a:lnTo>
                <a:lnTo>
                  <a:pt x="378" y="1577"/>
                </a:lnTo>
                <a:lnTo>
                  <a:pt x="407" y="1612"/>
                </a:lnTo>
                <a:lnTo>
                  <a:pt x="438" y="1646"/>
                </a:lnTo>
                <a:lnTo>
                  <a:pt x="470" y="1681"/>
                </a:lnTo>
                <a:lnTo>
                  <a:pt x="503" y="1713"/>
                </a:lnTo>
                <a:lnTo>
                  <a:pt x="538" y="1746"/>
                </a:lnTo>
                <a:lnTo>
                  <a:pt x="574" y="1776"/>
                </a:lnTo>
                <a:lnTo>
                  <a:pt x="613" y="1806"/>
                </a:lnTo>
                <a:lnTo>
                  <a:pt x="653" y="1835"/>
                </a:lnTo>
                <a:lnTo>
                  <a:pt x="694" y="1863"/>
                </a:lnTo>
                <a:lnTo>
                  <a:pt x="738" y="1890"/>
                </a:lnTo>
                <a:lnTo>
                  <a:pt x="782" y="1915"/>
                </a:lnTo>
                <a:lnTo>
                  <a:pt x="829" y="1939"/>
                </a:lnTo>
                <a:lnTo>
                  <a:pt x="878" y="1962"/>
                </a:lnTo>
                <a:lnTo>
                  <a:pt x="928" y="1983"/>
                </a:lnTo>
                <a:lnTo>
                  <a:pt x="981" y="2002"/>
                </a:lnTo>
                <a:lnTo>
                  <a:pt x="1035" y="2020"/>
                </a:lnTo>
                <a:lnTo>
                  <a:pt x="1137" y="2053"/>
                </a:lnTo>
                <a:lnTo>
                  <a:pt x="1230" y="2080"/>
                </a:lnTo>
                <a:lnTo>
                  <a:pt x="1311" y="2105"/>
                </a:lnTo>
                <a:lnTo>
                  <a:pt x="1384" y="2125"/>
                </a:lnTo>
                <a:lnTo>
                  <a:pt x="1417" y="2164"/>
                </a:lnTo>
                <a:lnTo>
                  <a:pt x="1452" y="2203"/>
                </a:lnTo>
                <a:lnTo>
                  <a:pt x="1488" y="2241"/>
                </a:lnTo>
                <a:lnTo>
                  <a:pt x="1525" y="2275"/>
                </a:lnTo>
                <a:lnTo>
                  <a:pt x="1562" y="2309"/>
                </a:lnTo>
                <a:lnTo>
                  <a:pt x="1600" y="2340"/>
                </a:lnTo>
                <a:lnTo>
                  <a:pt x="1639" y="2370"/>
                </a:lnTo>
                <a:lnTo>
                  <a:pt x="1679" y="2398"/>
                </a:lnTo>
                <a:lnTo>
                  <a:pt x="1720" y="2424"/>
                </a:lnTo>
                <a:lnTo>
                  <a:pt x="1761" y="2449"/>
                </a:lnTo>
                <a:lnTo>
                  <a:pt x="1803" y="2471"/>
                </a:lnTo>
                <a:lnTo>
                  <a:pt x="1845" y="2490"/>
                </a:lnTo>
                <a:lnTo>
                  <a:pt x="1888" y="2508"/>
                </a:lnTo>
                <a:lnTo>
                  <a:pt x="1933" y="2525"/>
                </a:lnTo>
                <a:lnTo>
                  <a:pt x="1976" y="2538"/>
                </a:lnTo>
                <a:lnTo>
                  <a:pt x="2021" y="2549"/>
                </a:lnTo>
                <a:lnTo>
                  <a:pt x="2021" y="3864"/>
                </a:lnTo>
                <a:lnTo>
                  <a:pt x="1963" y="3868"/>
                </a:lnTo>
                <a:lnTo>
                  <a:pt x="1906" y="3873"/>
                </a:lnTo>
                <a:lnTo>
                  <a:pt x="1850" y="3880"/>
                </a:lnTo>
                <a:lnTo>
                  <a:pt x="1795" y="3887"/>
                </a:lnTo>
                <a:lnTo>
                  <a:pt x="1741" y="3895"/>
                </a:lnTo>
                <a:lnTo>
                  <a:pt x="1688" y="3904"/>
                </a:lnTo>
                <a:lnTo>
                  <a:pt x="1636" y="3915"/>
                </a:lnTo>
                <a:lnTo>
                  <a:pt x="1587" y="3926"/>
                </a:lnTo>
                <a:lnTo>
                  <a:pt x="1537" y="3939"/>
                </a:lnTo>
                <a:lnTo>
                  <a:pt x="1489" y="3951"/>
                </a:lnTo>
                <a:lnTo>
                  <a:pt x="1444" y="3965"/>
                </a:lnTo>
                <a:lnTo>
                  <a:pt x="1399" y="3980"/>
                </a:lnTo>
                <a:lnTo>
                  <a:pt x="1355" y="3995"/>
                </a:lnTo>
                <a:lnTo>
                  <a:pt x="1314" y="4012"/>
                </a:lnTo>
                <a:lnTo>
                  <a:pt x="1274" y="4029"/>
                </a:lnTo>
                <a:lnTo>
                  <a:pt x="1237" y="4046"/>
                </a:lnTo>
                <a:lnTo>
                  <a:pt x="1200" y="4065"/>
                </a:lnTo>
                <a:lnTo>
                  <a:pt x="1166" y="4085"/>
                </a:lnTo>
                <a:lnTo>
                  <a:pt x="1134" y="4104"/>
                </a:lnTo>
                <a:lnTo>
                  <a:pt x="1104" y="4124"/>
                </a:lnTo>
                <a:lnTo>
                  <a:pt x="1076" y="4146"/>
                </a:lnTo>
                <a:lnTo>
                  <a:pt x="1049" y="4167"/>
                </a:lnTo>
                <a:lnTo>
                  <a:pt x="1026" y="4189"/>
                </a:lnTo>
                <a:lnTo>
                  <a:pt x="1004" y="4211"/>
                </a:lnTo>
                <a:lnTo>
                  <a:pt x="984" y="4235"/>
                </a:lnTo>
                <a:lnTo>
                  <a:pt x="968" y="4259"/>
                </a:lnTo>
                <a:lnTo>
                  <a:pt x="953" y="4282"/>
                </a:lnTo>
                <a:lnTo>
                  <a:pt x="947" y="4295"/>
                </a:lnTo>
                <a:lnTo>
                  <a:pt x="941" y="4307"/>
                </a:lnTo>
                <a:lnTo>
                  <a:pt x="936" y="4320"/>
                </a:lnTo>
                <a:lnTo>
                  <a:pt x="931" y="4332"/>
                </a:lnTo>
                <a:lnTo>
                  <a:pt x="927" y="4344"/>
                </a:lnTo>
                <a:lnTo>
                  <a:pt x="924" y="4358"/>
                </a:lnTo>
                <a:lnTo>
                  <a:pt x="922" y="4370"/>
                </a:lnTo>
                <a:lnTo>
                  <a:pt x="920" y="4383"/>
                </a:lnTo>
                <a:lnTo>
                  <a:pt x="919" y="4396"/>
                </a:lnTo>
                <a:lnTo>
                  <a:pt x="919" y="4408"/>
                </a:lnTo>
                <a:lnTo>
                  <a:pt x="3491" y="4408"/>
                </a:lnTo>
                <a:lnTo>
                  <a:pt x="3491" y="4396"/>
                </a:lnTo>
                <a:lnTo>
                  <a:pt x="3490" y="4383"/>
                </a:lnTo>
                <a:lnTo>
                  <a:pt x="3488" y="4370"/>
                </a:lnTo>
                <a:lnTo>
                  <a:pt x="3486" y="4358"/>
                </a:lnTo>
                <a:lnTo>
                  <a:pt x="3482" y="4344"/>
                </a:lnTo>
                <a:lnTo>
                  <a:pt x="3478" y="4332"/>
                </a:lnTo>
                <a:lnTo>
                  <a:pt x="3474" y="4320"/>
                </a:lnTo>
                <a:lnTo>
                  <a:pt x="3469" y="4307"/>
                </a:lnTo>
                <a:lnTo>
                  <a:pt x="3463" y="4295"/>
                </a:lnTo>
                <a:lnTo>
                  <a:pt x="3457" y="4282"/>
                </a:lnTo>
                <a:lnTo>
                  <a:pt x="3443" y="4259"/>
                </a:lnTo>
                <a:lnTo>
                  <a:pt x="3426" y="4235"/>
                </a:lnTo>
                <a:lnTo>
                  <a:pt x="3406" y="4211"/>
                </a:lnTo>
                <a:lnTo>
                  <a:pt x="3384" y="4189"/>
                </a:lnTo>
                <a:lnTo>
                  <a:pt x="3361" y="4167"/>
                </a:lnTo>
                <a:lnTo>
                  <a:pt x="3334" y="4146"/>
                </a:lnTo>
                <a:lnTo>
                  <a:pt x="3306" y="4124"/>
                </a:lnTo>
                <a:lnTo>
                  <a:pt x="3276" y="4104"/>
                </a:lnTo>
                <a:lnTo>
                  <a:pt x="3244" y="4085"/>
                </a:lnTo>
                <a:lnTo>
                  <a:pt x="3210" y="4065"/>
                </a:lnTo>
                <a:lnTo>
                  <a:pt x="3173" y="4046"/>
                </a:lnTo>
                <a:lnTo>
                  <a:pt x="3136" y="4029"/>
                </a:lnTo>
                <a:lnTo>
                  <a:pt x="3096" y="4012"/>
                </a:lnTo>
                <a:lnTo>
                  <a:pt x="3054" y="3995"/>
                </a:lnTo>
                <a:lnTo>
                  <a:pt x="3011" y="3980"/>
                </a:lnTo>
                <a:lnTo>
                  <a:pt x="2966" y="3965"/>
                </a:lnTo>
                <a:lnTo>
                  <a:pt x="2921" y="3951"/>
                </a:lnTo>
                <a:lnTo>
                  <a:pt x="2873" y="3939"/>
                </a:lnTo>
                <a:lnTo>
                  <a:pt x="2823" y="3926"/>
                </a:lnTo>
                <a:lnTo>
                  <a:pt x="2773" y="3915"/>
                </a:lnTo>
                <a:lnTo>
                  <a:pt x="2722" y="3904"/>
                </a:lnTo>
                <a:lnTo>
                  <a:pt x="2669" y="3895"/>
                </a:lnTo>
                <a:lnTo>
                  <a:pt x="2615" y="3887"/>
                </a:lnTo>
                <a:lnTo>
                  <a:pt x="2559" y="3880"/>
                </a:lnTo>
                <a:lnTo>
                  <a:pt x="2504" y="3873"/>
                </a:lnTo>
                <a:lnTo>
                  <a:pt x="2447" y="3868"/>
                </a:lnTo>
                <a:lnTo>
                  <a:pt x="2389" y="3864"/>
                </a:lnTo>
                <a:lnTo>
                  <a:pt x="2389" y="2549"/>
                </a:lnTo>
                <a:lnTo>
                  <a:pt x="2434" y="2538"/>
                </a:lnTo>
                <a:lnTo>
                  <a:pt x="2477" y="2525"/>
                </a:lnTo>
                <a:lnTo>
                  <a:pt x="2521" y="2508"/>
                </a:lnTo>
                <a:lnTo>
                  <a:pt x="2565" y="2491"/>
                </a:lnTo>
                <a:lnTo>
                  <a:pt x="2607" y="2471"/>
                </a:lnTo>
                <a:lnTo>
                  <a:pt x="2649" y="2449"/>
                </a:lnTo>
                <a:lnTo>
                  <a:pt x="2689" y="2425"/>
                </a:lnTo>
                <a:lnTo>
                  <a:pt x="2730" y="2399"/>
                </a:lnTo>
                <a:lnTo>
                  <a:pt x="2769" y="2370"/>
                </a:lnTo>
                <a:lnTo>
                  <a:pt x="2809" y="2341"/>
                </a:lnTo>
                <a:lnTo>
                  <a:pt x="2846" y="2310"/>
                </a:lnTo>
                <a:lnTo>
                  <a:pt x="2884" y="2276"/>
                </a:lnTo>
                <a:lnTo>
                  <a:pt x="2921" y="2242"/>
                </a:lnTo>
                <a:lnTo>
                  <a:pt x="2956" y="2205"/>
                </a:lnTo>
                <a:lnTo>
                  <a:pt x="2992" y="2167"/>
                </a:lnTo>
                <a:lnTo>
                  <a:pt x="3025" y="2127"/>
                </a:lnTo>
                <a:close/>
                <a:moveTo>
                  <a:pt x="3491" y="791"/>
                </a:moveTo>
                <a:lnTo>
                  <a:pt x="3491" y="367"/>
                </a:lnTo>
                <a:lnTo>
                  <a:pt x="3786" y="367"/>
                </a:lnTo>
                <a:lnTo>
                  <a:pt x="4226" y="367"/>
                </a:lnTo>
                <a:lnTo>
                  <a:pt x="4226" y="403"/>
                </a:lnTo>
                <a:lnTo>
                  <a:pt x="4225" y="441"/>
                </a:lnTo>
                <a:lnTo>
                  <a:pt x="4223" y="482"/>
                </a:lnTo>
                <a:lnTo>
                  <a:pt x="4220" y="525"/>
                </a:lnTo>
                <a:lnTo>
                  <a:pt x="4216" y="570"/>
                </a:lnTo>
                <a:lnTo>
                  <a:pt x="4211" y="617"/>
                </a:lnTo>
                <a:lnTo>
                  <a:pt x="4205" y="665"/>
                </a:lnTo>
                <a:lnTo>
                  <a:pt x="4198" y="716"/>
                </a:lnTo>
                <a:lnTo>
                  <a:pt x="4188" y="767"/>
                </a:lnTo>
                <a:lnTo>
                  <a:pt x="4177" y="819"/>
                </a:lnTo>
                <a:lnTo>
                  <a:pt x="4165" y="873"/>
                </a:lnTo>
                <a:lnTo>
                  <a:pt x="4152" y="927"/>
                </a:lnTo>
                <a:lnTo>
                  <a:pt x="4136" y="982"/>
                </a:lnTo>
                <a:lnTo>
                  <a:pt x="4117" y="1037"/>
                </a:lnTo>
                <a:lnTo>
                  <a:pt x="4097" y="1091"/>
                </a:lnTo>
                <a:lnTo>
                  <a:pt x="4075" y="1146"/>
                </a:lnTo>
                <a:lnTo>
                  <a:pt x="4050" y="1201"/>
                </a:lnTo>
                <a:lnTo>
                  <a:pt x="4037" y="1227"/>
                </a:lnTo>
                <a:lnTo>
                  <a:pt x="4023" y="1255"/>
                </a:lnTo>
                <a:lnTo>
                  <a:pt x="4009" y="1281"/>
                </a:lnTo>
                <a:lnTo>
                  <a:pt x="3994" y="1307"/>
                </a:lnTo>
                <a:lnTo>
                  <a:pt x="3977" y="1334"/>
                </a:lnTo>
                <a:lnTo>
                  <a:pt x="3961" y="1360"/>
                </a:lnTo>
                <a:lnTo>
                  <a:pt x="3944" y="1385"/>
                </a:lnTo>
                <a:lnTo>
                  <a:pt x="3926" y="1412"/>
                </a:lnTo>
                <a:lnTo>
                  <a:pt x="3907" y="1436"/>
                </a:lnTo>
                <a:lnTo>
                  <a:pt x="3887" y="1462"/>
                </a:lnTo>
                <a:lnTo>
                  <a:pt x="3867" y="1486"/>
                </a:lnTo>
                <a:lnTo>
                  <a:pt x="3847" y="1510"/>
                </a:lnTo>
                <a:lnTo>
                  <a:pt x="3824" y="1534"/>
                </a:lnTo>
                <a:lnTo>
                  <a:pt x="3802" y="1557"/>
                </a:lnTo>
                <a:lnTo>
                  <a:pt x="3779" y="1579"/>
                </a:lnTo>
                <a:lnTo>
                  <a:pt x="3754" y="1602"/>
                </a:lnTo>
                <a:lnTo>
                  <a:pt x="3729" y="1623"/>
                </a:lnTo>
                <a:lnTo>
                  <a:pt x="3703" y="1644"/>
                </a:lnTo>
                <a:lnTo>
                  <a:pt x="3676" y="1664"/>
                </a:lnTo>
                <a:lnTo>
                  <a:pt x="3649" y="1685"/>
                </a:lnTo>
                <a:lnTo>
                  <a:pt x="3619" y="1704"/>
                </a:lnTo>
                <a:lnTo>
                  <a:pt x="3590" y="1722"/>
                </a:lnTo>
                <a:lnTo>
                  <a:pt x="3560" y="1740"/>
                </a:lnTo>
                <a:lnTo>
                  <a:pt x="3528" y="1758"/>
                </a:lnTo>
                <a:lnTo>
                  <a:pt x="3496" y="1775"/>
                </a:lnTo>
                <a:lnTo>
                  <a:pt x="3462" y="1790"/>
                </a:lnTo>
                <a:lnTo>
                  <a:pt x="3428" y="1805"/>
                </a:lnTo>
                <a:lnTo>
                  <a:pt x="3392" y="1820"/>
                </a:lnTo>
                <a:lnTo>
                  <a:pt x="3357" y="1833"/>
                </a:lnTo>
                <a:lnTo>
                  <a:pt x="3319" y="1846"/>
                </a:lnTo>
                <a:lnTo>
                  <a:pt x="3192" y="1886"/>
                </a:lnTo>
                <a:lnTo>
                  <a:pt x="3227" y="1825"/>
                </a:lnTo>
                <a:lnTo>
                  <a:pt x="3258" y="1763"/>
                </a:lnTo>
                <a:lnTo>
                  <a:pt x="3289" y="1700"/>
                </a:lnTo>
                <a:lnTo>
                  <a:pt x="3317" y="1635"/>
                </a:lnTo>
                <a:lnTo>
                  <a:pt x="3345" y="1569"/>
                </a:lnTo>
                <a:lnTo>
                  <a:pt x="3369" y="1501"/>
                </a:lnTo>
                <a:lnTo>
                  <a:pt x="3391" y="1433"/>
                </a:lnTo>
                <a:lnTo>
                  <a:pt x="3411" y="1364"/>
                </a:lnTo>
                <a:lnTo>
                  <a:pt x="3430" y="1294"/>
                </a:lnTo>
                <a:lnTo>
                  <a:pt x="3446" y="1223"/>
                </a:lnTo>
                <a:lnTo>
                  <a:pt x="3459" y="1152"/>
                </a:lnTo>
                <a:lnTo>
                  <a:pt x="3470" y="1080"/>
                </a:lnTo>
                <a:lnTo>
                  <a:pt x="3475" y="1044"/>
                </a:lnTo>
                <a:lnTo>
                  <a:pt x="3479" y="1008"/>
                </a:lnTo>
                <a:lnTo>
                  <a:pt x="3482" y="972"/>
                </a:lnTo>
                <a:lnTo>
                  <a:pt x="3486" y="936"/>
                </a:lnTo>
                <a:lnTo>
                  <a:pt x="3488" y="900"/>
                </a:lnTo>
                <a:lnTo>
                  <a:pt x="3490" y="863"/>
                </a:lnTo>
                <a:lnTo>
                  <a:pt x="3491" y="828"/>
                </a:lnTo>
                <a:lnTo>
                  <a:pt x="3491" y="791"/>
                </a:lnTo>
                <a:close/>
                <a:moveTo>
                  <a:pt x="1091" y="1846"/>
                </a:moveTo>
                <a:lnTo>
                  <a:pt x="1091" y="1846"/>
                </a:lnTo>
                <a:lnTo>
                  <a:pt x="1053" y="1833"/>
                </a:lnTo>
                <a:lnTo>
                  <a:pt x="1017" y="1820"/>
                </a:lnTo>
                <a:lnTo>
                  <a:pt x="981" y="1805"/>
                </a:lnTo>
                <a:lnTo>
                  <a:pt x="947" y="1791"/>
                </a:lnTo>
                <a:lnTo>
                  <a:pt x="913" y="1775"/>
                </a:lnTo>
                <a:lnTo>
                  <a:pt x="881" y="1759"/>
                </a:lnTo>
                <a:lnTo>
                  <a:pt x="849" y="1741"/>
                </a:lnTo>
                <a:lnTo>
                  <a:pt x="819" y="1723"/>
                </a:lnTo>
                <a:lnTo>
                  <a:pt x="789" y="1705"/>
                </a:lnTo>
                <a:lnTo>
                  <a:pt x="760" y="1686"/>
                </a:lnTo>
                <a:lnTo>
                  <a:pt x="733" y="1665"/>
                </a:lnTo>
                <a:lnTo>
                  <a:pt x="705" y="1645"/>
                </a:lnTo>
                <a:lnTo>
                  <a:pt x="680" y="1624"/>
                </a:lnTo>
                <a:lnTo>
                  <a:pt x="655" y="1603"/>
                </a:lnTo>
                <a:lnTo>
                  <a:pt x="630" y="1580"/>
                </a:lnTo>
                <a:lnTo>
                  <a:pt x="607" y="1558"/>
                </a:lnTo>
                <a:lnTo>
                  <a:pt x="585" y="1535"/>
                </a:lnTo>
                <a:lnTo>
                  <a:pt x="562" y="1511"/>
                </a:lnTo>
                <a:lnTo>
                  <a:pt x="541" y="1487"/>
                </a:lnTo>
                <a:lnTo>
                  <a:pt x="521" y="1463"/>
                </a:lnTo>
                <a:lnTo>
                  <a:pt x="501" y="1438"/>
                </a:lnTo>
                <a:lnTo>
                  <a:pt x="483" y="1413"/>
                </a:lnTo>
                <a:lnTo>
                  <a:pt x="465" y="1387"/>
                </a:lnTo>
                <a:lnTo>
                  <a:pt x="448" y="1361"/>
                </a:lnTo>
                <a:lnTo>
                  <a:pt x="431" y="1336"/>
                </a:lnTo>
                <a:lnTo>
                  <a:pt x="415" y="1309"/>
                </a:lnTo>
                <a:lnTo>
                  <a:pt x="400" y="1283"/>
                </a:lnTo>
                <a:lnTo>
                  <a:pt x="386" y="1256"/>
                </a:lnTo>
                <a:lnTo>
                  <a:pt x="372" y="1229"/>
                </a:lnTo>
                <a:lnTo>
                  <a:pt x="358" y="1202"/>
                </a:lnTo>
                <a:lnTo>
                  <a:pt x="334" y="1147"/>
                </a:lnTo>
                <a:lnTo>
                  <a:pt x="312" y="1092"/>
                </a:lnTo>
                <a:lnTo>
                  <a:pt x="291" y="1038"/>
                </a:lnTo>
                <a:lnTo>
                  <a:pt x="273" y="983"/>
                </a:lnTo>
                <a:lnTo>
                  <a:pt x="258" y="928"/>
                </a:lnTo>
                <a:lnTo>
                  <a:pt x="244" y="874"/>
                </a:lnTo>
                <a:lnTo>
                  <a:pt x="232" y="820"/>
                </a:lnTo>
                <a:lnTo>
                  <a:pt x="221" y="768"/>
                </a:lnTo>
                <a:lnTo>
                  <a:pt x="212" y="716"/>
                </a:lnTo>
                <a:lnTo>
                  <a:pt x="204" y="666"/>
                </a:lnTo>
                <a:lnTo>
                  <a:pt x="198" y="618"/>
                </a:lnTo>
                <a:lnTo>
                  <a:pt x="194" y="570"/>
                </a:lnTo>
                <a:lnTo>
                  <a:pt x="190" y="525"/>
                </a:lnTo>
                <a:lnTo>
                  <a:pt x="187" y="482"/>
                </a:lnTo>
                <a:lnTo>
                  <a:pt x="185" y="441"/>
                </a:lnTo>
                <a:lnTo>
                  <a:pt x="184" y="404"/>
                </a:lnTo>
                <a:lnTo>
                  <a:pt x="184" y="367"/>
                </a:lnTo>
                <a:lnTo>
                  <a:pt x="624" y="367"/>
                </a:lnTo>
                <a:lnTo>
                  <a:pt x="919" y="367"/>
                </a:lnTo>
                <a:lnTo>
                  <a:pt x="919" y="791"/>
                </a:lnTo>
                <a:lnTo>
                  <a:pt x="919" y="828"/>
                </a:lnTo>
                <a:lnTo>
                  <a:pt x="920" y="863"/>
                </a:lnTo>
                <a:lnTo>
                  <a:pt x="922" y="900"/>
                </a:lnTo>
                <a:lnTo>
                  <a:pt x="924" y="936"/>
                </a:lnTo>
                <a:lnTo>
                  <a:pt x="927" y="972"/>
                </a:lnTo>
                <a:lnTo>
                  <a:pt x="930" y="1008"/>
                </a:lnTo>
                <a:lnTo>
                  <a:pt x="935" y="1044"/>
                </a:lnTo>
                <a:lnTo>
                  <a:pt x="940" y="1080"/>
                </a:lnTo>
                <a:lnTo>
                  <a:pt x="951" y="1151"/>
                </a:lnTo>
                <a:lnTo>
                  <a:pt x="964" y="1223"/>
                </a:lnTo>
                <a:lnTo>
                  <a:pt x="980" y="1293"/>
                </a:lnTo>
                <a:lnTo>
                  <a:pt x="998" y="1363"/>
                </a:lnTo>
                <a:lnTo>
                  <a:pt x="1019" y="1432"/>
                </a:lnTo>
                <a:lnTo>
                  <a:pt x="1041" y="1501"/>
                </a:lnTo>
                <a:lnTo>
                  <a:pt x="1065" y="1568"/>
                </a:lnTo>
                <a:lnTo>
                  <a:pt x="1092" y="1634"/>
                </a:lnTo>
                <a:lnTo>
                  <a:pt x="1120" y="1699"/>
                </a:lnTo>
                <a:lnTo>
                  <a:pt x="1151" y="1763"/>
                </a:lnTo>
                <a:lnTo>
                  <a:pt x="1183" y="1825"/>
                </a:lnTo>
                <a:lnTo>
                  <a:pt x="1217" y="1885"/>
                </a:lnTo>
                <a:lnTo>
                  <a:pt x="1091" y="1846"/>
                </a:lnTo>
                <a:close/>
                <a:moveTo>
                  <a:pt x="2205" y="1626"/>
                </a:moveTo>
                <a:lnTo>
                  <a:pt x="1637" y="2020"/>
                </a:lnTo>
                <a:lnTo>
                  <a:pt x="1837" y="1359"/>
                </a:lnTo>
                <a:lnTo>
                  <a:pt x="1287" y="940"/>
                </a:lnTo>
                <a:lnTo>
                  <a:pt x="1978" y="927"/>
                </a:lnTo>
                <a:lnTo>
                  <a:pt x="2205" y="274"/>
                </a:lnTo>
                <a:lnTo>
                  <a:pt x="2433" y="927"/>
                </a:lnTo>
                <a:lnTo>
                  <a:pt x="3123" y="940"/>
                </a:lnTo>
                <a:lnTo>
                  <a:pt x="2573" y="1359"/>
                </a:lnTo>
                <a:lnTo>
                  <a:pt x="2772" y="2020"/>
                </a:lnTo>
                <a:lnTo>
                  <a:pt x="2205" y="1626"/>
                </a:lnTo>
                <a:close/>
              </a:path>
            </a:pathLst>
          </a:custGeom>
          <a:solidFill>
            <a:srgbClr val="C00000"/>
          </a:solidFill>
          <a:ln>
            <a:noFill/>
          </a:ln>
        </p:spPr>
        <p:txBody>
          <a:bodyPr anchor="ctr">
            <a:scene3d>
              <a:camera prst="orthographicFront"/>
              <a:lightRig rig="threePt" dir="t"/>
            </a:scene3d>
            <a:sp3d>
              <a:contourClr>
                <a:srgbClr val="FFFFFF"/>
              </a:contourClr>
            </a:sp3d>
          </a:bodyPr>
          <a:lstStyle/>
          <a:p>
            <a:pPr algn="ctr">
              <a:defRPr/>
            </a:pPr>
            <a:endParaRPr lang="zh-CN" altLang="en-US" sz="3200">
              <a:solidFill>
                <a:srgbClr val="FFFFFF"/>
              </a:solidFill>
              <a:ea typeface="宋体" pitchFamily="2" charset="-122"/>
            </a:endParaRPr>
          </a:p>
        </p:txBody>
      </p:sp>
      <p:sp>
        <p:nvSpPr>
          <p:cNvPr id="71" name="矩形 70"/>
          <p:cNvSpPr/>
          <p:nvPr/>
        </p:nvSpPr>
        <p:spPr>
          <a:xfrm>
            <a:off x="2039528" y="1572545"/>
            <a:ext cx="1550424" cy="502766"/>
          </a:xfrm>
          <a:prstGeom prst="rect">
            <a:avLst/>
          </a:prstGeom>
        </p:spPr>
        <p:txBody>
          <a:bodyPr wrap="none">
            <a:spAutoFit/>
          </a:bodyPr>
          <a:lstStyle/>
          <a:p>
            <a:r>
              <a:rPr lang="zh-CN" altLang="en-US" sz="2665" b="1" dirty="0" smtClean="0">
                <a:solidFill>
                  <a:srgbClr val="FF0000"/>
                </a:solidFill>
                <a:latin typeface="微软雅黑" pitchFamily="34" charset="-122"/>
                <a:ea typeface="微软雅黑" pitchFamily="34" charset="-122"/>
              </a:rPr>
              <a:t>工作荣誉</a:t>
            </a:r>
            <a:endParaRPr lang="zh-CN" altLang="en-US" sz="2665" b="1" dirty="0">
              <a:solidFill>
                <a:srgbClr val="FF0000"/>
              </a:solidFill>
              <a:latin typeface="微软雅黑" pitchFamily="34" charset="-122"/>
              <a:ea typeface="微软雅黑" pitchFamily="34" charset="-122"/>
            </a:endParaRPr>
          </a:p>
        </p:txBody>
      </p:sp>
      <p:sp>
        <p:nvSpPr>
          <p:cNvPr id="72" name="矩形 71"/>
          <p:cNvSpPr/>
          <p:nvPr/>
        </p:nvSpPr>
        <p:spPr>
          <a:xfrm>
            <a:off x="1946917" y="1969996"/>
            <a:ext cx="1819729" cy="379656"/>
          </a:xfrm>
          <a:prstGeom prst="rect">
            <a:avLst/>
          </a:prstGeom>
        </p:spPr>
        <p:txBody>
          <a:bodyPr wrap="none">
            <a:spAutoFit/>
          </a:bodyPr>
          <a:lstStyle/>
          <a:p>
            <a:r>
              <a:rPr lang="en-US" altLang="zh-CN" sz="1865" dirty="0">
                <a:solidFill>
                  <a:schemeClr val="tx1">
                    <a:lumMod val="75000"/>
                    <a:lumOff val="25000"/>
                  </a:schemeClr>
                </a:solidFill>
              </a:rPr>
              <a:t>Enterprise honor</a:t>
            </a:r>
            <a:endParaRPr lang="zh-CN" altLang="en-US" sz="1865" dirty="0">
              <a:solidFill>
                <a:schemeClr val="tx1">
                  <a:lumMod val="75000"/>
                  <a:lumOff val="25000"/>
                </a:schemeClr>
              </a:solidFill>
            </a:endParaRPr>
          </a:p>
        </p:txBody>
      </p:sp>
      <p:sp>
        <p:nvSpPr>
          <p:cNvPr id="73" name="矩形 72"/>
          <p:cNvSpPr/>
          <p:nvPr/>
        </p:nvSpPr>
        <p:spPr>
          <a:xfrm>
            <a:off x="4871864" y="1988840"/>
            <a:ext cx="6048643" cy="3647152"/>
          </a:xfrm>
          <a:prstGeom prst="rect">
            <a:avLst/>
          </a:prstGeom>
        </p:spPr>
        <p:txBody>
          <a:bodyPr wrap="square">
            <a:spAutoFit/>
          </a:bodyPr>
          <a:lstStyle/>
          <a:p>
            <a:pPr marL="228600" indent="-228600">
              <a:lnSpc>
                <a:spcPct val="150000"/>
              </a:lnSpc>
              <a:buClr>
                <a:srgbClr val="C00000"/>
              </a:buClr>
              <a:buFont typeface="Wingdings" pitchFamily="2" charset="2"/>
              <a:buChar char="n"/>
            </a:pPr>
            <a:r>
              <a:rPr lang="zh-CN" altLang="en-US" sz="1400" b="0" dirty="0">
                <a:solidFill>
                  <a:schemeClr val="tx1">
                    <a:lumMod val="75000"/>
                    <a:lumOff val="25000"/>
                  </a:schemeClr>
                </a:solidFill>
                <a:latin typeface="微软雅黑" pitchFamily="34" charset="-122"/>
                <a:ea typeface="微软雅黑" pitchFamily="34" charset="-122"/>
              </a:rPr>
              <a:t>这里输入简单的文字概述里输入简单文字概述输入简单的文字概述里输入输入里这里输入简单的文字概述里输入简单文字概述</a:t>
            </a:r>
            <a:endParaRPr lang="en-US" altLang="zh-CN" sz="1400" b="0" dirty="0">
              <a:solidFill>
                <a:schemeClr val="tx1">
                  <a:lumMod val="75000"/>
                  <a:lumOff val="25000"/>
                </a:schemeClr>
              </a:solidFill>
              <a:latin typeface="微软雅黑" pitchFamily="34" charset="-122"/>
              <a:ea typeface="微软雅黑" pitchFamily="34" charset="-122"/>
            </a:endParaRPr>
          </a:p>
          <a:p>
            <a:pPr marL="228600" indent="-228600">
              <a:lnSpc>
                <a:spcPct val="150000"/>
              </a:lnSpc>
              <a:buClr>
                <a:srgbClr val="C00000"/>
              </a:buClr>
              <a:buFont typeface="Wingdings" pitchFamily="2" charset="2"/>
              <a:buChar char="n"/>
            </a:pPr>
            <a:r>
              <a:rPr lang="zh-CN" altLang="en-US" sz="1400" b="0" dirty="0">
                <a:solidFill>
                  <a:schemeClr val="tx1">
                    <a:lumMod val="75000"/>
                    <a:lumOff val="25000"/>
                  </a:schemeClr>
                </a:solidFill>
                <a:latin typeface="微软雅黑" pitchFamily="34" charset="-122"/>
                <a:ea typeface="微软雅黑" pitchFamily="34" charset="-122"/>
              </a:rPr>
              <a:t>这里输入简单的文字概述里输入简单文字概述输入简单的文字概述里输入输入里这里输入简单的文字概述里输入简单文字概述</a:t>
            </a:r>
            <a:endParaRPr lang="zh-CN" altLang="en-US" sz="1400" b="0" dirty="0">
              <a:solidFill>
                <a:schemeClr val="tx1">
                  <a:lumMod val="75000"/>
                  <a:lumOff val="25000"/>
                </a:schemeClr>
              </a:solidFill>
              <a:latin typeface="微软雅黑" pitchFamily="34" charset="-122"/>
              <a:ea typeface="微软雅黑" pitchFamily="34" charset="-122"/>
            </a:endParaRPr>
          </a:p>
          <a:p>
            <a:pPr marL="228600" indent="-228600">
              <a:lnSpc>
                <a:spcPct val="150000"/>
              </a:lnSpc>
              <a:buClr>
                <a:srgbClr val="C00000"/>
              </a:buClr>
              <a:buFont typeface="Wingdings" pitchFamily="2" charset="2"/>
              <a:buChar char="n"/>
            </a:pPr>
            <a:r>
              <a:rPr lang="zh-CN" altLang="en-US" sz="1400" b="0" dirty="0">
                <a:solidFill>
                  <a:schemeClr val="tx1">
                    <a:lumMod val="75000"/>
                    <a:lumOff val="25000"/>
                  </a:schemeClr>
                </a:solidFill>
                <a:latin typeface="微软雅黑" pitchFamily="34" charset="-122"/>
                <a:ea typeface="微软雅黑" pitchFamily="34" charset="-122"/>
              </a:rPr>
              <a:t>这里输入简单的文字概述里输入简单文字概述输入简单的文字概述里输入输入里这里输入简单的文字概述里输入简单文字概述</a:t>
            </a:r>
            <a:endParaRPr lang="zh-CN" altLang="en-US" sz="1400" b="0" dirty="0">
              <a:solidFill>
                <a:schemeClr val="tx1">
                  <a:lumMod val="75000"/>
                  <a:lumOff val="25000"/>
                </a:schemeClr>
              </a:solidFill>
              <a:latin typeface="微软雅黑" pitchFamily="34" charset="-122"/>
              <a:ea typeface="微软雅黑" pitchFamily="34" charset="-122"/>
            </a:endParaRPr>
          </a:p>
          <a:p>
            <a:pPr marL="228600" indent="-228600">
              <a:lnSpc>
                <a:spcPct val="150000"/>
              </a:lnSpc>
              <a:buClr>
                <a:srgbClr val="C00000"/>
              </a:buClr>
              <a:buFont typeface="Wingdings" pitchFamily="2" charset="2"/>
              <a:buChar char="n"/>
            </a:pPr>
            <a:r>
              <a:rPr lang="zh-CN" altLang="en-US" sz="1400" b="0" dirty="0">
                <a:solidFill>
                  <a:schemeClr val="tx1">
                    <a:lumMod val="75000"/>
                    <a:lumOff val="25000"/>
                  </a:schemeClr>
                </a:solidFill>
                <a:latin typeface="微软雅黑" pitchFamily="34" charset="-122"/>
                <a:ea typeface="微软雅黑" pitchFamily="34" charset="-122"/>
              </a:rPr>
              <a:t>这里输入简单的文字概述里输入简单文字概述输入简单的文字概述里输入输入里这里输入简单的文字概述里输入简单文字概述</a:t>
            </a:r>
            <a:endParaRPr lang="zh-CN" altLang="en-US" sz="1400" b="0" dirty="0">
              <a:solidFill>
                <a:schemeClr val="tx1">
                  <a:lumMod val="75000"/>
                  <a:lumOff val="25000"/>
                </a:schemeClr>
              </a:solidFill>
              <a:latin typeface="微软雅黑" pitchFamily="34" charset="-122"/>
              <a:ea typeface="微软雅黑" pitchFamily="34" charset="-122"/>
            </a:endParaRPr>
          </a:p>
          <a:p>
            <a:pPr marL="228600" indent="-228600">
              <a:lnSpc>
                <a:spcPct val="150000"/>
              </a:lnSpc>
              <a:buClr>
                <a:srgbClr val="C00000"/>
              </a:buClr>
              <a:buFont typeface="Wingdings" pitchFamily="2" charset="2"/>
              <a:buChar char="n"/>
            </a:pPr>
            <a:r>
              <a:rPr lang="zh-CN" altLang="en-US" sz="1400" b="0" dirty="0">
                <a:solidFill>
                  <a:schemeClr val="tx1">
                    <a:lumMod val="75000"/>
                    <a:lumOff val="25000"/>
                  </a:schemeClr>
                </a:solidFill>
                <a:latin typeface="微软雅黑" pitchFamily="34" charset="-122"/>
                <a:ea typeface="微软雅黑" pitchFamily="34" charset="-122"/>
              </a:rPr>
              <a:t>这里输入简单的文字概述里输入简单文字概述输入简单的文字概述里输入输入里这里输入简单的文字概述里输入简单文字概述</a:t>
            </a:r>
            <a:endParaRPr lang="zh-CN" altLang="en-US" sz="1400" b="0" dirty="0">
              <a:solidFill>
                <a:schemeClr val="tx1">
                  <a:lumMod val="75000"/>
                  <a:lumOff val="25000"/>
                </a:schemeClr>
              </a:solidFill>
              <a:latin typeface="微软雅黑" pitchFamily="34" charset="-122"/>
              <a:ea typeface="微软雅黑" pitchFamily="34" charset="-122"/>
            </a:endParaRPr>
          </a:p>
          <a:p>
            <a:pPr marL="228600" indent="-228600">
              <a:lnSpc>
                <a:spcPct val="150000"/>
              </a:lnSpc>
              <a:buClr>
                <a:srgbClr val="C00000"/>
              </a:buClr>
              <a:buFont typeface="Wingdings" pitchFamily="2" charset="2"/>
              <a:buChar char="n"/>
            </a:pPr>
            <a:endParaRPr lang="zh-CN" altLang="en-US" sz="1400" b="0" dirty="0">
              <a:solidFill>
                <a:schemeClr val="tx1">
                  <a:lumMod val="75000"/>
                  <a:lumOff val="2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70"/>
                                        </p:tgtEl>
                                        <p:attrNameLst>
                                          <p:attrName>style.visibility</p:attrName>
                                        </p:attrNameLst>
                                      </p:cBhvr>
                                      <p:to>
                                        <p:strVal val="visible"/>
                                      </p:to>
                                    </p:set>
                                    <p:animEffect transition="in" filter="fade">
                                      <p:cBhvr>
                                        <p:cTn id="11" dur="1000"/>
                                        <p:tgtEl>
                                          <p:spTgt spid="70"/>
                                        </p:tgtEl>
                                      </p:cBhvr>
                                    </p:animEffect>
                                    <p:anim calcmode="lin" valueType="num">
                                      <p:cBhvr>
                                        <p:cTn id="12" dur="1000" fill="hold"/>
                                        <p:tgtEl>
                                          <p:spTgt spid="70"/>
                                        </p:tgtEl>
                                        <p:attrNameLst>
                                          <p:attrName>ppt_x</p:attrName>
                                        </p:attrNameLst>
                                      </p:cBhvr>
                                      <p:tavLst>
                                        <p:tav tm="0">
                                          <p:val>
                                            <p:strVal val="#ppt_x"/>
                                          </p:val>
                                        </p:tav>
                                        <p:tav tm="100000">
                                          <p:val>
                                            <p:strVal val="#ppt_x"/>
                                          </p:val>
                                        </p:tav>
                                      </p:tavLst>
                                    </p:anim>
                                    <p:anim calcmode="lin" valueType="num">
                                      <p:cBhvr>
                                        <p:cTn id="13" dur="1000" fill="hold"/>
                                        <p:tgtEl>
                                          <p:spTgt spid="70"/>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3"/>
                                        </p:tgtEl>
                                        <p:attrNameLst>
                                          <p:attrName>style.visibility</p:attrName>
                                        </p:attrNameLst>
                                      </p:cBhvr>
                                      <p:to>
                                        <p:strVal val="visible"/>
                                      </p:to>
                                    </p:set>
                                    <p:anim calcmode="lin" valueType="num">
                                      <p:cBhvr>
                                        <p:cTn id="17" dur="500" fill="hold"/>
                                        <p:tgtEl>
                                          <p:spTgt spid="7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73"/>
                                        </p:tgtEl>
                                        <p:attrNameLst>
                                          <p:attrName>ppt_y</p:attrName>
                                        </p:attrNameLst>
                                      </p:cBhvr>
                                      <p:tavLst>
                                        <p:tav tm="0">
                                          <p:val>
                                            <p:strVal val="#ppt_y"/>
                                          </p:val>
                                        </p:tav>
                                        <p:tav tm="100000">
                                          <p:val>
                                            <p:strVal val="#ppt_y"/>
                                          </p:val>
                                        </p:tav>
                                      </p:tavLst>
                                    </p:anim>
                                    <p:anim calcmode="lin" valueType="num">
                                      <p:cBhvr>
                                        <p:cTn id="19" dur="500" fill="hold"/>
                                        <p:tgtEl>
                                          <p:spTgt spid="7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7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0" grpId="0" animBg="1"/>
      <p:bldP spid="73" grpId="0"/>
    </p:bldLst>
  </p:timing>
</p:sld>
</file>

<file path=ppt/theme/theme1.xml><?xml version="1.0" encoding="utf-8"?>
<a:theme xmlns:a="http://schemas.openxmlformats.org/drawingml/2006/main" name="Office 主题">
  <a:themeElements>
    <a:clrScheme name="七色">
      <a:dk1>
        <a:srgbClr val="000000"/>
      </a:dk1>
      <a:lt1>
        <a:sysClr val="window" lastClr="FFFFFF"/>
      </a:lt1>
      <a:dk2>
        <a:srgbClr val="FEB554"/>
      </a:dk2>
      <a:lt2>
        <a:srgbClr val="18497E"/>
      </a:lt2>
      <a:accent1>
        <a:srgbClr val="C00000"/>
      </a:accent1>
      <a:accent2>
        <a:srgbClr val="FF0000"/>
      </a:accent2>
      <a:accent3>
        <a:srgbClr val="FFC000"/>
      </a:accent3>
      <a:accent4>
        <a:srgbClr val="92D050"/>
      </a:accent4>
      <a:accent5>
        <a:srgbClr val="00B050"/>
      </a:accent5>
      <a:accent6>
        <a:srgbClr val="00B0F0"/>
      </a:accent6>
      <a:hlink>
        <a:srgbClr val="0070C0"/>
      </a:hlink>
      <a:folHlink>
        <a:srgbClr val="002060"/>
      </a:folHlink>
    </a:clrScheme>
    <a:fontScheme name="Temp">
      <a:majorFont>
        <a:latin typeface="Calibri Light"/>
        <a:ea typeface="微软雅黑"/>
        <a:cs typeface=""/>
      </a:majorFont>
      <a:minorFont>
        <a:latin typeface="Calibri Light"/>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10973</Words>
  <Application>Kingsoft Office WPP</Application>
  <PresentationFormat>宽屏</PresentationFormat>
  <Paragraphs>665</Paragraphs>
  <Slides>36</Slides>
  <Notes>36</Notes>
  <HiddenSlides>0</HiddenSlides>
  <MMClips>1</MMClips>
  <ScaleCrop>false</ScaleCrop>
  <HeadingPairs>
    <vt:vector size="4" baseType="variant">
      <vt:variant>
        <vt:lpstr>主题</vt:lpstr>
      </vt:variant>
      <vt:variant>
        <vt:i4>1</vt:i4>
      </vt:variant>
      <vt:variant>
        <vt:lpstr>幻灯片标题</vt:lpstr>
      </vt:variant>
      <vt:variant>
        <vt:i4>36</vt:i4>
      </vt:variant>
    </vt:vector>
  </HeadingPairs>
  <TitlesOfParts>
    <vt:vector size="37"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apple</cp:lastModifiedBy>
  <cp:revision>2</cp:revision>
  <dcterms:created xsi:type="dcterms:W3CDTF">2018-05-27T15:17:00Z</dcterms:created>
  <dcterms:modified xsi:type="dcterms:W3CDTF">2018-05-28T13:50:03Z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