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6"/>
  </p:notesMasterIdLst>
  <p:sldIdLst>
    <p:sldId id="257" r:id="rId2"/>
    <p:sldId id="258" r:id="rId3"/>
    <p:sldId id="259" r:id="rId4"/>
    <p:sldId id="260" r:id="rId5"/>
    <p:sldId id="261" r:id="rId6"/>
    <p:sldId id="271" r:id="rId7"/>
    <p:sldId id="263" r:id="rId8"/>
    <p:sldId id="264" r:id="rId9"/>
    <p:sldId id="265" r:id="rId10"/>
    <p:sldId id="272" r:id="rId11"/>
    <p:sldId id="267" r:id="rId12"/>
    <p:sldId id="268" r:id="rId13"/>
    <p:sldId id="269" r:id="rId14"/>
    <p:sldId id="270" r:id="rId1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  <p15:guide id="3" pos="64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E1E5"/>
    <a:srgbClr val="F3AFB3"/>
    <a:srgbClr val="AED6F2"/>
    <a:srgbClr val="A0DCF2"/>
    <a:srgbClr val="F3ED5E"/>
    <a:srgbClr val="C9DE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13"/>
  </p:normalViewPr>
  <p:slideViewPr>
    <p:cSldViewPr snapToGrid="0" snapToObjects="1">
      <p:cViewPr varScale="1">
        <p:scale>
          <a:sx n="154" d="100"/>
          <a:sy n="154" d="100"/>
        </p:scale>
        <p:origin x="360" y="108"/>
      </p:cViewPr>
      <p:guideLst>
        <p:guide orient="horz" pos="2160"/>
        <p:guide pos="3840"/>
        <p:guide pos="64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zh-CN" sz="186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zh-CN" altLang="en-US" dirty="0">
                <a:solidFill>
                  <a:schemeClr val="bg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销售额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186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工作表1!$B$1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rgbClr val="F3AFB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A0DCF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rgbClr val="F3ED5E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rgbClr val="C9DE7A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工作表1!$A$2:$A$5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1195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0.21961</cdr:x>
      <cdr:y>0.22519</cdr:y>
    </cdr:from>
    <cdr:to>
      <cdr:x>0.34529</cdr:x>
      <cdr:y>0.37841</cdr:y>
    </cdr:to>
    <cdr:sp macro="" textlink="">
      <cdr:nvSpPr>
        <cdr:cNvPr id="2" name="肘形连接符 1"/>
        <cdr:cNvSpPr/>
      </cdr:nvSpPr>
      <cdr:spPr>
        <a:xfrm xmlns:a="http://schemas.openxmlformats.org/drawingml/2006/main">
          <a:off x="1533659" y="1048395"/>
          <a:ext cx="877687" cy="713341"/>
        </a:xfrm>
        <a:prstGeom xmlns:a="http://schemas.openxmlformats.org/drawingml/2006/main" prst="bentConnector3">
          <a:avLst>
            <a:gd name="adj1" fmla="val 50000"/>
          </a:avLst>
        </a:prstGeom>
        <a:ln xmlns:a="http://schemas.openxmlformats.org/drawingml/2006/main">
          <a:solidFill>
            <a:schemeClr val="bg1">
              <a:lumMod val="85000"/>
            </a:schemeClr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sp>
  </cdr:relSizeAnchor>
  <cdr:relSizeAnchor xmlns:cdr="http://schemas.openxmlformats.org/drawingml/2006/chartDrawing">
    <cdr:from>
      <cdr:x>0.21788</cdr:x>
      <cdr:y>0.78071</cdr:y>
    </cdr:from>
    <cdr:to>
      <cdr:x>0.36614</cdr:x>
      <cdr:y>0.85526</cdr:y>
    </cdr:to>
    <cdr:sp macro="" textlink="">
      <cdr:nvSpPr>
        <cdr:cNvPr id="3" name="肘形连接符 2"/>
        <cdr:cNvSpPr/>
      </cdr:nvSpPr>
      <cdr:spPr>
        <a:xfrm xmlns:a="http://schemas.openxmlformats.org/drawingml/2006/main" flipV="1">
          <a:off x="1521566" y="3634728"/>
          <a:ext cx="1035375" cy="347080"/>
        </a:xfrm>
        <a:prstGeom xmlns:a="http://schemas.openxmlformats.org/drawingml/2006/main" prst="bentConnector3">
          <a:avLst/>
        </a:prstGeom>
        <a:ln xmlns:a="http://schemas.openxmlformats.org/drawingml/2006/main">
          <a:solidFill>
            <a:schemeClr val="bg1">
              <a:lumMod val="85000"/>
            </a:schemeClr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DA3366-7BD4-1E48-936A-22360B4A34BF}" type="datetimeFigureOut">
              <a:rPr kumimoji="1" lang="zh-CN" altLang="en-US" smtClean="0"/>
              <a:t>2018/7/14 Saturday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2AD6DF-1684-7741-AE3E-835920F6719E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2608730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4E228-2943-CE48-BB30-0A174914B3B2}" type="datetimeFigureOut">
              <a:rPr kumimoji="1" lang="zh-CN" altLang="en-US" smtClean="0"/>
              <a:t>2018/7/14 Saturday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6C4F4-0725-9E44-864D-0D61FA594C26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4E228-2943-CE48-BB30-0A174914B3B2}" type="datetimeFigureOut">
              <a:rPr kumimoji="1" lang="zh-CN" altLang="en-US" smtClean="0"/>
              <a:t>2018/7/14 Saturday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6C4F4-0725-9E44-864D-0D61FA594C26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4E228-2943-CE48-BB30-0A174914B3B2}" type="datetimeFigureOut">
              <a:rPr kumimoji="1" lang="zh-CN" altLang="en-US" smtClean="0"/>
              <a:t>2018/7/14 Saturday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6C4F4-0725-9E44-864D-0D61FA594C26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4E228-2943-CE48-BB30-0A174914B3B2}" type="datetimeFigureOut">
              <a:rPr kumimoji="1" lang="zh-CN" altLang="en-US" smtClean="0"/>
              <a:t>2018/7/14 Saturday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6C4F4-0725-9E44-864D-0D61FA594C26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4E228-2943-CE48-BB30-0A174914B3B2}" type="datetimeFigureOut">
              <a:rPr kumimoji="1" lang="zh-CN" altLang="en-US" smtClean="0"/>
              <a:t>2018/7/14 Saturday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6C4F4-0725-9E44-864D-0D61FA594C26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4E228-2943-CE48-BB30-0A174914B3B2}" type="datetimeFigureOut">
              <a:rPr kumimoji="1" lang="zh-CN" altLang="en-US" smtClean="0"/>
              <a:t>2018/7/14 Saturday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6C4F4-0725-9E44-864D-0D61FA594C26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4E228-2943-CE48-BB30-0A174914B3B2}" type="datetimeFigureOut">
              <a:rPr kumimoji="1" lang="zh-CN" altLang="en-US" smtClean="0"/>
              <a:t>2018/7/14 Saturday</a:t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幻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6C4F4-0725-9E44-864D-0D61FA594C26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4E228-2943-CE48-BB30-0A174914B3B2}" type="datetimeFigureOut">
              <a:rPr kumimoji="1" lang="zh-CN" altLang="en-US" smtClean="0"/>
              <a:t>2018/7/14 Saturday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6C4F4-0725-9E44-864D-0D61FA594C26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4E228-2943-CE48-BB30-0A174914B3B2}" type="datetimeFigureOut">
              <a:rPr kumimoji="1" lang="zh-CN" altLang="en-US" smtClean="0"/>
              <a:t>2018/7/14 Saturday</a:t>
            </a:fld>
            <a:endParaRPr kumimoji="1"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6C4F4-0725-9E44-864D-0D61FA594C26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4E228-2943-CE48-BB30-0A174914B3B2}" type="datetimeFigureOut">
              <a:rPr kumimoji="1" lang="zh-CN" altLang="en-US" smtClean="0"/>
              <a:t>2018/7/14 Saturday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6C4F4-0725-9E44-864D-0D61FA594C26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4E228-2943-CE48-BB30-0A174914B3B2}" type="datetimeFigureOut">
              <a:rPr kumimoji="1" lang="zh-CN" altLang="en-US" smtClean="0"/>
              <a:t>2018/7/14 Saturday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6C4F4-0725-9E44-864D-0D61FA594C26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E4E228-2943-CE48-BB30-0A174914B3B2}" type="datetimeFigureOut">
              <a:rPr kumimoji="1" lang="zh-CN" altLang="en-US" smtClean="0"/>
              <a:t>2018/7/14 Saturday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56C4F4-0725-9E44-864D-0D61FA594C26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2673494" y="1623013"/>
            <a:ext cx="684501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6000" dirty="0" smtClean="0">
                <a:solidFill>
                  <a:srgbClr val="F3AFB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2019</a:t>
            </a:r>
            <a:r>
              <a:rPr kumimoji="1" lang="zh-CN" altLang="en-US" sz="6000" dirty="0" smtClean="0">
                <a:solidFill>
                  <a:srgbClr val="F3AFB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年度</a:t>
            </a:r>
            <a:r>
              <a:rPr kumimoji="1" lang="zh-CN" altLang="en-US" sz="6000" dirty="0" smtClean="0">
                <a:solidFill>
                  <a:srgbClr val="F3AFB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工作计划</a:t>
            </a:r>
            <a:endParaRPr kumimoji="1" lang="zh-CN" altLang="en-US" sz="6000" dirty="0">
              <a:solidFill>
                <a:srgbClr val="F3AFB3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7161321" y="3475183"/>
            <a:ext cx="191840" cy="196010"/>
          </a:xfrm>
          <a:prstGeom prst="ellipse">
            <a:avLst/>
          </a:prstGeom>
          <a:solidFill>
            <a:srgbClr val="F3AF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6287701" y="3475183"/>
            <a:ext cx="191840" cy="196010"/>
          </a:xfrm>
          <a:prstGeom prst="ellipse">
            <a:avLst/>
          </a:prstGeom>
          <a:solidFill>
            <a:srgbClr val="F3ED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5850891" y="3475183"/>
            <a:ext cx="191840" cy="196010"/>
          </a:xfrm>
          <a:prstGeom prst="ellipse">
            <a:avLst/>
          </a:prstGeom>
          <a:solidFill>
            <a:srgbClr val="C9DE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6724511" y="3479756"/>
            <a:ext cx="191840" cy="196010"/>
          </a:xfrm>
          <a:prstGeom prst="ellipse">
            <a:avLst/>
          </a:prstGeom>
          <a:solidFill>
            <a:srgbClr val="A0DC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7598131" y="3475183"/>
            <a:ext cx="191840" cy="196010"/>
          </a:xfrm>
          <a:prstGeom prst="ellipse">
            <a:avLst/>
          </a:prstGeom>
          <a:solidFill>
            <a:srgbClr val="FAE1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cxnSp>
        <p:nvCxnSpPr>
          <p:cNvPr id="9" name="直线连接符 8"/>
          <p:cNvCxnSpPr/>
          <p:nvPr/>
        </p:nvCxnSpPr>
        <p:spPr>
          <a:xfrm flipV="1">
            <a:off x="2776052" y="3576862"/>
            <a:ext cx="2861188" cy="7348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1" name="直线连接符 10"/>
          <p:cNvCxnSpPr/>
          <p:nvPr/>
        </p:nvCxnSpPr>
        <p:spPr>
          <a:xfrm>
            <a:off x="7951869" y="3576862"/>
            <a:ext cx="1493072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2986269" y="4337730"/>
            <a:ext cx="24802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400" dirty="0" smtClean="0">
                <a:solidFill>
                  <a:srgbClr val="F3AFB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主讲人：</a:t>
            </a:r>
            <a:r>
              <a:rPr kumimoji="1" lang="en-US" altLang="zh-CN" sz="2400" dirty="0" smtClean="0">
                <a:solidFill>
                  <a:srgbClr val="F3AFB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Reborn</a:t>
            </a:r>
            <a:endParaRPr kumimoji="1" lang="zh-CN" altLang="en-US" sz="2400" dirty="0">
              <a:solidFill>
                <a:srgbClr val="F3AFB3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756922" y="4337730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400" dirty="0" smtClean="0">
                <a:solidFill>
                  <a:srgbClr val="F3AFB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部门：市场部</a:t>
            </a:r>
            <a:endParaRPr kumimoji="1" lang="zh-CN" altLang="en-US" sz="2400" dirty="0">
              <a:solidFill>
                <a:srgbClr val="F3AFB3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9" name="任意形状 18"/>
          <p:cNvSpPr/>
          <p:nvPr/>
        </p:nvSpPr>
        <p:spPr>
          <a:xfrm>
            <a:off x="0" y="4425634"/>
            <a:ext cx="12192000" cy="2519176"/>
          </a:xfrm>
          <a:custGeom>
            <a:avLst/>
            <a:gdLst>
              <a:gd name="connsiteX0" fmla="*/ 12033711 w 12192000"/>
              <a:gd name="connsiteY0" fmla="*/ 488 h 2519176"/>
              <a:gd name="connsiteX1" fmla="*/ 12153188 w 12192000"/>
              <a:gd name="connsiteY1" fmla="*/ 2924 h 2519176"/>
              <a:gd name="connsiteX2" fmla="*/ 12192000 w 12192000"/>
              <a:gd name="connsiteY2" fmla="*/ 7771 h 2519176"/>
              <a:gd name="connsiteX3" fmla="*/ 12192000 w 12192000"/>
              <a:gd name="connsiteY3" fmla="*/ 2491044 h 2519176"/>
              <a:gd name="connsiteX4" fmla="*/ 12141613 w 12192000"/>
              <a:gd name="connsiteY4" fmla="*/ 2503056 h 2519176"/>
              <a:gd name="connsiteX5" fmla="*/ 12052104 w 12192000"/>
              <a:gd name="connsiteY5" fmla="*/ 2519176 h 2519176"/>
              <a:gd name="connsiteX6" fmla="*/ 30920 w 12192000"/>
              <a:gd name="connsiteY6" fmla="*/ 2519176 h 2519176"/>
              <a:gd name="connsiteX7" fmla="*/ 0 w 12192000"/>
              <a:gd name="connsiteY7" fmla="*/ 2514733 h 2519176"/>
              <a:gd name="connsiteX8" fmla="*/ 0 w 12192000"/>
              <a:gd name="connsiteY8" fmla="*/ 580167 h 2519176"/>
              <a:gd name="connsiteX9" fmla="*/ 48235 w 12192000"/>
              <a:gd name="connsiteY9" fmla="*/ 578109 h 2519176"/>
              <a:gd name="connsiteX10" fmla="*/ 5000034 w 12192000"/>
              <a:gd name="connsiteY10" fmla="*/ 1970620 h 2519176"/>
              <a:gd name="connsiteX11" fmla="*/ 12033711 w 12192000"/>
              <a:gd name="connsiteY11" fmla="*/ 488 h 2519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2519176">
                <a:moveTo>
                  <a:pt x="12033711" y="488"/>
                </a:moveTo>
                <a:cubicBezTo>
                  <a:pt x="12076119" y="-621"/>
                  <a:pt x="12115992" y="151"/>
                  <a:pt x="12153188" y="2924"/>
                </a:cubicBezTo>
                <a:lnTo>
                  <a:pt x="12192000" y="7771"/>
                </a:lnTo>
                <a:lnTo>
                  <a:pt x="12192000" y="2491044"/>
                </a:lnTo>
                <a:lnTo>
                  <a:pt x="12141613" y="2503056"/>
                </a:lnTo>
                <a:lnTo>
                  <a:pt x="12052104" y="2519176"/>
                </a:lnTo>
                <a:lnTo>
                  <a:pt x="30920" y="2519176"/>
                </a:lnTo>
                <a:lnTo>
                  <a:pt x="0" y="2514733"/>
                </a:lnTo>
                <a:lnTo>
                  <a:pt x="0" y="580167"/>
                </a:lnTo>
                <a:lnTo>
                  <a:pt x="48235" y="578109"/>
                </a:lnTo>
                <a:cubicBezTo>
                  <a:pt x="946602" y="589673"/>
                  <a:pt x="3032156" y="2064062"/>
                  <a:pt x="5000034" y="1970620"/>
                </a:cubicBezTo>
                <a:cubicBezTo>
                  <a:pt x="6967910" y="1877178"/>
                  <a:pt x="10719060" y="34864"/>
                  <a:pt x="12033711" y="488"/>
                </a:cubicBezTo>
                <a:close/>
              </a:path>
            </a:pathLst>
          </a:custGeom>
          <a:solidFill>
            <a:srgbClr val="FAE1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2869590" y="1139711"/>
            <a:ext cx="64829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6000" dirty="0" smtClean="0">
                <a:solidFill>
                  <a:srgbClr val="F3AFB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3.Part Three Title</a:t>
            </a:r>
            <a:endParaRPr kumimoji="1" lang="zh-CN" altLang="en-US" sz="6000" dirty="0">
              <a:solidFill>
                <a:srgbClr val="F3AFB3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6624394" y="5795682"/>
            <a:ext cx="145300" cy="148458"/>
          </a:xfrm>
          <a:prstGeom prst="ellipse">
            <a:avLst/>
          </a:prstGeom>
          <a:solidFill>
            <a:srgbClr val="F3AF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5419350" y="5795682"/>
            <a:ext cx="145300" cy="148458"/>
          </a:xfrm>
          <a:prstGeom prst="ellipse">
            <a:avLst/>
          </a:prstGeom>
          <a:solidFill>
            <a:srgbClr val="F3ED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4816828" y="5795682"/>
            <a:ext cx="145300" cy="148458"/>
          </a:xfrm>
          <a:prstGeom prst="ellipse">
            <a:avLst/>
          </a:prstGeom>
          <a:solidFill>
            <a:srgbClr val="C9DE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6021872" y="5795682"/>
            <a:ext cx="145300" cy="148458"/>
          </a:xfrm>
          <a:prstGeom prst="ellipse">
            <a:avLst/>
          </a:prstGeom>
          <a:solidFill>
            <a:srgbClr val="A0DC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7226915" y="5795682"/>
            <a:ext cx="145300" cy="148458"/>
          </a:xfrm>
          <a:prstGeom prst="ellipse">
            <a:avLst/>
          </a:prstGeom>
          <a:solidFill>
            <a:srgbClr val="FAE1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cxnSp>
        <p:nvCxnSpPr>
          <p:cNvPr id="9" name="直线连接符 8"/>
          <p:cNvCxnSpPr/>
          <p:nvPr/>
        </p:nvCxnSpPr>
        <p:spPr>
          <a:xfrm flipV="1">
            <a:off x="7829436" y="5866237"/>
            <a:ext cx="2861188" cy="7348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4371288" y="3294204"/>
            <a:ext cx="34464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0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HERE YOUR</a:t>
            </a:r>
            <a:r>
              <a:rPr kumimoji="1" lang="zh-CN" altLang="en-US" sz="2000" dirty="0">
                <a:solidFill>
                  <a:schemeClr val="bg1">
                    <a:lumMod val="8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kumimoji="1" lang="en-US" altLang="zh-CN" sz="20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INTRODUICE</a:t>
            </a:r>
            <a:endParaRPr kumimoji="1" lang="zh-CN" altLang="en-US" sz="2000" dirty="0">
              <a:solidFill>
                <a:schemeClr val="bg1">
                  <a:lumMod val="8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cxnSp>
        <p:nvCxnSpPr>
          <p:cNvPr id="15" name="直线连接符 14"/>
          <p:cNvCxnSpPr/>
          <p:nvPr/>
        </p:nvCxnSpPr>
        <p:spPr>
          <a:xfrm flipV="1">
            <a:off x="1498418" y="5858889"/>
            <a:ext cx="2861188" cy="7348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5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6" grpId="0" animBg="1"/>
      <p:bldP spid="7" grpId="0" animBg="1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807278" y="481985"/>
            <a:ext cx="204821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6000" dirty="0" smtClean="0">
                <a:solidFill>
                  <a:srgbClr val="F3AFB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Title</a:t>
            </a:r>
            <a:endParaRPr kumimoji="1" lang="zh-CN" altLang="en-US" sz="6000" dirty="0">
              <a:solidFill>
                <a:srgbClr val="F3AFB3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6624394" y="5795682"/>
            <a:ext cx="145300" cy="148458"/>
          </a:xfrm>
          <a:prstGeom prst="ellipse">
            <a:avLst/>
          </a:prstGeom>
          <a:solidFill>
            <a:srgbClr val="F3AF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5419350" y="5795682"/>
            <a:ext cx="145300" cy="148458"/>
          </a:xfrm>
          <a:prstGeom prst="ellipse">
            <a:avLst/>
          </a:prstGeom>
          <a:solidFill>
            <a:srgbClr val="F3ED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4816828" y="5795682"/>
            <a:ext cx="145300" cy="148458"/>
          </a:xfrm>
          <a:prstGeom prst="ellipse">
            <a:avLst/>
          </a:prstGeom>
          <a:solidFill>
            <a:srgbClr val="C9DE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6021872" y="5795682"/>
            <a:ext cx="145300" cy="148458"/>
          </a:xfrm>
          <a:prstGeom prst="ellipse">
            <a:avLst/>
          </a:prstGeom>
          <a:solidFill>
            <a:srgbClr val="A0DC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7226915" y="5795682"/>
            <a:ext cx="145300" cy="148458"/>
          </a:xfrm>
          <a:prstGeom prst="ellipse">
            <a:avLst/>
          </a:prstGeom>
          <a:solidFill>
            <a:srgbClr val="FAE1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cxnSp>
        <p:nvCxnSpPr>
          <p:cNvPr id="9" name="直线连接符 8"/>
          <p:cNvCxnSpPr/>
          <p:nvPr/>
        </p:nvCxnSpPr>
        <p:spPr>
          <a:xfrm flipV="1">
            <a:off x="7829436" y="5866237"/>
            <a:ext cx="2861188" cy="7348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4443938" y="2904562"/>
            <a:ext cx="34464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0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HERE YOUR</a:t>
            </a:r>
            <a:r>
              <a:rPr kumimoji="1" lang="zh-CN" altLang="en-US" sz="2000" dirty="0">
                <a:solidFill>
                  <a:schemeClr val="bg1">
                    <a:lumMod val="8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kumimoji="1" lang="en-US" altLang="zh-CN" sz="20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INTRODUICE</a:t>
            </a:r>
            <a:endParaRPr kumimoji="1" lang="zh-CN" altLang="en-US" sz="2000" dirty="0">
              <a:solidFill>
                <a:schemeClr val="bg1">
                  <a:lumMod val="8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cxnSp>
        <p:nvCxnSpPr>
          <p:cNvPr id="15" name="直线连接符 14"/>
          <p:cNvCxnSpPr/>
          <p:nvPr/>
        </p:nvCxnSpPr>
        <p:spPr>
          <a:xfrm flipV="1">
            <a:off x="1498418" y="5858889"/>
            <a:ext cx="2861188" cy="7348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2" name="任意形状 21"/>
          <p:cNvSpPr/>
          <p:nvPr/>
        </p:nvSpPr>
        <p:spPr>
          <a:xfrm>
            <a:off x="1058779" y="1058778"/>
            <a:ext cx="10088580" cy="4491789"/>
          </a:xfrm>
          <a:custGeom>
            <a:avLst/>
            <a:gdLst>
              <a:gd name="connsiteX0" fmla="*/ 1652335 w 10088580"/>
              <a:gd name="connsiteY0" fmla="*/ 0 h 4491789"/>
              <a:gd name="connsiteX1" fmla="*/ 9339934 w 10088580"/>
              <a:gd name="connsiteY1" fmla="*/ 0 h 4491789"/>
              <a:gd name="connsiteX2" fmla="*/ 10088580 w 10088580"/>
              <a:gd name="connsiteY2" fmla="*/ 748646 h 4491789"/>
              <a:gd name="connsiteX3" fmla="*/ 10088580 w 10088580"/>
              <a:gd name="connsiteY3" fmla="*/ 3743143 h 4491789"/>
              <a:gd name="connsiteX4" fmla="*/ 9339934 w 10088580"/>
              <a:gd name="connsiteY4" fmla="*/ 4491789 h 4491789"/>
              <a:gd name="connsiteX5" fmla="*/ 748646 w 10088580"/>
              <a:gd name="connsiteY5" fmla="*/ 4491789 h 4491789"/>
              <a:gd name="connsiteX6" fmla="*/ 0 w 10088580"/>
              <a:gd name="connsiteY6" fmla="*/ 3743143 h 4491789"/>
              <a:gd name="connsiteX7" fmla="*/ 0 w 10088580"/>
              <a:gd name="connsiteY7" fmla="*/ 748646 h 4491789"/>
              <a:gd name="connsiteX8" fmla="*/ 58832 w 10088580"/>
              <a:gd name="connsiteY8" fmla="*/ 457239 h 4491789"/>
              <a:gd name="connsiteX9" fmla="*/ 68803 w 10088580"/>
              <a:gd name="connsiteY9" fmla="*/ 438870 h 4491789"/>
              <a:gd name="connsiteX10" fmla="*/ 1652335 w 10088580"/>
              <a:gd name="connsiteY10" fmla="*/ 438870 h 44917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088580" h="4491789">
                <a:moveTo>
                  <a:pt x="1652335" y="0"/>
                </a:moveTo>
                <a:lnTo>
                  <a:pt x="9339934" y="0"/>
                </a:lnTo>
                <a:cubicBezTo>
                  <a:pt x="9753400" y="0"/>
                  <a:pt x="10088580" y="335180"/>
                  <a:pt x="10088580" y="748646"/>
                </a:cubicBezTo>
                <a:lnTo>
                  <a:pt x="10088580" y="3743143"/>
                </a:lnTo>
                <a:cubicBezTo>
                  <a:pt x="10088580" y="4156609"/>
                  <a:pt x="9753400" y="4491789"/>
                  <a:pt x="9339934" y="4491789"/>
                </a:cubicBezTo>
                <a:lnTo>
                  <a:pt x="748646" y="4491789"/>
                </a:lnTo>
                <a:cubicBezTo>
                  <a:pt x="335180" y="4491789"/>
                  <a:pt x="0" y="4156609"/>
                  <a:pt x="0" y="3743143"/>
                </a:cubicBezTo>
                <a:lnTo>
                  <a:pt x="0" y="748646"/>
                </a:lnTo>
                <a:cubicBezTo>
                  <a:pt x="0" y="645280"/>
                  <a:pt x="20949" y="546806"/>
                  <a:pt x="58832" y="457239"/>
                </a:cubicBezTo>
                <a:lnTo>
                  <a:pt x="68803" y="438870"/>
                </a:lnTo>
                <a:lnTo>
                  <a:pt x="1652335" y="438870"/>
                </a:lnTo>
                <a:close/>
              </a:path>
            </a:pathLst>
          </a:custGeom>
          <a:noFill/>
          <a:ln>
            <a:solidFill>
              <a:srgbClr val="F3AFB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4472531" y="1777278"/>
            <a:ext cx="3256822" cy="3801979"/>
          </a:xfrm>
          <a:prstGeom prst="rect">
            <a:avLst/>
          </a:prstGeom>
          <a:solidFill>
            <a:srgbClr val="FAE1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7938532" y="1777277"/>
            <a:ext cx="3256822" cy="3801979"/>
          </a:xfrm>
          <a:prstGeom prst="rect">
            <a:avLst/>
          </a:prstGeom>
          <a:solidFill>
            <a:srgbClr val="FAE1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807278" y="481985"/>
            <a:ext cx="204821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6000" dirty="0" smtClean="0">
                <a:solidFill>
                  <a:srgbClr val="F3AFB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Title</a:t>
            </a:r>
            <a:endParaRPr kumimoji="1" lang="zh-CN" altLang="en-US" sz="6000" dirty="0">
              <a:solidFill>
                <a:srgbClr val="F3AFB3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6624394" y="6148606"/>
            <a:ext cx="145300" cy="148458"/>
          </a:xfrm>
          <a:prstGeom prst="ellipse">
            <a:avLst/>
          </a:prstGeom>
          <a:solidFill>
            <a:srgbClr val="F3AF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5419350" y="6148606"/>
            <a:ext cx="145300" cy="148458"/>
          </a:xfrm>
          <a:prstGeom prst="ellipse">
            <a:avLst/>
          </a:prstGeom>
          <a:solidFill>
            <a:srgbClr val="F3ED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4816828" y="6148606"/>
            <a:ext cx="145300" cy="148458"/>
          </a:xfrm>
          <a:prstGeom prst="ellipse">
            <a:avLst/>
          </a:prstGeom>
          <a:solidFill>
            <a:srgbClr val="C9DE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6021872" y="6148606"/>
            <a:ext cx="145300" cy="148458"/>
          </a:xfrm>
          <a:prstGeom prst="ellipse">
            <a:avLst/>
          </a:prstGeom>
          <a:solidFill>
            <a:srgbClr val="A0DC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7226915" y="6148606"/>
            <a:ext cx="145300" cy="148458"/>
          </a:xfrm>
          <a:prstGeom prst="ellipse">
            <a:avLst/>
          </a:prstGeom>
          <a:solidFill>
            <a:srgbClr val="FAE1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cxnSp>
        <p:nvCxnSpPr>
          <p:cNvPr id="9" name="直线连接符 8"/>
          <p:cNvCxnSpPr/>
          <p:nvPr/>
        </p:nvCxnSpPr>
        <p:spPr>
          <a:xfrm flipV="1">
            <a:off x="7829436" y="6219161"/>
            <a:ext cx="2861188" cy="7348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4572275" y="877522"/>
            <a:ext cx="34464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0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HERE YOUR</a:t>
            </a:r>
            <a:r>
              <a:rPr kumimoji="1" lang="zh-CN" altLang="en-US" sz="2000" dirty="0">
                <a:solidFill>
                  <a:schemeClr val="bg1">
                    <a:lumMod val="8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kumimoji="1" lang="en-US" altLang="zh-CN" sz="20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INTRODUICE</a:t>
            </a:r>
            <a:endParaRPr kumimoji="1" lang="zh-CN" altLang="en-US" sz="2000" dirty="0">
              <a:solidFill>
                <a:schemeClr val="bg1">
                  <a:lumMod val="8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cxnSp>
        <p:nvCxnSpPr>
          <p:cNvPr id="15" name="直线连接符 14"/>
          <p:cNvCxnSpPr/>
          <p:nvPr/>
        </p:nvCxnSpPr>
        <p:spPr>
          <a:xfrm flipV="1">
            <a:off x="1498418" y="6211813"/>
            <a:ext cx="2861188" cy="7348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" name="矩形 1"/>
          <p:cNvSpPr/>
          <p:nvPr/>
        </p:nvSpPr>
        <p:spPr>
          <a:xfrm>
            <a:off x="1006531" y="1777279"/>
            <a:ext cx="3256822" cy="3801979"/>
          </a:xfrm>
          <a:prstGeom prst="rect">
            <a:avLst/>
          </a:prstGeom>
          <a:solidFill>
            <a:srgbClr val="FAE1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1856900" y="3155046"/>
            <a:ext cx="15560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800" dirty="0" smtClean="0">
                <a:solidFill>
                  <a:schemeClr val="bg1"/>
                </a:solidFill>
                <a:latin typeface="Hiragino Sans GB W3" charset="-122"/>
                <a:ea typeface="Hiragino Sans GB W3" charset="-122"/>
                <a:cs typeface="Hiragino Sans GB W3" charset="-122"/>
              </a:rPr>
              <a:t>picture</a:t>
            </a:r>
            <a:endParaRPr kumimoji="1" lang="zh-CN" altLang="en-US" sz="2800" dirty="0">
              <a:solidFill>
                <a:schemeClr val="bg1"/>
              </a:solidFill>
              <a:latin typeface="Hiragino Sans GB W3" charset="-122"/>
              <a:ea typeface="Hiragino Sans GB W3" charset="-122"/>
              <a:cs typeface="Hiragino Sans GB W3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5316480" y="3155046"/>
            <a:ext cx="15560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800" dirty="0" smtClean="0">
                <a:solidFill>
                  <a:schemeClr val="bg1"/>
                </a:solidFill>
                <a:latin typeface="Hiragino Sans GB W3" charset="-122"/>
                <a:ea typeface="Hiragino Sans GB W3" charset="-122"/>
                <a:cs typeface="Hiragino Sans GB W3" charset="-122"/>
              </a:rPr>
              <a:t>picture</a:t>
            </a:r>
            <a:endParaRPr kumimoji="1" lang="zh-CN" altLang="en-US" sz="2800" dirty="0">
              <a:solidFill>
                <a:schemeClr val="bg1"/>
              </a:solidFill>
              <a:latin typeface="Hiragino Sans GB W3" charset="-122"/>
              <a:ea typeface="Hiragino Sans GB W3" charset="-122"/>
              <a:cs typeface="Hiragino Sans GB W3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8788901" y="3155046"/>
            <a:ext cx="15560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800" dirty="0" smtClean="0">
                <a:solidFill>
                  <a:schemeClr val="bg1"/>
                </a:solidFill>
                <a:latin typeface="Hiragino Sans GB W3" charset="-122"/>
                <a:ea typeface="Hiragino Sans GB W3" charset="-122"/>
                <a:cs typeface="Hiragino Sans GB W3" charset="-122"/>
              </a:rPr>
              <a:t>picture</a:t>
            </a:r>
            <a:endParaRPr kumimoji="1" lang="zh-CN" altLang="en-US" sz="2800" dirty="0">
              <a:solidFill>
                <a:schemeClr val="bg1"/>
              </a:solidFill>
              <a:latin typeface="Hiragino Sans GB W3" charset="-122"/>
              <a:ea typeface="Hiragino Sans GB W3" charset="-122"/>
              <a:cs typeface="Hiragino Sans GB W3" charset="-122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任意形状 18"/>
          <p:cNvSpPr/>
          <p:nvPr/>
        </p:nvSpPr>
        <p:spPr>
          <a:xfrm rot="16200000">
            <a:off x="7503412" y="2169412"/>
            <a:ext cx="6858000" cy="2519176"/>
          </a:xfrm>
          <a:custGeom>
            <a:avLst/>
            <a:gdLst>
              <a:gd name="connsiteX0" fmla="*/ 12033711 w 12192000"/>
              <a:gd name="connsiteY0" fmla="*/ 488 h 2519176"/>
              <a:gd name="connsiteX1" fmla="*/ 12153188 w 12192000"/>
              <a:gd name="connsiteY1" fmla="*/ 2924 h 2519176"/>
              <a:gd name="connsiteX2" fmla="*/ 12192000 w 12192000"/>
              <a:gd name="connsiteY2" fmla="*/ 7771 h 2519176"/>
              <a:gd name="connsiteX3" fmla="*/ 12192000 w 12192000"/>
              <a:gd name="connsiteY3" fmla="*/ 2491044 h 2519176"/>
              <a:gd name="connsiteX4" fmla="*/ 12141613 w 12192000"/>
              <a:gd name="connsiteY4" fmla="*/ 2503056 h 2519176"/>
              <a:gd name="connsiteX5" fmla="*/ 12052104 w 12192000"/>
              <a:gd name="connsiteY5" fmla="*/ 2519176 h 2519176"/>
              <a:gd name="connsiteX6" fmla="*/ 30920 w 12192000"/>
              <a:gd name="connsiteY6" fmla="*/ 2519176 h 2519176"/>
              <a:gd name="connsiteX7" fmla="*/ 0 w 12192000"/>
              <a:gd name="connsiteY7" fmla="*/ 2514733 h 2519176"/>
              <a:gd name="connsiteX8" fmla="*/ 0 w 12192000"/>
              <a:gd name="connsiteY8" fmla="*/ 580167 h 2519176"/>
              <a:gd name="connsiteX9" fmla="*/ 48235 w 12192000"/>
              <a:gd name="connsiteY9" fmla="*/ 578109 h 2519176"/>
              <a:gd name="connsiteX10" fmla="*/ 5000034 w 12192000"/>
              <a:gd name="connsiteY10" fmla="*/ 1970620 h 2519176"/>
              <a:gd name="connsiteX11" fmla="*/ 12033711 w 12192000"/>
              <a:gd name="connsiteY11" fmla="*/ 488 h 2519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2519176">
                <a:moveTo>
                  <a:pt x="12033711" y="488"/>
                </a:moveTo>
                <a:cubicBezTo>
                  <a:pt x="12076119" y="-621"/>
                  <a:pt x="12115992" y="151"/>
                  <a:pt x="12153188" y="2924"/>
                </a:cubicBezTo>
                <a:lnTo>
                  <a:pt x="12192000" y="7771"/>
                </a:lnTo>
                <a:lnTo>
                  <a:pt x="12192000" y="2491044"/>
                </a:lnTo>
                <a:lnTo>
                  <a:pt x="12141613" y="2503056"/>
                </a:lnTo>
                <a:lnTo>
                  <a:pt x="12052104" y="2519176"/>
                </a:lnTo>
                <a:lnTo>
                  <a:pt x="30920" y="2519176"/>
                </a:lnTo>
                <a:lnTo>
                  <a:pt x="0" y="2514733"/>
                </a:lnTo>
                <a:lnTo>
                  <a:pt x="0" y="580167"/>
                </a:lnTo>
                <a:lnTo>
                  <a:pt x="48235" y="578109"/>
                </a:lnTo>
                <a:cubicBezTo>
                  <a:pt x="946602" y="589673"/>
                  <a:pt x="3032156" y="2064062"/>
                  <a:pt x="5000034" y="1970620"/>
                </a:cubicBezTo>
                <a:cubicBezTo>
                  <a:pt x="6967910" y="1877178"/>
                  <a:pt x="10719060" y="34864"/>
                  <a:pt x="12033711" y="488"/>
                </a:cubicBezTo>
                <a:close/>
              </a:path>
            </a:pathLst>
          </a:custGeom>
          <a:solidFill>
            <a:srgbClr val="FAE1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336785" y="349117"/>
            <a:ext cx="32406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6000" smtClean="0">
                <a:solidFill>
                  <a:srgbClr val="F3AFB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Consult</a:t>
            </a:r>
            <a:endParaRPr kumimoji="1" lang="zh-CN" altLang="en-US" sz="6000" dirty="0">
              <a:solidFill>
                <a:srgbClr val="F3AFB3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5902504" y="6260901"/>
            <a:ext cx="145300" cy="148458"/>
          </a:xfrm>
          <a:prstGeom prst="ellipse">
            <a:avLst/>
          </a:prstGeom>
          <a:solidFill>
            <a:srgbClr val="F3AF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4697460" y="6260901"/>
            <a:ext cx="145300" cy="148458"/>
          </a:xfrm>
          <a:prstGeom prst="ellipse">
            <a:avLst/>
          </a:prstGeom>
          <a:solidFill>
            <a:srgbClr val="F3ED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4094938" y="6260901"/>
            <a:ext cx="145300" cy="148458"/>
          </a:xfrm>
          <a:prstGeom prst="ellipse">
            <a:avLst/>
          </a:prstGeom>
          <a:solidFill>
            <a:srgbClr val="C9DE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5299982" y="6260901"/>
            <a:ext cx="145300" cy="148458"/>
          </a:xfrm>
          <a:prstGeom prst="ellipse">
            <a:avLst/>
          </a:prstGeom>
          <a:solidFill>
            <a:srgbClr val="A0DC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6505025" y="6260901"/>
            <a:ext cx="145300" cy="148458"/>
          </a:xfrm>
          <a:prstGeom prst="ellipse">
            <a:avLst/>
          </a:prstGeom>
          <a:solidFill>
            <a:srgbClr val="FAE1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1040379" y="1958386"/>
            <a:ext cx="839002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kumimoji="1" lang="en-US" altLang="zh-CN" sz="2400" dirty="0" smtClean="0">
                <a:solidFill>
                  <a:schemeClr val="bg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HERE IS  YOUR</a:t>
            </a:r>
            <a:r>
              <a:rPr kumimoji="1" lang="zh-CN" altLang="en-US" sz="2400" dirty="0">
                <a:solidFill>
                  <a:schemeClr val="bg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kumimoji="1" lang="en-US" altLang="zh-CN" sz="2400" dirty="0" smtClean="0">
                <a:solidFill>
                  <a:schemeClr val="bg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TEXT </a:t>
            </a:r>
            <a:r>
              <a:rPr kumimoji="1" lang="en-US" altLang="zh-CN" sz="2400" dirty="0">
                <a:solidFill>
                  <a:schemeClr val="bg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HERE IS  YOUR</a:t>
            </a:r>
            <a:r>
              <a:rPr kumimoji="1" lang="zh-CN" altLang="en-US" sz="2400" dirty="0">
                <a:solidFill>
                  <a:schemeClr val="bg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kumimoji="1" lang="en-US" altLang="zh-CN" sz="2400" dirty="0" smtClean="0">
                <a:solidFill>
                  <a:schemeClr val="bg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TEXT HERE </a:t>
            </a:r>
            <a:r>
              <a:rPr kumimoji="1" lang="en-US" altLang="zh-CN" sz="2400" dirty="0">
                <a:solidFill>
                  <a:schemeClr val="bg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IS  </a:t>
            </a:r>
            <a:r>
              <a:rPr kumimoji="1" lang="en-US" altLang="zh-CN" sz="2400" dirty="0" smtClean="0">
                <a:solidFill>
                  <a:schemeClr val="bg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YOUR TEXT HERE </a:t>
            </a:r>
            <a:r>
              <a:rPr kumimoji="1" lang="en-US" altLang="zh-CN" sz="2400" dirty="0">
                <a:solidFill>
                  <a:schemeClr val="bg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IS  YOUR</a:t>
            </a:r>
            <a:r>
              <a:rPr kumimoji="1" lang="zh-CN" altLang="en-US" sz="2400" dirty="0">
                <a:solidFill>
                  <a:schemeClr val="bg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kumimoji="1" lang="en-US" altLang="zh-CN" sz="2400" dirty="0" smtClean="0">
                <a:solidFill>
                  <a:schemeClr val="bg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TEXTHERE </a:t>
            </a:r>
            <a:r>
              <a:rPr kumimoji="1" lang="en-US" altLang="zh-CN" sz="2400" dirty="0">
                <a:solidFill>
                  <a:schemeClr val="bg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IS  YOUR</a:t>
            </a:r>
            <a:r>
              <a:rPr kumimoji="1" lang="zh-CN" altLang="en-US" sz="2400" dirty="0">
                <a:solidFill>
                  <a:schemeClr val="bg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kumimoji="1" lang="en-US" altLang="zh-CN" sz="2400" dirty="0" smtClean="0">
                <a:solidFill>
                  <a:schemeClr val="bg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TEXTHERE </a:t>
            </a:r>
            <a:r>
              <a:rPr kumimoji="1" lang="en-US" altLang="zh-CN" sz="2400" dirty="0">
                <a:solidFill>
                  <a:schemeClr val="bg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IS  YOUR</a:t>
            </a:r>
            <a:r>
              <a:rPr kumimoji="1" lang="zh-CN" altLang="en-US" sz="2400" dirty="0">
                <a:solidFill>
                  <a:schemeClr val="bg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kumimoji="1" lang="en-US" altLang="zh-CN" sz="2400" dirty="0" smtClean="0">
                <a:solidFill>
                  <a:schemeClr val="bg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TEXTHERE </a:t>
            </a:r>
            <a:r>
              <a:rPr kumimoji="1" lang="en-US" altLang="zh-CN" sz="2400" dirty="0">
                <a:solidFill>
                  <a:schemeClr val="bg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IS  YOUR</a:t>
            </a:r>
            <a:r>
              <a:rPr kumimoji="1" lang="zh-CN" altLang="en-US" sz="2400" dirty="0">
                <a:solidFill>
                  <a:schemeClr val="bg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kumimoji="1" lang="en-US" altLang="zh-CN" sz="2400" dirty="0" smtClean="0">
                <a:solidFill>
                  <a:schemeClr val="bg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TEXTHERE </a:t>
            </a:r>
            <a:r>
              <a:rPr kumimoji="1" lang="en-US" altLang="zh-CN" sz="2400" dirty="0">
                <a:solidFill>
                  <a:schemeClr val="bg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IS  YOUR</a:t>
            </a:r>
            <a:r>
              <a:rPr kumimoji="1" lang="zh-CN" altLang="en-US" sz="2400" dirty="0">
                <a:solidFill>
                  <a:schemeClr val="bg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kumimoji="1" lang="en-US" altLang="zh-CN" sz="2400" dirty="0" smtClean="0">
                <a:solidFill>
                  <a:schemeClr val="bg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TEXTHERE </a:t>
            </a:r>
            <a:r>
              <a:rPr kumimoji="1" lang="en-US" altLang="zh-CN" sz="2400" dirty="0">
                <a:solidFill>
                  <a:schemeClr val="bg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IS  YOUR</a:t>
            </a:r>
            <a:r>
              <a:rPr kumimoji="1" lang="zh-CN" altLang="en-US" sz="2400" dirty="0">
                <a:solidFill>
                  <a:schemeClr val="bg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kumimoji="1" lang="en-US" altLang="zh-CN" sz="2400" dirty="0" smtClean="0">
                <a:solidFill>
                  <a:schemeClr val="bg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TEXTHERE </a:t>
            </a:r>
            <a:r>
              <a:rPr kumimoji="1" lang="en-US" altLang="zh-CN" sz="2400" dirty="0">
                <a:solidFill>
                  <a:schemeClr val="bg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IS  YOUR</a:t>
            </a:r>
            <a:r>
              <a:rPr kumimoji="1" lang="zh-CN" altLang="en-US" sz="2400" dirty="0">
                <a:solidFill>
                  <a:schemeClr val="bg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kumimoji="1" lang="en-US" altLang="zh-CN" sz="2400" dirty="0">
                <a:solidFill>
                  <a:schemeClr val="bg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TEXTTEXTHERE IS  YOUR</a:t>
            </a:r>
            <a:r>
              <a:rPr kumimoji="1" lang="zh-CN" altLang="en-US" sz="2400" dirty="0">
                <a:solidFill>
                  <a:schemeClr val="bg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kumimoji="1" lang="en-US" altLang="zh-CN" sz="2400" dirty="0">
                <a:solidFill>
                  <a:schemeClr val="bg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TEXTHERE IS  YOUR</a:t>
            </a:r>
            <a:r>
              <a:rPr kumimoji="1" lang="zh-CN" altLang="en-US" sz="2400" dirty="0">
                <a:solidFill>
                  <a:schemeClr val="bg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kumimoji="1" lang="en-US" altLang="zh-CN" sz="2400" dirty="0">
                <a:solidFill>
                  <a:schemeClr val="bg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TEXTHERE IS  YOUR</a:t>
            </a:r>
            <a:r>
              <a:rPr kumimoji="1" lang="zh-CN" altLang="en-US" sz="2400" dirty="0">
                <a:solidFill>
                  <a:schemeClr val="bg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kumimoji="1" lang="en-US" altLang="zh-CN" sz="2400" dirty="0">
                <a:solidFill>
                  <a:schemeClr val="bg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TEXTHERE IS  YOUR</a:t>
            </a:r>
            <a:r>
              <a:rPr kumimoji="1" lang="zh-CN" altLang="en-US" sz="2400" dirty="0">
                <a:solidFill>
                  <a:schemeClr val="bg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kumimoji="1" lang="en-US" altLang="zh-CN" sz="2400" dirty="0">
                <a:solidFill>
                  <a:schemeClr val="bg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TEXTHERE IS  YOUR</a:t>
            </a:r>
            <a:r>
              <a:rPr kumimoji="1" lang="zh-CN" altLang="en-US" sz="2400" dirty="0">
                <a:solidFill>
                  <a:schemeClr val="bg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kumimoji="1" lang="en-US" altLang="zh-CN" sz="2400" dirty="0">
                <a:solidFill>
                  <a:schemeClr val="bg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TEXT</a:t>
            </a:r>
            <a:endParaRPr kumimoji="1" lang="zh-CN" altLang="en-US" sz="2400" dirty="0">
              <a:solidFill>
                <a:schemeClr val="bg1">
                  <a:lumMod val="7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just"/>
            <a:endParaRPr kumimoji="1" lang="zh-CN" altLang="en-US" sz="2400" dirty="0">
              <a:solidFill>
                <a:schemeClr val="bg1">
                  <a:lumMod val="6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5" name="操作按钮: 返回 24">
            <a:hlinkClick r:id="rId2" action="ppaction://hlinksldjump" highlightClick="1"/>
          </p:cNvPr>
          <p:cNvSpPr/>
          <p:nvPr/>
        </p:nvSpPr>
        <p:spPr>
          <a:xfrm>
            <a:off x="9222159" y="6167312"/>
            <a:ext cx="658906" cy="484094"/>
          </a:xfrm>
          <a:prstGeom prst="actionButtonReturn">
            <a:avLst/>
          </a:prstGeom>
          <a:solidFill>
            <a:srgbClr val="FAE1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2763931" y="2152403"/>
            <a:ext cx="684501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6000" dirty="0" smtClean="0">
                <a:solidFill>
                  <a:srgbClr val="F3AFB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THANK</a:t>
            </a:r>
            <a:r>
              <a:rPr kumimoji="1" lang="zh-CN" altLang="en-US" sz="6000" dirty="0" smtClean="0">
                <a:solidFill>
                  <a:srgbClr val="F3AFB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kumimoji="1" lang="en-US" altLang="zh-CN" sz="6000" dirty="0" smtClean="0">
                <a:solidFill>
                  <a:srgbClr val="F3AFB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YOU!</a:t>
            </a:r>
            <a:endParaRPr kumimoji="1" lang="zh-CN" altLang="en-US" sz="6000" dirty="0">
              <a:solidFill>
                <a:srgbClr val="F3AFB3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6619901" y="3972485"/>
            <a:ext cx="191840" cy="196010"/>
          </a:xfrm>
          <a:prstGeom prst="ellipse">
            <a:avLst/>
          </a:prstGeom>
          <a:solidFill>
            <a:srgbClr val="F3AF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5369293" y="3972485"/>
            <a:ext cx="191840" cy="196010"/>
          </a:xfrm>
          <a:prstGeom prst="ellipse">
            <a:avLst/>
          </a:prstGeom>
          <a:solidFill>
            <a:srgbClr val="F3ED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4784330" y="3972485"/>
            <a:ext cx="191840" cy="196010"/>
          </a:xfrm>
          <a:prstGeom prst="ellipse">
            <a:avLst/>
          </a:prstGeom>
          <a:solidFill>
            <a:srgbClr val="C9DE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smtClean="0"/>
              <a:t> </a:t>
            </a:r>
            <a:endParaRPr kumimoji="1"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5994597" y="3977058"/>
            <a:ext cx="191840" cy="196010"/>
          </a:xfrm>
          <a:prstGeom prst="ellipse">
            <a:avLst/>
          </a:prstGeom>
          <a:solidFill>
            <a:srgbClr val="A0DC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7245204" y="3972485"/>
            <a:ext cx="191840" cy="196010"/>
          </a:xfrm>
          <a:prstGeom prst="ellipse">
            <a:avLst/>
          </a:prstGeom>
          <a:solidFill>
            <a:srgbClr val="FAE1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9" name="任意形状 18"/>
          <p:cNvSpPr/>
          <p:nvPr/>
        </p:nvSpPr>
        <p:spPr>
          <a:xfrm>
            <a:off x="0" y="4425634"/>
            <a:ext cx="12192000" cy="2519176"/>
          </a:xfrm>
          <a:custGeom>
            <a:avLst/>
            <a:gdLst>
              <a:gd name="connsiteX0" fmla="*/ 12033711 w 12192000"/>
              <a:gd name="connsiteY0" fmla="*/ 488 h 2519176"/>
              <a:gd name="connsiteX1" fmla="*/ 12153188 w 12192000"/>
              <a:gd name="connsiteY1" fmla="*/ 2924 h 2519176"/>
              <a:gd name="connsiteX2" fmla="*/ 12192000 w 12192000"/>
              <a:gd name="connsiteY2" fmla="*/ 7771 h 2519176"/>
              <a:gd name="connsiteX3" fmla="*/ 12192000 w 12192000"/>
              <a:gd name="connsiteY3" fmla="*/ 2491044 h 2519176"/>
              <a:gd name="connsiteX4" fmla="*/ 12141613 w 12192000"/>
              <a:gd name="connsiteY4" fmla="*/ 2503056 h 2519176"/>
              <a:gd name="connsiteX5" fmla="*/ 12052104 w 12192000"/>
              <a:gd name="connsiteY5" fmla="*/ 2519176 h 2519176"/>
              <a:gd name="connsiteX6" fmla="*/ 30920 w 12192000"/>
              <a:gd name="connsiteY6" fmla="*/ 2519176 h 2519176"/>
              <a:gd name="connsiteX7" fmla="*/ 0 w 12192000"/>
              <a:gd name="connsiteY7" fmla="*/ 2514733 h 2519176"/>
              <a:gd name="connsiteX8" fmla="*/ 0 w 12192000"/>
              <a:gd name="connsiteY8" fmla="*/ 580167 h 2519176"/>
              <a:gd name="connsiteX9" fmla="*/ 48235 w 12192000"/>
              <a:gd name="connsiteY9" fmla="*/ 578109 h 2519176"/>
              <a:gd name="connsiteX10" fmla="*/ 5000034 w 12192000"/>
              <a:gd name="connsiteY10" fmla="*/ 1970620 h 2519176"/>
              <a:gd name="connsiteX11" fmla="*/ 12033711 w 12192000"/>
              <a:gd name="connsiteY11" fmla="*/ 488 h 2519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2519176">
                <a:moveTo>
                  <a:pt x="12033711" y="488"/>
                </a:moveTo>
                <a:cubicBezTo>
                  <a:pt x="12076119" y="-621"/>
                  <a:pt x="12115992" y="151"/>
                  <a:pt x="12153188" y="2924"/>
                </a:cubicBezTo>
                <a:lnTo>
                  <a:pt x="12192000" y="7771"/>
                </a:lnTo>
                <a:lnTo>
                  <a:pt x="12192000" y="2491044"/>
                </a:lnTo>
                <a:lnTo>
                  <a:pt x="12141613" y="2503056"/>
                </a:lnTo>
                <a:lnTo>
                  <a:pt x="12052104" y="2519176"/>
                </a:lnTo>
                <a:lnTo>
                  <a:pt x="30920" y="2519176"/>
                </a:lnTo>
                <a:lnTo>
                  <a:pt x="0" y="2514733"/>
                </a:lnTo>
                <a:lnTo>
                  <a:pt x="0" y="580167"/>
                </a:lnTo>
                <a:lnTo>
                  <a:pt x="48235" y="578109"/>
                </a:lnTo>
                <a:cubicBezTo>
                  <a:pt x="946602" y="589673"/>
                  <a:pt x="3032156" y="2064062"/>
                  <a:pt x="5000034" y="1970620"/>
                </a:cubicBezTo>
                <a:cubicBezTo>
                  <a:pt x="6967910" y="1877178"/>
                  <a:pt x="10719060" y="34864"/>
                  <a:pt x="12033711" y="488"/>
                </a:cubicBezTo>
                <a:close/>
              </a:path>
            </a:pathLst>
          </a:custGeom>
          <a:solidFill>
            <a:srgbClr val="FAE1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3" presetClass="entr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26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39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42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45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48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9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0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51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7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 animBg="1"/>
      <p:bldP spid="3" grpId="1" animBg="1"/>
      <p:bldP spid="4" grpId="0" animBg="1"/>
      <p:bldP spid="4" grpId="1" animBg="1"/>
      <p:bldP spid="6" grpId="0" animBg="1"/>
      <p:bldP spid="6" grpId="1" animBg="1"/>
      <p:bldP spid="6" grpId="2" animBg="1"/>
      <p:bldP spid="7" grpId="0" animBg="1"/>
      <p:bldP spid="7" grpId="1" animBg="1"/>
      <p:bldP spid="8" grpId="0" animBg="1"/>
      <p:bldP spid="8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-181646" y="1168677"/>
            <a:ext cx="684501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6000" dirty="0" smtClean="0">
                <a:solidFill>
                  <a:srgbClr val="F3AFB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CONTENT</a:t>
            </a:r>
            <a:endParaRPr kumimoji="1" lang="zh-CN" altLang="en-US" sz="6000" dirty="0">
              <a:solidFill>
                <a:srgbClr val="F3AFB3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3425352" y="6032425"/>
            <a:ext cx="191840" cy="196010"/>
          </a:xfrm>
          <a:prstGeom prst="ellipse">
            <a:avLst/>
          </a:prstGeom>
          <a:solidFill>
            <a:srgbClr val="F3AF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2350238" y="6035814"/>
            <a:ext cx="191840" cy="196010"/>
          </a:xfrm>
          <a:prstGeom prst="ellipse">
            <a:avLst/>
          </a:prstGeom>
          <a:solidFill>
            <a:srgbClr val="F3ED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1812681" y="6032425"/>
            <a:ext cx="191840" cy="196010"/>
          </a:xfrm>
          <a:prstGeom prst="ellipse">
            <a:avLst/>
          </a:prstGeom>
          <a:solidFill>
            <a:srgbClr val="C9DE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2887795" y="6032425"/>
            <a:ext cx="191840" cy="196010"/>
          </a:xfrm>
          <a:prstGeom prst="ellipse">
            <a:avLst/>
          </a:prstGeom>
          <a:solidFill>
            <a:srgbClr val="A0DC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3962910" y="6038833"/>
            <a:ext cx="191840" cy="196010"/>
          </a:xfrm>
          <a:prstGeom prst="ellipse">
            <a:avLst/>
          </a:prstGeom>
          <a:solidFill>
            <a:srgbClr val="FAE1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cxnSp>
        <p:nvCxnSpPr>
          <p:cNvPr id="9" name="直线连接符 8"/>
          <p:cNvCxnSpPr/>
          <p:nvPr/>
        </p:nvCxnSpPr>
        <p:spPr>
          <a:xfrm>
            <a:off x="1562583" y="2995539"/>
            <a:ext cx="4757535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1562583" y="3369085"/>
            <a:ext cx="27249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HERE YOUR CONTENT </a:t>
            </a:r>
          </a:p>
          <a:p>
            <a:r>
              <a:rPr kumimoji="1" lang="en-US" altLang="zh-CN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INTRODUICE</a:t>
            </a:r>
            <a:endParaRPr kumimoji="1" lang="zh-CN" altLang="en-US" dirty="0">
              <a:solidFill>
                <a:schemeClr val="bg1">
                  <a:lumMod val="8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cxnSp>
        <p:nvCxnSpPr>
          <p:cNvPr id="12" name="直线连接符 11"/>
          <p:cNvCxnSpPr/>
          <p:nvPr/>
        </p:nvCxnSpPr>
        <p:spPr>
          <a:xfrm>
            <a:off x="5338484" y="2548329"/>
            <a:ext cx="0" cy="3072539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组 29"/>
          <p:cNvGrpSpPr/>
          <p:nvPr/>
        </p:nvGrpSpPr>
        <p:grpSpPr>
          <a:xfrm>
            <a:off x="6756927" y="1674274"/>
            <a:ext cx="4525155" cy="1027849"/>
            <a:chOff x="6756927" y="1956661"/>
            <a:chExt cx="4525155" cy="1027849"/>
          </a:xfrm>
        </p:grpSpPr>
        <p:sp>
          <p:nvSpPr>
            <p:cNvPr id="14" name="文本框 13"/>
            <p:cNvSpPr txBox="1"/>
            <p:nvPr/>
          </p:nvSpPr>
          <p:spPr>
            <a:xfrm>
              <a:off x="7128676" y="1956661"/>
              <a:ext cx="194534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2800" dirty="0" smtClean="0">
                  <a:solidFill>
                    <a:srgbClr val="F3AFB3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hlinkClick r:id="rId2" action="ppaction://hlinksldjump"/>
                </a:rPr>
                <a:t>PART ONE</a:t>
              </a:r>
              <a:endParaRPr kumimoji="1" lang="zh-CN" altLang="en-US" sz="2800" dirty="0">
                <a:solidFill>
                  <a:srgbClr val="F3AFB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24" name="椭圆 23"/>
            <p:cNvSpPr/>
            <p:nvPr/>
          </p:nvSpPr>
          <p:spPr>
            <a:xfrm flipV="1">
              <a:off x="6756927" y="2165459"/>
              <a:ext cx="103376" cy="105624"/>
            </a:xfrm>
            <a:prstGeom prst="ellipse">
              <a:avLst/>
            </a:prstGeom>
            <a:solidFill>
              <a:srgbClr val="F3AFB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7077456" y="2615178"/>
              <a:ext cx="42046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dirty="0" smtClean="0">
                  <a:solidFill>
                    <a:schemeClr val="bg1">
                      <a:lumMod val="8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HERE YOUR BRIEF INTRODUICE</a:t>
              </a:r>
              <a:endParaRPr kumimoji="1" lang="zh-CN" altLang="en-US" dirty="0">
                <a:solidFill>
                  <a:schemeClr val="bg1">
                    <a:lumMod val="8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</p:grpSp>
      <p:grpSp>
        <p:nvGrpSpPr>
          <p:cNvPr id="31" name="组 30"/>
          <p:cNvGrpSpPr/>
          <p:nvPr/>
        </p:nvGrpSpPr>
        <p:grpSpPr>
          <a:xfrm>
            <a:off x="6756927" y="3305807"/>
            <a:ext cx="4525155" cy="1027849"/>
            <a:chOff x="6756927" y="1956661"/>
            <a:chExt cx="4525155" cy="1027849"/>
          </a:xfrm>
        </p:grpSpPr>
        <p:sp>
          <p:nvSpPr>
            <p:cNvPr id="32" name="文本框 31"/>
            <p:cNvSpPr txBox="1"/>
            <p:nvPr/>
          </p:nvSpPr>
          <p:spPr>
            <a:xfrm>
              <a:off x="7128676" y="1956661"/>
              <a:ext cx="203427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2800" dirty="0" smtClean="0">
                  <a:solidFill>
                    <a:srgbClr val="F3AFB3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hlinkClick r:id="rId3" action="ppaction://hlinksldjump"/>
                </a:rPr>
                <a:t>PART TWO</a:t>
              </a:r>
              <a:endParaRPr kumimoji="1" lang="zh-CN" altLang="en-US" sz="2800" dirty="0">
                <a:solidFill>
                  <a:srgbClr val="F3AFB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 flipV="1">
              <a:off x="6756927" y="2165459"/>
              <a:ext cx="103376" cy="105624"/>
            </a:xfrm>
            <a:prstGeom prst="ellipse">
              <a:avLst/>
            </a:prstGeom>
            <a:solidFill>
              <a:srgbClr val="F3AFB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7077456" y="2615178"/>
              <a:ext cx="42046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dirty="0" smtClean="0">
                  <a:solidFill>
                    <a:schemeClr val="bg1">
                      <a:lumMod val="8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HERE YOUR BRIEF INTRODUICE</a:t>
              </a:r>
              <a:endParaRPr kumimoji="1" lang="zh-CN" altLang="en-US" dirty="0">
                <a:solidFill>
                  <a:schemeClr val="bg1">
                    <a:lumMod val="8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</p:grpSp>
      <p:grpSp>
        <p:nvGrpSpPr>
          <p:cNvPr id="35" name="组 34"/>
          <p:cNvGrpSpPr/>
          <p:nvPr/>
        </p:nvGrpSpPr>
        <p:grpSpPr>
          <a:xfrm>
            <a:off x="6756927" y="4937341"/>
            <a:ext cx="4525155" cy="1027849"/>
            <a:chOff x="6756927" y="1956661"/>
            <a:chExt cx="4525155" cy="1027849"/>
          </a:xfrm>
        </p:grpSpPr>
        <p:sp>
          <p:nvSpPr>
            <p:cNvPr id="36" name="文本框 35"/>
            <p:cNvSpPr txBox="1"/>
            <p:nvPr/>
          </p:nvSpPr>
          <p:spPr>
            <a:xfrm>
              <a:off x="7128676" y="1956661"/>
              <a:ext cx="227395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2800" dirty="0" smtClean="0">
                  <a:solidFill>
                    <a:srgbClr val="F3AFB3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hlinkClick r:id="rId4" action="ppaction://hlinksldjump"/>
                </a:rPr>
                <a:t>PART THREE</a:t>
              </a:r>
              <a:endParaRPr kumimoji="1" lang="zh-CN" altLang="en-US" sz="2800" dirty="0">
                <a:solidFill>
                  <a:srgbClr val="F3AFB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37" name="椭圆 36"/>
            <p:cNvSpPr/>
            <p:nvPr/>
          </p:nvSpPr>
          <p:spPr>
            <a:xfrm flipV="1">
              <a:off x="6756927" y="2165459"/>
              <a:ext cx="103376" cy="105624"/>
            </a:xfrm>
            <a:prstGeom prst="ellipse">
              <a:avLst/>
            </a:prstGeom>
            <a:solidFill>
              <a:srgbClr val="F3AFB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7077456" y="2615178"/>
              <a:ext cx="42046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dirty="0" smtClean="0">
                  <a:solidFill>
                    <a:schemeClr val="bg1">
                      <a:lumMod val="8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HERE YOUR BRIEF INTRODUICE</a:t>
              </a:r>
              <a:endParaRPr kumimoji="1" lang="zh-CN" altLang="en-US" dirty="0">
                <a:solidFill>
                  <a:schemeClr val="bg1">
                    <a:lumMod val="8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</p:grp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158346" y="1139711"/>
            <a:ext cx="589152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6000" smtClean="0">
                <a:solidFill>
                  <a:srgbClr val="F3AFB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1.Part </a:t>
            </a:r>
            <a:r>
              <a:rPr kumimoji="1" lang="en-US" altLang="zh-CN" sz="6000">
                <a:solidFill>
                  <a:srgbClr val="F3AFB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O</a:t>
            </a:r>
            <a:r>
              <a:rPr kumimoji="1" lang="en-US" altLang="zh-CN" sz="6000" smtClean="0">
                <a:solidFill>
                  <a:srgbClr val="F3AFB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ne </a:t>
            </a:r>
            <a:r>
              <a:rPr kumimoji="1" lang="en-US" altLang="zh-CN" sz="6000" dirty="0" smtClean="0">
                <a:solidFill>
                  <a:srgbClr val="F3AFB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Title</a:t>
            </a:r>
            <a:endParaRPr kumimoji="1" lang="zh-CN" altLang="en-US" sz="6000" dirty="0">
              <a:solidFill>
                <a:srgbClr val="F3AFB3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6624394" y="5795682"/>
            <a:ext cx="145300" cy="148458"/>
          </a:xfrm>
          <a:prstGeom prst="ellipse">
            <a:avLst/>
          </a:prstGeom>
          <a:solidFill>
            <a:srgbClr val="F3AF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5419350" y="5795682"/>
            <a:ext cx="145300" cy="148458"/>
          </a:xfrm>
          <a:prstGeom prst="ellipse">
            <a:avLst/>
          </a:prstGeom>
          <a:solidFill>
            <a:srgbClr val="F3ED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4816828" y="5795682"/>
            <a:ext cx="145300" cy="148458"/>
          </a:xfrm>
          <a:prstGeom prst="ellipse">
            <a:avLst/>
          </a:prstGeom>
          <a:solidFill>
            <a:srgbClr val="C9DE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6021872" y="5795682"/>
            <a:ext cx="145300" cy="148458"/>
          </a:xfrm>
          <a:prstGeom prst="ellipse">
            <a:avLst/>
          </a:prstGeom>
          <a:solidFill>
            <a:srgbClr val="A0DC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7226915" y="5795682"/>
            <a:ext cx="145300" cy="148458"/>
          </a:xfrm>
          <a:prstGeom prst="ellipse">
            <a:avLst/>
          </a:prstGeom>
          <a:solidFill>
            <a:srgbClr val="FAE1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cxnSp>
        <p:nvCxnSpPr>
          <p:cNvPr id="9" name="直线连接符 8"/>
          <p:cNvCxnSpPr/>
          <p:nvPr/>
        </p:nvCxnSpPr>
        <p:spPr>
          <a:xfrm flipV="1">
            <a:off x="7829436" y="5866237"/>
            <a:ext cx="2861188" cy="7348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4371288" y="3294204"/>
            <a:ext cx="34464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0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HERE YOUR</a:t>
            </a:r>
            <a:r>
              <a:rPr kumimoji="1" lang="zh-CN" altLang="en-US" sz="2000" dirty="0">
                <a:solidFill>
                  <a:schemeClr val="bg1">
                    <a:lumMod val="8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kumimoji="1" lang="en-US" altLang="zh-CN" sz="20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INTRODUICE</a:t>
            </a:r>
            <a:endParaRPr kumimoji="1" lang="zh-CN" altLang="en-US" sz="2000" dirty="0">
              <a:solidFill>
                <a:schemeClr val="bg1">
                  <a:lumMod val="8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cxnSp>
        <p:nvCxnSpPr>
          <p:cNvPr id="15" name="直线连接符 14"/>
          <p:cNvCxnSpPr/>
          <p:nvPr/>
        </p:nvCxnSpPr>
        <p:spPr>
          <a:xfrm flipV="1">
            <a:off x="1498418" y="5858889"/>
            <a:ext cx="2861188" cy="7348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5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6" grpId="0" animBg="1"/>
      <p:bldP spid="7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721796" y="588382"/>
            <a:ext cx="22072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6000" smtClean="0">
                <a:solidFill>
                  <a:srgbClr val="F3AFB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Title</a:t>
            </a:r>
            <a:endParaRPr kumimoji="1" lang="zh-CN" altLang="en-US" sz="6000" dirty="0">
              <a:solidFill>
                <a:srgbClr val="F3AFB3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4662638" y="6253388"/>
            <a:ext cx="145300" cy="148458"/>
          </a:xfrm>
          <a:prstGeom prst="ellipse">
            <a:avLst/>
          </a:prstGeom>
          <a:solidFill>
            <a:srgbClr val="F3AF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3457594" y="6253388"/>
            <a:ext cx="145300" cy="148458"/>
          </a:xfrm>
          <a:prstGeom prst="ellipse">
            <a:avLst/>
          </a:prstGeom>
          <a:solidFill>
            <a:srgbClr val="F3ED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2855072" y="6253388"/>
            <a:ext cx="145300" cy="148458"/>
          </a:xfrm>
          <a:prstGeom prst="ellipse">
            <a:avLst/>
          </a:prstGeom>
          <a:solidFill>
            <a:srgbClr val="C9DE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4060116" y="6253388"/>
            <a:ext cx="145300" cy="148458"/>
          </a:xfrm>
          <a:prstGeom prst="ellipse">
            <a:avLst/>
          </a:prstGeom>
          <a:solidFill>
            <a:srgbClr val="A0DC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5265159" y="6253388"/>
            <a:ext cx="145300" cy="148458"/>
          </a:xfrm>
          <a:prstGeom prst="ellipse">
            <a:avLst/>
          </a:prstGeom>
          <a:solidFill>
            <a:srgbClr val="FAE1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1029905" y="1846091"/>
            <a:ext cx="4779223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kumimoji="1" lang="en-US" altLang="zh-CN" sz="2400" dirty="0" smtClean="0">
                <a:solidFill>
                  <a:schemeClr val="bg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HERE IS  YOUR</a:t>
            </a:r>
            <a:r>
              <a:rPr kumimoji="1" lang="zh-CN" altLang="en-US" sz="2400" dirty="0">
                <a:solidFill>
                  <a:schemeClr val="bg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kumimoji="1" lang="en-US" altLang="zh-CN" sz="2400" dirty="0" smtClean="0">
                <a:solidFill>
                  <a:schemeClr val="bg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TEXT </a:t>
            </a:r>
            <a:r>
              <a:rPr kumimoji="1" lang="en-US" altLang="zh-CN" sz="2400" dirty="0">
                <a:solidFill>
                  <a:schemeClr val="bg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HERE IS  YOUR</a:t>
            </a:r>
            <a:r>
              <a:rPr kumimoji="1" lang="zh-CN" altLang="en-US" sz="2400" dirty="0">
                <a:solidFill>
                  <a:schemeClr val="bg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kumimoji="1" lang="en-US" altLang="zh-CN" sz="2400" dirty="0" smtClean="0">
                <a:solidFill>
                  <a:schemeClr val="bg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TEXT HERE </a:t>
            </a:r>
            <a:r>
              <a:rPr kumimoji="1" lang="en-US" altLang="zh-CN" sz="2400" dirty="0">
                <a:solidFill>
                  <a:schemeClr val="bg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IS  </a:t>
            </a:r>
            <a:r>
              <a:rPr kumimoji="1" lang="en-US" altLang="zh-CN" sz="2400" dirty="0" smtClean="0">
                <a:solidFill>
                  <a:schemeClr val="bg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YOUR TEXT HERE </a:t>
            </a:r>
            <a:r>
              <a:rPr kumimoji="1" lang="en-US" altLang="zh-CN" sz="2400" dirty="0">
                <a:solidFill>
                  <a:schemeClr val="bg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IS  YOUR</a:t>
            </a:r>
            <a:r>
              <a:rPr kumimoji="1" lang="zh-CN" altLang="en-US" sz="2400" dirty="0">
                <a:solidFill>
                  <a:schemeClr val="bg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kumimoji="1" lang="en-US" altLang="zh-CN" sz="2400" dirty="0" smtClean="0">
                <a:solidFill>
                  <a:schemeClr val="bg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TEXTHERE </a:t>
            </a:r>
            <a:r>
              <a:rPr kumimoji="1" lang="en-US" altLang="zh-CN" sz="2400" dirty="0">
                <a:solidFill>
                  <a:schemeClr val="bg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IS  YOUR</a:t>
            </a:r>
            <a:r>
              <a:rPr kumimoji="1" lang="zh-CN" altLang="en-US" sz="2400" dirty="0">
                <a:solidFill>
                  <a:schemeClr val="bg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kumimoji="1" lang="en-US" altLang="zh-CN" sz="2400" dirty="0" smtClean="0">
                <a:solidFill>
                  <a:schemeClr val="bg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TEXTHERE </a:t>
            </a:r>
            <a:r>
              <a:rPr kumimoji="1" lang="en-US" altLang="zh-CN" sz="2400" dirty="0">
                <a:solidFill>
                  <a:schemeClr val="bg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IS  YOUR</a:t>
            </a:r>
            <a:r>
              <a:rPr kumimoji="1" lang="zh-CN" altLang="en-US" sz="2400" dirty="0">
                <a:solidFill>
                  <a:schemeClr val="bg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kumimoji="1" lang="en-US" altLang="zh-CN" sz="2400" dirty="0" smtClean="0">
                <a:solidFill>
                  <a:schemeClr val="bg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TEXTHERE </a:t>
            </a:r>
            <a:r>
              <a:rPr kumimoji="1" lang="en-US" altLang="zh-CN" sz="2400" dirty="0">
                <a:solidFill>
                  <a:schemeClr val="bg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IS  YOUR</a:t>
            </a:r>
            <a:r>
              <a:rPr kumimoji="1" lang="zh-CN" altLang="en-US" sz="2400" dirty="0">
                <a:solidFill>
                  <a:schemeClr val="bg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kumimoji="1" lang="en-US" altLang="zh-CN" sz="2400" dirty="0" smtClean="0">
                <a:solidFill>
                  <a:schemeClr val="bg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TEXTHERE </a:t>
            </a:r>
            <a:r>
              <a:rPr kumimoji="1" lang="en-US" altLang="zh-CN" sz="2400" dirty="0">
                <a:solidFill>
                  <a:schemeClr val="bg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IS  YOUR</a:t>
            </a:r>
            <a:r>
              <a:rPr kumimoji="1" lang="zh-CN" altLang="en-US" sz="2400" dirty="0">
                <a:solidFill>
                  <a:schemeClr val="bg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kumimoji="1" lang="en-US" altLang="zh-CN" sz="2400" dirty="0" smtClean="0">
                <a:solidFill>
                  <a:schemeClr val="bg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TEXTHERE </a:t>
            </a:r>
            <a:r>
              <a:rPr kumimoji="1" lang="en-US" altLang="zh-CN" sz="2400" dirty="0">
                <a:solidFill>
                  <a:schemeClr val="bg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IS  YOUR</a:t>
            </a:r>
            <a:r>
              <a:rPr kumimoji="1" lang="zh-CN" altLang="en-US" sz="2400" dirty="0">
                <a:solidFill>
                  <a:schemeClr val="bg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kumimoji="1" lang="en-US" altLang="zh-CN" sz="2400" dirty="0" smtClean="0">
                <a:solidFill>
                  <a:schemeClr val="bg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TEXTHERE </a:t>
            </a:r>
            <a:r>
              <a:rPr kumimoji="1" lang="en-US" altLang="zh-CN" sz="2400" dirty="0">
                <a:solidFill>
                  <a:schemeClr val="bg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IS  YOUR</a:t>
            </a:r>
            <a:r>
              <a:rPr kumimoji="1" lang="zh-CN" altLang="en-US" sz="2400" dirty="0">
                <a:solidFill>
                  <a:schemeClr val="bg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kumimoji="1" lang="en-US" altLang="zh-CN" sz="2400" dirty="0">
                <a:solidFill>
                  <a:schemeClr val="bg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TEXT</a:t>
            </a:r>
            <a:endParaRPr kumimoji="1" lang="zh-CN" altLang="en-US" sz="2400" dirty="0">
              <a:solidFill>
                <a:schemeClr val="bg1">
                  <a:lumMod val="7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just"/>
            <a:endParaRPr kumimoji="1" lang="zh-CN" altLang="en-US" sz="2400" dirty="0">
              <a:solidFill>
                <a:schemeClr val="bg1">
                  <a:lumMod val="6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587" y="1244131"/>
            <a:ext cx="7124860" cy="4672242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721796" y="400123"/>
            <a:ext cx="22072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6000" smtClean="0">
                <a:solidFill>
                  <a:srgbClr val="F3AFB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Title</a:t>
            </a:r>
            <a:endParaRPr kumimoji="1" lang="zh-CN" altLang="en-US" sz="6000" dirty="0">
              <a:solidFill>
                <a:srgbClr val="F3AFB3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227882" y="1707672"/>
            <a:ext cx="269487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kumimoji="1" lang="en-US" altLang="zh-CN" sz="2000" dirty="0" smtClean="0">
                <a:solidFill>
                  <a:schemeClr val="bg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HERE IS  YOUR</a:t>
            </a:r>
            <a:r>
              <a:rPr kumimoji="1" lang="zh-CN" altLang="en-US" sz="2000" dirty="0" smtClean="0">
                <a:solidFill>
                  <a:schemeClr val="bg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kumimoji="1" lang="en-US" altLang="zh-CN" sz="2000" dirty="0" smtClean="0">
                <a:solidFill>
                  <a:schemeClr val="bg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TEXT</a:t>
            </a:r>
          </a:p>
          <a:p>
            <a:pPr algn="just">
              <a:lnSpc>
                <a:spcPct val="150000"/>
              </a:lnSpc>
            </a:pPr>
            <a:r>
              <a:rPr kumimoji="1" lang="en-US" altLang="zh-CN" sz="2000" dirty="0">
                <a:solidFill>
                  <a:schemeClr val="bg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HERE IS  YOUR</a:t>
            </a:r>
            <a:r>
              <a:rPr kumimoji="1" lang="zh-CN" altLang="en-US" sz="2000" dirty="0">
                <a:solidFill>
                  <a:schemeClr val="bg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kumimoji="1" lang="en-US" altLang="zh-CN" sz="2000" dirty="0">
                <a:solidFill>
                  <a:schemeClr val="bg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TEXT</a:t>
            </a:r>
            <a:endParaRPr kumimoji="1" lang="zh-CN" altLang="en-US" sz="2000" dirty="0">
              <a:solidFill>
                <a:schemeClr val="bg1">
                  <a:lumMod val="6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just">
              <a:lnSpc>
                <a:spcPct val="150000"/>
              </a:lnSpc>
            </a:pPr>
            <a:r>
              <a:rPr kumimoji="1" lang="en-US" altLang="zh-CN" sz="2000" dirty="0">
                <a:solidFill>
                  <a:schemeClr val="bg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HERE IS  YOUR</a:t>
            </a:r>
            <a:r>
              <a:rPr kumimoji="1" lang="zh-CN" altLang="en-US" sz="2000" dirty="0">
                <a:solidFill>
                  <a:schemeClr val="bg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kumimoji="1" lang="en-US" altLang="zh-CN" sz="2000" dirty="0">
                <a:solidFill>
                  <a:schemeClr val="bg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TEXT</a:t>
            </a:r>
            <a:endParaRPr kumimoji="1" lang="zh-CN" altLang="en-US" sz="2000" dirty="0">
              <a:solidFill>
                <a:schemeClr val="bg1">
                  <a:lumMod val="6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just">
              <a:lnSpc>
                <a:spcPct val="150000"/>
              </a:lnSpc>
            </a:pPr>
            <a:endParaRPr kumimoji="1" lang="zh-CN" altLang="en-US" sz="2000" dirty="0">
              <a:solidFill>
                <a:schemeClr val="bg1">
                  <a:lumMod val="6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" name="泪珠形 1"/>
          <p:cNvSpPr/>
          <p:nvPr/>
        </p:nvSpPr>
        <p:spPr>
          <a:xfrm>
            <a:off x="4777730" y="3464757"/>
            <a:ext cx="1277021" cy="1220735"/>
          </a:xfrm>
          <a:prstGeom prst="teardrop">
            <a:avLst/>
          </a:prstGeom>
          <a:solidFill>
            <a:srgbClr val="A0DC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0" name="泪珠形 9"/>
          <p:cNvSpPr/>
          <p:nvPr/>
        </p:nvSpPr>
        <p:spPr>
          <a:xfrm flipH="1">
            <a:off x="6137249" y="3464758"/>
            <a:ext cx="1277021" cy="1220734"/>
          </a:xfrm>
          <a:prstGeom prst="teardrop">
            <a:avLst/>
          </a:prstGeom>
          <a:solidFill>
            <a:srgbClr val="F3AF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1" name="泪珠形 10"/>
          <p:cNvSpPr/>
          <p:nvPr/>
        </p:nvSpPr>
        <p:spPr>
          <a:xfrm flipV="1">
            <a:off x="4777730" y="2172508"/>
            <a:ext cx="1277021" cy="1220735"/>
          </a:xfrm>
          <a:prstGeom prst="teardrop">
            <a:avLst/>
          </a:prstGeom>
          <a:solidFill>
            <a:srgbClr val="C9DE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2" name="泪珠形 11"/>
          <p:cNvSpPr/>
          <p:nvPr/>
        </p:nvSpPr>
        <p:spPr>
          <a:xfrm flipH="1" flipV="1">
            <a:off x="6137249" y="2172509"/>
            <a:ext cx="1277021" cy="1220734"/>
          </a:xfrm>
          <a:prstGeom prst="teardrop">
            <a:avLst/>
          </a:prstGeom>
          <a:solidFill>
            <a:srgbClr val="F3ED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1215799" y="4319014"/>
            <a:ext cx="269487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kumimoji="1" lang="en-US" altLang="zh-CN" sz="2000" dirty="0" smtClean="0">
                <a:solidFill>
                  <a:schemeClr val="bg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HERE IS  YOUR</a:t>
            </a:r>
            <a:r>
              <a:rPr kumimoji="1" lang="zh-CN" altLang="en-US" sz="2000" dirty="0" smtClean="0">
                <a:solidFill>
                  <a:schemeClr val="bg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kumimoji="1" lang="en-US" altLang="zh-CN" sz="2000" dirty="0" smtClean="0">
                <a:solidFill>
                  <a:schemeClr val="bg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TEXT</a:t>
            </a:r>
          </a:p>
          <a:p>
            <a:pPr algn="just">
              <a:lnSpc>
                <a:spcPct val="150000"/>
              </a:lnSpc>
            </a:pPr>
            <a:r>
              <a:rPr kumimoji="1" lang="en-US" altLang="zh-CN" sz="2000" dirty="0">
                <a:solidFill>
                  <a:schemeClr val="bg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HERE IS  YOUR</a:t>
            </a:r>
            <a:r>
              <a:rPr kumimoji="1" lang="zh-CN" altLang="en-US" sz="2000" dirty="0">
                <a:solidFill>
                  <a:schemeClr val="bg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kumimoji="1" lang="en-US" altLang="zh-CN" sz="2000" dirty="0">
                <a:solidFill>
                  <a:schemeClr val="bg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TEXT</a:t>
            </a:r>
            <a:endParaRPr kumimoji="1" lang="zh-CN" altLang="en-US" sz="2000" dirty="0">
              <a:solidFill>
                <a:schemeClr val="bg1">
                  <a:lumMod val="6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just">
              <a:lnSpc>
                <a:spcPct val="150000"/>
              </a:lnSpc>
            </a:pPr>
            <a:r>
              <a:rPr kumimoji="1" lang="en-US" altLang="zh-CN" sz="2000" dirty="0">
                <a:solidFill>
                  <a:schemeClr val="bg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HERE IS  YOUR</a:t>
            </a:r>
            <a:r>
              <a:rPr kumimoji="1" lang="zh-CN" altLang="en-US" sz="2000" dirty="0">
                <a:solidFill>
                  <a:schemeClr val="bg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kumimoji="1" lang="en-US" altLang="zh-CN" sz="2000" dirty="0">
                <a:solidFill>
                  <a:schemeClr val="bg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TEXT</a:t>
            </a:r>
            <a:endParaRPr kumimoji="1" lang="zh-CN" altLang="en-US" sz="2000" dirty="0">
              <a:solidFill>
                <a:schemeClr val="bg1">
                  <a:lumMod val="6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just">
              <a:lnSpc>
                <a:spcPct val="150000"/>
              </a:lnSpc>
            </a:pPr>
            <a:endParaRPr kumimoji="1" lang="zh-CN" altLang="en-US" sz="2000" dirty="0">
              <a:solidFill>
                <a:schemeClr val="bg1">
                  <a:lumMod val="6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269247" y="4319014"/>
            <a:ext cx="269487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kumimoji="1" lang="en-US" altLang="zh-CN" sz="2000" dirty="0" smtClean="0">
                <a:solidFill>
                  <a:schemeClr val="bg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HERE IS  YOUR</a:t>
            </a:r>
            <a:r>
              <a:rPr kumimoji="1" lang="zh-CN" altLang="en-US" sz="2000" dirty="0" smtClean="0">
                <a:solidFill>
                  <a:schemeClr val="bg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kumimoji="1" lang="en-US" altLang="zh-CN" sz="2000" dirty="0" smtClean="0">
                <a:solidFill>
                  <a:schemeClr val="bg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TEXT</a:t>
            </a:r>
          </a:p>
          <a:p>
            <a:pPr algn="just">
              <a:lnSpc>
                <a:spcPct val="150000"/>
              </a:lnSpc>
            </a:pPr>
            <a:r>
              <a:rPr kumimoji="1" lang="en-US" altLang="zh-CN" sz="2000" dirty="0">
                <a:solidFill>
                  <a:schemeClr val="bg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HERE IS  YOUR</a:t>
            </a:r>
            <a:r>
              <a:rPr kumimoji="1" lang="zh-CN" altLang="en-US" sz="2000" dirty="0">
                <a:solidFill>
                  <a:schemeClr val="bg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kumimoji="1" lang="en-US" altLang="zh-CN" sz="2000" dirty="0">
                <a:solidFill>
                  <a:schemeClr val="bg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TEXT</a:t>
            </a:r>
            <a:endParaRPr kumimoji="1" lang="zh-CN" altLang="en-US" sz="2000" dirty="0">
              <a:solidFill>
                <a:schemeClr val="bg1">
                  <a:lumMod val="6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just">
              <a:lnSpc>
                <a:spcPct val="150000"/>
              </a:lnSpc>
            </a:pPr>
            <a:r>
              <a:rPr kumimoji="1" lang="en-US" altLang="zh-CN" sz="2000" dirty="0">
                <a:solidFill>
                  <a:schemeClr val="bg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HERE IS  YOUR</a:t>
            </a:r>
            <a:r>
              <a:rPr kumimoji="1" lang="zh-CN" altLang="en-US" sz="2000" dirty="0">
                <a:solidFill>
                  <a:schemeClr val="bg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kumimoji="1" lang="en-US" altLang="zh-CN" sz="2000" dirty="0">
                <a:solidFill>
                  <a:schemeClr val="bg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TEXT</a:t>
            </a:r>
            <a:endParaRPr kumimoji="1" lang="zh-CN" altLang="en-US" sz="2000" dirty="0">
              <a:solidFill>
                <a:schemeClr val="bg1">
                  <a:lumMod val="6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just">
              <a:lnSpc>
                <a:spcPct val="150000"/>
              </a:lnSpc>
            </a:pPr>
            <a:endParaRPr kumimoji="1" lang="zh-CN" altLang="en-US" sz="2000" dirty="0">
              <a:solidFill>
                <a:schemeClr val="bg1">
                  <a:lumMod val="6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8269246" y="1705803"/>
            <a:ext cx="269487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kumimoji="1" lang="en-US" altLang="zh-CN" sz="2000" dirty="0" smtClean="0">
                <a:solidFill>
                  <a:schemeClr val="bg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HERE IS  YOUR</a:t>
            </a:r>
            <a:r>
              <a:rPr kumimoji="1" lang="zh-CN" altLang="en-US" sz="2000" dirty="0" smtClean="0">
                <a:solidFill>
                  <a:schemeClr val="bg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kumimoji="1" lang="en-US" altLang="zh-CN" sz="2000" dirty="0" smtClean="0">
                <a:solidFill>
                  <a:schemeClr val="bg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TEXT</a:t>
            </a:r>
          </a:p>
          <a:p>
            <a:pPr algn="just">
              <a:lnSpc>
                <a:spcPct val="150000"/>
              </a:lnSpc>
            </a:pPr>
            <a:r>
              <a:rPr kumimoji="1" lang="en-US" altLang="zh-CN" sz="2000" dirty="0">
                <a:solidFill>
                  <a:schemeClr val="bg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HERE IS  YOUR</a:t>
            </a:r>
            <a:r>
              <a:rPr kumimoji="1" lang="zh-CN" altLang="en-US" sz="2000" dirty="0">
                <a:solidFill>
                  <a:schemeClr val="bg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kumimoji="1" lang="en-US" altLang="zh-CN" sz="2000" dirty="0">
                <a:solidFill>
                  <a:schemeClr val="bg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TEXT</a:t>
            </a:r>
            <a:endParaRPr kumimoji="1" lang="zh-CN" altLang="en-US" sz="2000" dirty="0">
              <a:solidFill>
                <a:schemeClr val="bg1">
                  <a:lumMod val="6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just">
              <a:lnSpc>
                <a:spcPct val="150000"/>
              </a:lnSpc>
            </a:pPr>
            <a:r>
              <a:rPr kumimoji="1" lang="en-US" altLang="zh-CN" sz="2000" dirty="0">
                <a:solidFill>
                  <a:schemeClr val="bg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HERE IS  YOUR</a:t>
            </a:r>
            <a:r>
              <a:rPr kumimoji="1" lang="zh-CN" altLang="en-US" sz="2000" dirty="0">
                <a:solidFill>
                  <a:schemeClr val="bg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kumimoji="1" lang="en-US" altLang="zh-CN" sz="2000" dirty="0">
                <a:solidFill>
                  <a:schemeClr val="bg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TEXT</a:t>
            </a:r>
            <a:endParaRPr kumimoji="1" lang="zh-CN" altLang="en-US" sz="2000" dirty="0">
              <a:solidFill>
                <a:schemeClr val="bg1">
                  <a:lumMod val="6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just">
              <a:lnSpc>
                <a:spcPct val="150000"/>
              </a:lnSpc>
            </a:pPr>
            <a:endParaRPr kumimoji="1" lang="zh-CN" altLang="en-US" sz="2000" dirty="0">
              <a:solidFill>
                <a:schemeClr val="bg1">
                  <a:lumMod val="6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0298" y="2477973"/>
            <a:ext cx="636698" cy="636698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3913" y="3697805"/>
            <a:ext cx="754638" cy="754638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7834" y="2491420"/>
            <a:ext cx="636698" cy="636698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0639" y="3697805"/>
            <a:ext cx="641202" cy="641202"/>
          </a:xfrm>
          <a:prstGeom prst="rect">
            <a:avLst/>
          </a:prstGeom>
        </p:spPr>
      </p:pic>
      <p:sp>
        <p:nvSpPr>
          <p:cNvPr id="4" name="操作按钮: 返回 3">
            <a:hlinkClick r:id="rId6" action="ppaction://hlinksldjump" highlightClick="1"/>
          </p:cNvPr>
          <p:cNvSpPr/>
          <p:nvPr/>
        </p:nvSpPr>
        <p:spPr>
          <a:xfrm>
            <a:off x="11160189" y="6131859"/>
            <a:ext cx="658906" cy="484094"/>
          </a:xfrm>
          <a:prstGeom prst="actionButtonReturn">
            <a:avLst/>
          </a:prstGeom>
          <a:solidFill>
            <a:srgbClr val="FAE1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158346" y="1139711"/>
            <a:ext cx="589152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6000" dirty="0" smtClean="0">
                <a:solidFill>
                  <a:srgbClr val="F3AFB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2.Part Two Title</a:t>
            </a:r>
            <a:endParaRPr kumimoji="1" lang="zh-CN" altLang="en-US" sz="6000" dirty="0">
              <a:solidFill>
                <a:srgbClr val="F3AFB3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6624394" y="5795682"/>
            <a:ext cx="145300" cy="148458"/>
          </a:xfrm>
          <a:prstGeom prst="ellipse">
            <a:avLst/>
          </a:prstGeom>
          <a:solidFill>
            <a:srgbClr val="F3AF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5419350" y="5795682"/>
            <a:ext cx="145300" cy="148458"/>
          </a:xfrm>
          <a:prstGeom prst="ellipse">
            <a:avLst/>
          </a:prstGeom>
          <a:solidFill>
            <a:srgbClr val="F3ED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4816828" y="5795682"/>
            <a:ext cx="145300" cy="148458"/>
          </a:xfrm>
          <a:prstGeom prst="ellipse">
            <a:avLst/>
          </a:prstGeom>
          <a:solidFill>
            <a:srgbClr val="C9DE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6021872" y="5795682"/>
            <a:ext cx="145300" cy="148458"/>
          </a:xfrm>
          <a:prstGeom prst="ellipse">
            <a:avLst/>
          </a:prstGeom>
          <a:solidFill>
            <a:srgbClr val="A0DC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7226915" y="5795682"/>
            <a:ext cx="145300" cy="148458"/>
          </a:xfrm>
          <a:prstGeom prst="ellipse">
            <a:avLst/>
          </a:prstGeom>
          <a:solidFill>
            <a:srgbClr val="FAE1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cxnSp>
        <p:nvCxnSpPr>
          <p:cNvPr id="9" name="直线连接符 8"/>
          <p:cNvCxnSpPr/>
          <p:nvPr/>
        </p:nvCxnSpPr>
        <p:spPr>
          <a:xfrm flipV="1">
            <a:off x="7829436" y="5866237"/>
            <a:ext cx="2861188" cy="7348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4371288" y="3294204"/>
            <a:ext cx="34464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0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HERE YOUR</a:t>
            </a:r>
            <a:r>
              <a:rPr kumimoji="1" lang="zh-CN" altLang="en-US" sz="2000" dirty="0">
                <a:solidFill>
                  <a:schemeClr val="bg1">
                    <a:lumMod val="8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kumimoji="1" lang="en-US" altLang="zh-CN" sz="20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INTRODUICE</a:t>
            </a:r>
            <a:endParaRPr kumimoji="1" lang="zh-CN" altLang="en-US" sz="2000" dirty="0">
              <a:solidFill>
                <a:schemeClr val="bg1">
                  <a:lumMod val="8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cxnSp>
        <p:nvCxnSpPr>
          <p:cNvPr id="15" name="直线连接符 14"/>
          <p:cNvCxnSpPr/>
          <p:nvPr/>
        </p:nvCxnSpPr>
        <p:spPr>
          <a:xfrm flipV="1">
            <a:off x="1498418" y="5858889"/>
            <a:ext cx="2861188" cy="7348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5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6" grpId="0" animBg="1"/>
      <p:bldP spid="7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708349" y="287808"/>
            <a:ext cx="22072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6000" smtClean="0">
                <a:solidFill>
                  <a:srgbClr val="F3AFB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Title</a:t>
            </a:r>
            <a:endParaRPr kumimoji="1" lang="zh-CN" altLang="en-US" sz="6000" dirty="0">
              <a:solidFill>
                <a:srgbClr val="F3AFB3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grpSp>
        <p:nvGrpSpPr>
          <p:cNvPr id="2" name="组 1"/>
          <p:cNvGrpSpPr/>
          <p:nvPr/>
        </p:nvGrpSpPr>
        <p:grpSpPr>
          <a:xfrm>
            <a:off x="1905496" y="1872025"/>
            <a:ext cx="2498250" cy="4907693"/>
            <a:chOff x="1905496" y="1872025"/>
            <a:chExt cx="2498250" cy="4907693"/>
          </a:xfrm>
        </p:grpSpPr>
        <p:sp>
          <p:nvSpPr>
            <p:cNvPr id="13" name="文本框 12"/>
            <p:cNvSpPr txBox="1"/>
            <p:nvPr/>
          </p:nvSpPr>
          <p:spPr>
            <a:xfrm>
              <a:off x="2080479" y="3455731"/>
              <a:ext cx="2148281" cy="3323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kumimoji="1" lang="en-US" altLang="zh-CN" sz="2000" dirty="0" smtClean="0">
                  <a:solidFill>
                    <a:schemeClr val="bg1">
                      <a:lumMod val="7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HERE IS  YOUR</a:t>
              </a:r>
              <a:r>
                <a:rPr kumimoji="1" lang="zh-CN" altLang="en-US" sz="2000" dirty="0" smtClean="0">
                  <a:solidFill>
                    <a:schemeClr val="bg1">
                      <a:lumMod val="7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 </a:t>
              </a:r>
              <a:r>
                <a:rPr kumimoji="1" lang="en-US" altLang="zh-CN" sz="2000" dirty="0" smtClean="0">
                  <a:solidFill>
                    <a:schemeClr val="bg1">
                      <a:lumMod val="7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TEXT</a:t>
              </a:r>
            </a:p>
            <a:p>
              <a:pPr>
                <a:lnSpc>
                  <a:spcPct val="150000"/>
                </a:lnSpc>
              </a:pPr>
              <a:r>
                <a:rPr kumimoji="1" lang="en-US" altLang="zh-CN" sz="2000" dirty="0">
                  <a:solidFill>
                    <a:schemeClr val="bg1">
                      <a:lumMod val="7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HERE IS  YOUR</a:t>
              </a:r>
              <a:r>
                <a:rPr kumimoji="1" lang="zh-CN" altLang="en-US" sz="2000" dirty="0">
                  <a:solidFill>
                    <a:schemeClr val="bg1">
                      <a:lumMod val="7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 </a:t>
              </a:r>
              <a:r>
                <a:rPr kumimoji="1" lang="en-US" altLang="zh-CN" sz="2000" dirty="0">
                  <a:solidFill>
                    <a:schemeClr val="bg1">
                      <a:lumMod val="7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TEXT</a:t>
              </a:r>
              <a:endParaRPr kumimoji="1" lang="zh-CN" altLang="en-US" sz="2000" dirty="0">
                <a:solidFill>
                  <a:schemeClr val="bg1">
                    <a:lumMod val="6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  <a:p>
              <a:pPr>
                <a:lnSpc>
                  <a:spcPct val="150000"/>
                </a:lnSpc>
              </a:pPr>
              <a:r>
                <a:rPr kumimoji="1" lang="en-US" altLang="zh-CN" sz="2000" dirty="0">
                  <a:solidFill>
                    <a:schemeClr val="bg1">
                      <a:lumMod val="7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HERE IS  YOUR</a:t>
              </a:r>
              <a:r>
                <a:rPr kumimoji="1" lang="zh-CN" altLang="en-US" sz="2000" dirty="0">
                  <a:solidFill>
                    <a:schemeClr val="bg1">
                      <a:lumMod val="7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 </a:t>
              </a:r>
              <a:r>
                <a:rPr kumimoji="1" lang="en-US" altLang="zh-CN" sz="2000" dirty="0">
                  <a:solidFill>
                    <a:schemeClr val="bg1">
                      <a:lumMod val="7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TEXT</a:t>
              </a:r>
              <a:endParaRPr kumimoji="1" lang="zh-CN" altLang="en-US" sz="2000" dirty="0">
                <a:solidFill>
                  <a:schemeClr val="bg1">
                    <a:lumMod val="6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  <a:p>
              <a:pPr algn="just">
                <a:lnSpc>
                  <a:spcPct val="150000"/>
                </a:lnSpc>
              </a:pPr>
              <a:endParaRPr kumimoji="1" lang="zh-CN" altLang="en-US" sz="2000" dirty="0">
                <a:solidFill>
                  <a:schemeClr val="bg1">
                    <a:lumMod val="6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3" name="同侧圆角矩形 2"/>
            <p:cNvSpPr/>
            <p:nvPr/>
          </p:nvSpPr>
          <p:spPr>
            <a:xfrm>
              <a:off x="1905496" y="1872025"/>
              <a:ext cx="2498250" cy="1371116"/>
            </a:xfrm>
            <a:prstGeom prst="round2SameRect">
              <a:avLst/>
            </a:prstGeom>
            <a:solidFill>
              <a:srgbClr val="F3AFB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rgbClr val="F3AFB3"/>
                </a:solidFill>
              </a:endParaRPr>
            </a:p>
          </p:txBody>
        </p:sp>
        <p:sp>
          <p:nvSpPr>
            <p:cNvPr id="21" name="同侧圆角矩形 20"/>
            <p:cNvSpPr/>
            <p:nvPr/>
          </p:nvSpPr>
          <p:spPr>
            <a:xfrm rot="10800000">
              <a:off x="1905496" y="3364164"/>
              <a:ext cx="2498250" cy="3012141"/>
            </a:xfrm>
            <a:prstGeom prst="round2SameRect">
              <a:avLst/>
            </a:prstGeom>
            <a:noFill/>
            <a:ln>
              <a:solidFill>
                <a:srgbClr val="F3AFB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2046773" y="2208623"/>
              <a:ext cx="2323263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kumimoji="1" lang="en-US" altLang="zh-CN" sz="2800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POINT</a:t>
              </a:r>
              <a:r>
                <a:rPr kumimoji="1" lang="zh-CN" altLang="en-US" sz="2800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 </a:t>
              </a:r>
              <a:r>
                <a:rPr kumimoji="1" lang="en-US" altLang="zh-CN" sz="2800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TWO</a:t>
              </a:r>
              <a:r>
                <a:rPr kumimoji="1" lang="zh-CN" altLang="en-US" sz="2800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 </a:t>
              </a:r>
              <a:endParaRPr kumimoji="1" lang="zh-CN" altLang="en-US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</p:grpSp>
      <p:grpSp>
        <p:nvGrpSpPr>
          <p:cNvPr id="6" name="组 5"/>
          <p:cNvGrpSpPr/>
          <p:nvPr/>
        </p:nvGrpSpPr>
        <p:grpSpPr>
          <a:xfrm>
            <a:off x="5123259" y="1872025"/>
            <a:ext cx="2498250" cy="4907693"/>
            <a:chOff x="5123259" y="1872025"/>
            <a:chExt cx="2498250" cy="4907693"/>
          </a:xfrm>
        </p:grpSpPr>
        <p:sp>
          <p:nvSpPr>
            <p:cNvPr id="25" name="文本框 24"/>
            <p:cNvSpPr txBox="1"/>
            <p:nvPr/>
          </p:nvSpPr>
          <p:spPr>
            <a:xfrm>
              <a:off x="5298242" y="3455731"/>
              <a:ext cx="2148281" cy="3323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kumimoji="1" lang="en-US" altLang="zh-CN" sz="2000" dirty="0" smtClean="0">
                  <a:solidFill>
                    <a:schemeClr val="bg1">
                      <a:lumMod val="7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HERE IS  YOUR</a:t>
              </a:r>
              <a:r>
                <a:rPr kumimoji="1" lang="zh-CN" altLang="en-US" sz="2000" dirty="0" smtClean="0">
                  <a:solidFill>
                    <a:schemeClr val="bg1">
                      <a:lumMod val="7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 </a:t>
              </a:r>
              <a:r>
                <a:rPr kumimoji="1" lang="en-US" altLang="zh-CN" sz="2000" dirty="0" smtClean="0">
                  <a:solidFill>
                    <a:schemeClr val="bg1">
                      <a:lumMod val="7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TEXT</a:t>
              </a:r>
            </a:p>
            <a:p>
              <a:pPr>
                <a:lnSpc>
                  <a:spcPct val="150000"/>
                </a:lnSpc>
              </a:pPr>
              <a:r>
                <a:rPr kumimoji="1" lang="en-US" altLang="zh-CN" sz="2000" dirty="0">
                  <a:solidFill>
                    <a:schemeClr val="bg1">
                      <a:lumMod val="7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HERE IS  YOUR</a:t>
              </a:r>
              <a:r>
                <a:rPr kumimoji="1" lang="zh-CN" altLang="en-US" sz="2000" dirty="0">
                  <a:solidFill>
                    <a:schemeClr val="bg1">
                      <a:lumMod val="7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 </a:t>
              </a:r>
              <a:r>
                <a:rPr kumimoji="1" lang="en-US" altLang="zh-CN" sz="2000" dirty="0">
                  <a:solidFill>
                    <a:schemeClr val="bg1">
                      <a:lumMod val="7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TEXT</a:t>
              </a:r>
              <a:endParaRPr kumimoji="1" lang="zh-CN" altLang="en-US" sz="2000" dirty="0">
                <a:solidFill>
                  <a:schemeClr val="bg1">
                    <a:lumMod val="6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  <a:p>
              <a:pPr>
                <a:lnSpc>
                  <a:spcPct val="150000"/>
                </a:lnSpc>
              </a:pPr>
              <a:r>
                <a:rPr kumimoji="1" lang="en-US" altLang="zh-CN" sz="2000" dirty="0">
                  <a:solidFill>
                    <a:schemeClr val="bg1">
                      <a:lumMod val="7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HERE IS  YOUR</a:t>
              </a:r>
              <a:r>
                <a:rPr kumimoji="1" lang="zh-CN" altLang="en-US" sz="2000" dirty="0">
                  <a:solidFill>
                    <a:schemeClr val="bg1">
                      <a:lumMod val="7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 </a:t>
              </a:r>
              <a:r>
                <a:rPr kumimoji="1" lang="en-US" altLang="zh-CN" sz="2000" dirty="0">
                  <a:solidFill>
                    <a:schemeClr val="bg1">
                      <a:lumMod val="7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TEXT</a:t>
              </a:r>
              <a:endParaRPr kumimoji="1" lang="zh-CN" altLang="en-US" sz="2000" dirty="0">
                <a:solidFill>
                  <a:schemeClr val="bg1">
                    <a:lumMod val="6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  <a:p>
              <a:pPr algn="just">
                <a:lnSpc>
                  <a:spcPct val="150000"/>
                </a:lnSpc>
              </a:pPr>
              <a:endParaRPr kumimoji="1" lang="zh-CN" altLang="en-US" sz="2000" dirty="0">
                <a:solidFill>
                  <a:schemeClr val="bg1">
                    <a:lumMod val="6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26" name="同侧圆角矩形 25"/>
            <p:cNvSpPr/>
            <p:nvPr/>
          </p:nvSpPr>
          <p:spPr>
            <a:xfrm>
              <a:off x="5123259" y="1872025"/>
              <a:ext cx="2498250" cy="1371116"/>
            </a:xfrm>
            <a:prstGeom prst="round2SameRect">
              <a:avLst/>
            </a:prstGeom>
            <a:solidFill>
              <a:srgbClr val="C9DE7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7" name="同侧圆角矩形 26"/>
            <p:cNvSpPr/>
            <p:nvPr/>
          </p:nvSpPr>
          <p:spPr>
            <a:xfrm rot="10800000">
              <a:off x="5123259" y="3364164"/>
              <a:ext cx="2498250" cy="3012141"/>
            </a:xfrm>
            <a:prstGeom prst="round2SameRect">
              <a:avLst/>
            </a:prstGeom>
            <a:noFill/>
            <a:ln>
              <a:solidFill>
                <a:srgbClr val="C9DE7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8" name="矩形 27"/>
            <p:cNvSpPr/>
            <p:nvPr/>
          </p:nvSpPr>
          <p:spPr>
            <a:xfrm>
              <a:off x="5264536" y="2208623"/>
              <a:ext cx="2235775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kumimoji="1" lang="en-US" altLang="zh-CN" sz="2800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POINT</a:t>
              </a:r>
              <a:r>
                <a:rPr kumimoji="1" lang="zh-CN" altLang="en-US" sz="2800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 </a:t>
              </a:r>
              <a:r>
                <a:rPr kumimoji="1" lang="en-US" altLang="zh-CN" sz="2800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ONE</a:t>
              </a:r>
              <a:r>
                <a:rPr kumimoji="1" lang="zh-CN" altLang="en-US" sz="2800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 </a:t>
              </a:r>
              <a:endParaRPr kumimoji="1" lang="zh-CN" altLang="en-US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</p:grpSp>
      <p:grpSp>
        <p:nvGrpSpPr>
          <p:cNvPr id="7" name="组 6"/>
          <p:cNvGrpSpPr/>
          <p:nvPr/>
        </p:nvGrpSpPr>
        <p:grpSpPr>
          <a:xfrm>
            <a:off x="8331450" y="1872025"/>
            <a:ext cx="2517392" cy="4907693"/>
            <a:chOff x="8331450" y="1872025"/>
            <a:chExt cx="2517392" cy="4907693"/>
          </a:xfrm>
        </p:grpSpPr>
        <p:sp>
          <p:nvSpPr>
            <p:cNvPr id="30" name="文本框 29"/>
            <p:cNvSpPr txBox="1"/>
            <p:nvPr/>
          </p:nvSpPr>
          <p:spPr>
            <a:xfrm>
              <a:off x="8516006" y="3455731"/>
              <a:ext cx="2148281" cy="3323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kumimoji="1" lang="en-US" altLang="zh-CN" sz="2000" dirty="0" smtClean="0">
                  <a:solidFill>
                    <a:schemeClr val="bg1">
                      <a:lumMod val="7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HERE IS  YOUR</a:t>
              </a:r>
              <a:r>
                <a:rPr kumimoji="1" lang="zh-CN" altLang="en-US" sz="2000" dirty="0" smtClean="0">
                  <a:solidFill>
                    <a:schemeClr val="bg1">
                      <a:lumMod val="7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 </a:t>
              </a:r>
              <a:r>
                <a:rPr kumimoji="1" lang="en-US" altLang="zh-CN" sz="2000" dirty="0" smtClean="0">
                  <a:solidFill>
                    <a:schemeClr val="bg1">
                      <a:lumMod val="7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TEXT</a:t>
              </a:r>
            </a:p>
            <a:p>
              <a:pPr>
                <a:lnSpc>
                  <a:spcPct val="150000"/>
                </a:lnSpc>
              </a:pPr>
              <a:r>
                <a:rPr kumimoji="1" lang="en-US" altLang="zh-CN" sz="2000" dirty="0">
                  <a:solidFill>
                    <a:schemeClr val="bg1">
                      <a:lumMod val="7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HERE IS  YOUR</a:t>
              </a:r>
              <a:r>
                <a:rPr kumimoji="1" lang="zh-CN" altLang="en-US" sz="2000" dirty="0">
                  <a:solidFill>
                    <a:schemeClr val="bg1">
                      <a:lumMod val="7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 </a:t>
              </a:r>
              <a:r>
                <a:rPr kumimoji="1" lang="en-US" altLang="zh-CN" sz="2000" dirty="0">
                  <a:solidFill>
                    <a:schemeClr val="bg1">
                      <a:lumMod val="7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TEXT</a:t>
              </a:r>
              <a:endParaRPr kumimoji="1" lang="zh-CN" altLang="en-US" sz="2000" dirty="0">
                <a:solidFill>
                  <a:schemeClr val="bg1">
                    <a:lumMod val="6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  <a:p>
              <a:pPr>
                <a:lnSpc>
                  <a:spcPct val="150000"/>
                </a:lnSpc>
              </a:pPr>
              <a:r>
                <a:rPr kumimoji="1" lang="en-US" altLang="zh-CN" sz="2000" dirty="0">
                  <a:solidFill>
                    <a:schemeClr val="bg1">
                      <a:lumMod val="7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HERE IS  YOUR</a:t>
              </a:r>
              <a:r>
                <a:rPr kumimoji="1" lang="zh-CN" altLang="en-US" sz="2000" dirty="0">
                  <a:solidFill>
                    <a:schemeClr val="bg1">
                      <a:lumMod val="7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 </a:t>
              </a:r>
              <a:r>
                <a:rPr kumimoji="1" lang="en-US" altLang="zh-CN" sz="2000" dirty="0">
                  <a:solidFill>
                    <a:schemeClr val="bg1">
                      <a:lumMod val="7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TEXT</a:t>
              </a:r>
              <a:endParaRPr kumimoji="1" lang="zh-CN" altLang="en-US" sz="2000" dirty="0">
                <a:solidFill>
                  <a:schemeClr val="bg1">
                    <a:lumMod val="6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  <a:p>
              <a:pPr algn="just">
                <a:lnSpc>
                  <a:spcPct val="150000"/>
                </a:lnSpc>
              </a:pPr>
              <a:endParaRPr kumimoji="1" lang="zh-CN" altLang="en-US" sz="2000" dirty="0">
                <a:solidFill>
                  <a:schemeClr val="bg1">
                    <a:lumMod val="6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31" name="同侧圆角矩形 30"/>
            <p:cNvSpPr/>
            <p:nvPr/>
          </p:nvSpPr>
          <p:spPr>
            <a:xfrm>
              <a:off x="8341023" y="1872025"/>
              <a:ext cx="2498250" cy="1371116"/>
            </a:xfrm>
            <a:prstGeom prst="round2SameRect">
              <a:avLst/>
            </a:prstGeom>
            <a:solidFill>
              <a:srgbClr val="A0DCF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32" name="同侧圆角矩形 31"/>
            <p:cNvSpPr/>
            <p:nvPr/>
          </p:nvSpPr>
          <p:spPr>
            <a:xfrm rot="10800000">
              <a:off x="8341023" y="3364164"/>
              <a:ext cx="2498250" cy="3012141"/>
            </a:xfrm>
            <a:prstGeom prst="round2SameRect">
              <a:avLst/>
            </a:prstGeom>
            <a:noFill/>
            <a:ln>
              <a:solidFill>
                <a:srgbClr val="A0DCF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33" name="矩形 32"/>
            <p:cNvSpPr/>
            <p:nvPr/>
          </p:nvSpPr>
          <p:spPr>
            <a:xfrm>
              <a:off x="8331450" y="2222088"/>
              <a:ext cx="2517392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kumimoji="1" lang="en-US" altLang="zh-CN" sz="2800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POINT</a:t>
              </a:r>
              <a:r>
                <a:rPr kumimoji="1" lang="zh-CN" altLang="en-US" sz="2800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 </a:t>
              </a:r>
              <a:r>
                <a:rPr kumimoji="1" lang="en-US" altLang="zh-CN" sz="2800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THREE</a:t>
              </a:r>
              <a:r>
                <a:rPr kumimoji="1" lang="zh-CN" altLang="en-US" sz="2800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 </a:t>
              </a:r>
              <a:endParaRPr kumimoji="1" lang="zh-CN" altLang="en-US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</p:grpSp>
      <p:cxnSp>
        <p:nvCxnSpPr>
          <p:cNvPr id="34" name="直线连接符 33"/>
          <p:cNvCxnSpPr/>
          <p:nvPr/>
        </p:nvCxnSpPr>
        <p:spPr>
          <a:xfrm>
            <a:off x="3363297" y="1307145"/>
            <a:ext cx="3346785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35" name="文本框 34"/>
          <p:cNvSpPr txBox="1"/>
          <p:nvPr/>
        </p:nvSpPr>
        <p:spPr>
          <a:xfrm>
            <a:off x="3376744" y="803888"/>
            <a:ext cx="34464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0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HERE YOUR</a:t>
            </a:r>
            <a:r>
              <a:rPr kumimoji="1" lang="zh-CN" altLang="en-US" sz="2000" dirty="0">
                <a:solidFill>
                  <a:schemeClr val="bg1">
                    <a:lumMod val="8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kumimoji="1" lang="en-US" altLang="zh-CN" sz="20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INTRODUICE</a:t>
            </a:r>
            <a:endParaRPr kumimoji="1" lang="zh-CN" altLang="en-US" sz="2000" dirty="0">
              <a:solidFill>
                <a:schemeClr val="bg1">
                  <a:lumMod val="8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10955850" y="524942"/>
            <a:ext cx="145300" cy="148458"/>
          </a:xfrm>
          <a:prstGeom prst="ellipse">
            <a:avLst/>
          </a:prstGeom>
          <a:solidFill>
            <a:srgbClr val="F3AF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2" name="椭圆 41"/>
          <p:cNvSpPr/>
          <p:nvPr/>
        </p:nvSpPr>
        <p:spPr>
          <a:xfrm>
            <a:off x="9750806" y="524942"/>
            <a:ext cx="145300" cy="148458"/>
          </a:xfrm>
          <a:prstGeom prst="ellipse">
            <a:avLst/>
          </a:prstGeom>
          <a:solidFill>
            <a:srgbClr val="F3ED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3" name="椭圆 42"/>
          <p:cNvSpPr/>
          <p:nvPr/>
        </p:nvSpPr>
        <p:spPr>
          <a:xfrm>
            <a:off x="9148284" y="524942"/>
            <a:ext cx="145300" cy="148458"/>
          </a:xfrm>
          <a:prstGeom prst="ellipse">
            <a:avLst/>
          </a:prstGeom>
          <a:solidFill>
            <a:srgbClr val="C9DE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4" name="椭圆 43"/>
          <p:cNvSpPr/>
          <p:nvPr/>
        </p:nvSpPr>
        <p:spPr>
          <a:xfrm>
            <a:off x="10353328" y="524942"/>
            <a:ext cx="145300" cy="148458"/>
          </a:xfrm>
          <a:prstGeom prst="ellipse">
            <a:avLst/>
          </a:prstGeom>
          <a:solidFill>
            <a:srgbClr val="A0DC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5" name="椭圆 44"/>
          <p:cNvSpPr/>
          <p:nvPr/>
        </p:nvSpPr>
        <p:spPr>
          <a:xfrm>
            <a:off x="11558371" y="524942"/>
            <a:ext cx="145300" cy="148458"/>
          </a:xfrm>
          <a:prstGeom prst="ellipse">
            <a:avLst/>
          </a:prstGeom>
          <a:solidFill>
            <a:srgbClr val="FAE1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721796" y="400123"/>
            <a:ext cx="22072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6000" smtClean="0">
                <a:solidFill>
                  <a:srgbClr val="F3AFB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Title</a:t>
            </a:r>
            <a:endParaRPr kumimoji="1" lang="zh-CN" altLang="en-US" sz="6000" dirty="0">
              <a:solidFill>
                <a:srgbClr val="F3AFB3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227882" y="1707672"/>
            <a:ext cx="269487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kumimoji="1" lang="en-US" altLang="zh-CN" sz="2000" dirty="0" smtClean="0">
                <a:solidFill>
                  <a:schemeClr val="bg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HERE IS  YOUR</a:t>
            </a:r>
            <a:r>
              <a:rPr kumimoji="1" lang="zh-CN" altLang="en-US" sz="2000" dirty="0" smtClean="0">
                <a:solidFill>
                  <a:schemeClr val="bg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kumimoji="1" lang="en-US" altLang="zh-CN" sz="2000" dirty="0" smtClean="0">
                <a:solidFill>
                  <a:schemeClr val="bg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TEXT</a:t>
            </a:r>
          </a:p>
          <a:p>
            <a:pPr algn="just">
              <a:lnSpc>
                <a:spcPct val="150000"/>
              </a:lnSpc>
            </a:pPr>
            <a:r>
              <a:rPr kumimoji="1" lang="en-US" altLang="zh-CN" sz="2000" dirty="0">
                <a:solidFill>
                  <a:schemeClr val="bg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HERE IS  YOUR</a:t>
            </a:r>
            <a:r>
              <a:rPr kumimoji="1" lang="zh-CN" altLang="en-US" sz="2000" dirty="0">
                <a:solidFill>
                  <a:schemeClr val="bg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kumimoji="1" lang="en-US" altLang="zh-CN" sz="2000" dirty="0">
                <a:solidFill>
                  <a:schemeClr val="bg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TEXT</a:t>
            </a:r>
            <a:endParaRPr kumimoji="1" lang="zh-CN" altLang="en-US" sz="2000" dirty="0">
              <a:solidFill>
                <a:schemeClr val="bg1">
                  <a:lumMod val="6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just">
              <a:lnSpc>
                <a:spcPct val="150000"/>
              </a:lnSpc>
            </a:pPr>
            <a:r>
              <a:rPr kumimoji="1" lang="en-US" altLang="zh-CN" sz="2000" dirty="0">
                <a:solidFill>
                  <a:schemeClr val="bg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HERE IS  YOUR</a:t>
            </a:r>
            <a:r>
              <a:rPr kumimoji="1" lang="zh-CN" altLang="en-US" sz="2000" dirty="0">
                <a:solidFill>
                  <a:schemeClr val="bg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kumimoji="1" lang="en-US" altLang="zh-CN" sz="2000" dirty="0">
                <a:solidFill>
                  <a:schemeClr val="bg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TEXT</a:t>
            </a:r>
            <a:endParaRPr kumimoji="1" lang="zh-CN" altLang="en-US" sz="2000" dirty="0">
              <a:solidFill>
                <a:schemeClr val="bg1">
                  <a:lumMod val="6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just">
              <a:lnSpc>
                <a:spcPct val="150000"/>
              </a:lnSpc>
            </a:pPr>
            <a:endParaRPr kumimoji="1" lang="zh-CN" altLang="en-US" sz="2000" dirty="0">
              <a:solidFill>
                <a:schemeClr val="bg1">
                  <a:lumMod val="6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215799" y="4319014"/>
            <a:ext cx="269487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kumimoji="1" lang="en-US" altLang="zh-CN" sz="2000" dirty="0" smtClean="0">
                <a:solidFill>
                  <a:schemeClr val="bg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HERE IS  YOUR</a:t>
            </a:r>
            <a:r>
              <a:rPr kumimoji="1" lang="zh-CN" altLang="en-US" sz="2000" dirty="0" smtClean="0">
                <a:solidFill>
                  <a:schemeClr val="bg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kumimoji="1" lang="en-US" altLang="zh-CN" sz="2000" dirty="0" smtClean="0">
                <a:solidFill>
                  <a:schemeClr val="bg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TEXT</a:t>
            </a:r>
          </a:p>
          <a:p>
            <a:pPr algn="just">
              <a:lnSpc>
                <a:spcPct val="150000"/>
              </a:lnSpc>
            </a:pPr>
            <a:r>
              <a:rPr kumimoji="1" lang="en-US" altLang="zh-CN" sz="2000" dirty="0">
                <a:solidFill>
                  <a:schemeClr val="bg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HERE IS  YOUR</a:t>
            </a:r>
            <a:r>
              <a:rPr kumimoji="1" lang="zh-CN" altLang="en-US" sz="2000" dirty="0">
                <a:solidFill>
                  <a:schemeClr val="bg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kumimoji="1" lang="en-US" altLang="zh-CN" sz="2000" dirty="0">
                <a:solidFill>
                  <a:schemeClr val="bg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TEXT</a:t>
            </a:r>
            <a:endParaRPr kumimoji="1" lang="zh-CN" altLang="en-US" sz="2000" dirty="0">
              <a:solidFill>
                <a:schemeClr val="bg1">
                  <a:lumMod val="6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just">
              <a:lnSpc>
                <a:spcPct val="150000"/>
              </a:lnSpc>
            </a:pPr>
            <a:r>
              <a:rPr kumimoji="1" lang="en-US" altLang="zh-CN" sz="2000" dirty="0">
                <a:solidFill>
                  <a:schemeClr val="bg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HERE IS  YOUR</a:t>
            </a:r>
            <a:r>
              <a:rPr kumimoji="1" lang="zh-CN" altLang="en-US" sz="2000" dirty="0">
                <a:solidFill>
                  <a:schemeClr val="bg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kumimoji="1" lang="en-US" altLang="zh-CN" sz="2000" dirty="0">
                <a:solidFill>
                  <a:schemeClr val="bg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TEXT</a:t>
            </a:r>
            <a:endParaRPr kumimoji="1" lang="zh-CN" altLang="en-US" sz="2000" dirty="0">
              <a:solidFill>
                <a:schemeClr val="bg1">
                  <a:lumMod val="6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just">
              <a:lnSpc>
                <a:spcPct val="150000"/>
              </a:lnSpc>
            </a:pPr>
            <a:endParaRPr kumimoji="1" lang="zh-CN" altLang="en-US" sz="2000" dirty="0">
              <a:solidFill>
                <a:schemeClr val="bg1">
                  <a:lumMod val="6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graphicFrame>
        <p:nvGraphicFramePr>
          <p:cNvPr id="3" name="图表 2"/>
          <p:cNvGraphicFramePr/>
          <p:nvPr/>
        </p:nvGraphicFramePr>
        <p:xfrm>
          <a:off x="2389094" y="1141506"/>
          <a:ext cx="6983506" cy="46556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4" name="组 3"/>
          <p:cNvGrpSpPr/>
          <p:nvPr/>
        </p:nvGrpSpPr>
        <p:grpSpPr>
          <a:xfrm>
            <a:off x="7139762" y="4319014"/>
            <a:ext cx="3824356" cy="1938992"/>
            <a:chOff x="7139762" y="4319014"/>
            <a:chExt cx="3824356" cy="1938992"/>
          </a:xfrm>
        </p:grpSpPr>
        <p:sp>
          <p:nvSpPr>
            <p:cNvPr id="15" name="文本框 14"/>
            <p:cNvSpPr txBox="1"/>
            <p:nvPr/>
          </p:nvSpPr>
          <p:spPr>
            <a:xfrm>
              <a:off x="8269247" y="4319014"/>
              <a:ext cx="2694871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kumimoji="1" lang="en-US" altLang="zh-CN" sz="2000" dirty="0" smtClean="0">
                  <a:solidFill>
                    <a:schemeClr val="bg1">
                      <a:lumMod val="7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HERE IS  YOUR</a:t>
              </a:r>
              <a:r>
                <a:rPr kumimoji="1" lang="zh-CN" altLang="en-US" sz="2000" dirty="0" smtClean="0">
                  <a:solidFill>
                    <a:schemeClr val="bg1">
                      <a:lumMod val="7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 </a:t>
              </a:r>
              <a:r>
                <a:rPr kumimoji="1" lang="en-US" altLang="zh-CN" sz="2000" dirty="0" smtClean="0">
                  <a:solidFill>
                    <a:schemeClr val="bg1">
                      <a:lumMod val="7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TEXT</a:t>
              </a:r>
            </a:p>
            <a:p>
              <a:pPr algn="just">
                <a:lnSpc>
                  <a:spcPct val="150000"/>
                </a:lnSpc>
              </a:pPr>
              <a:r>
                <a:rPr kumimoji="1" lang="en-US" altLang="zh-CN" sz="2000" dirty="0">
                  <a:solidFill>
                    <a:schemeClr val="bg1">
                      <a:lumMod val="7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HERE IS  YOUR</a:t>
              </a:r>
              <a:r>
                <a:rPr kumimoji="1" lang="zh-CN" altLang="en-US" sz="2000" dirty="0">
                  <a:solidFill>
                    <a:schemeClr val="bg1">
                      <a:lumMod val="7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 </a:t>
              </a:r>
              <a:r>
                <a:rPr kumimoji="1" lang="en-US" altLang="zh-CN" sz="2000" dirty="0">
                  <a:solidFill>
                    <a:schemeClr val="bg1">
                      <a:lumMod val="7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TEXT</a:t>
              </a:r>
              <a:endParaRPr kumimoji="1" lang="zh-CN" altLang="en-US" sz="2000" dirty="0">
                <a:solidFill>
                  <a:schemeClr val="bg1">
                    <a:lumMod val="6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  <a:p>
              <a:pPr algn="just">
                <a:lnSpc>
                  <a:spcPct val="150000"/>
                </a:lnSpc>
              </a:pPr>
              <a:r>
                <a:rPr kumimoji="1" lang="en-US" altLang="zh-CN" sz="2000" dirty="0">
                  <a:solidFill>
                    <a:schemeClr val="bg1">
                      <a:lumMod val="7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HERE IS  YOUR</a:t>
              </a:r>
              <a:r>
                <a:rPr kumimoji="1" lang="zh-CN" altLang="en-US" sz="2000" dirty="0">
                  <a:solidFill>
                    <a:schemeClr val="bg1">
                      <a:lumMod val="7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 </a:t>
              </a:r>
              <a:r>
                <a:rPr kumimoji="1" lang="en-US" altLang="zh-CN" sz="2000" dirty="0">
                  <a:solidFill>
                    <a:schemeClr val="bg1">
                      <a:lumMod val="7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TEXT</a:t>
              </a:r>
              <a:endParaRPr kumimoji="1" lang="zh-CN" altLang="en-US" sz="2000" dirty="0">
                <a:solidFill>
                  <a:schemeClr val="bg1">
                    <a:lumMod val="6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  <a:p>
              <a:pPr algn="just">
                <a:lnSpc>
                  <a:spcPct val="150000"/>
                </a:lnSpc>
              </a:pPr>
              <a:endParaRPr kumimoji="1" lang="zh-CN" altLang="en-US" sz="2000" dirty="0">
                <a:solidFill>
                  <a:schemeClr val="bg1">
                    <a:lumMod val="6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cxnSp>
          <p:nvCxnSpPr>
            <p:cNvPr id="6" name="肘形连接符 5"/>
            <p:cNvCxnSpPr/>
            <p:nvPr/>
          </p:nvCxnSpPr>
          <p:spPr>
            <a:xfrm>
              <a:off x="7139762" y="4319014"/>
              <a:ext cx="914400" cy="914400"/>
            </a:xfrm>
            <a:prstGeom prst="bentConnector3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组 1"/>
          <p:cNvGrpSpPr/>
          <p:nvPr/>
        </p:nvGrpSpPr>
        <p:grpSpPr>
          <a:xfrm>
            <a:off x="5590052" y="1705803"/>
            <a:ext cx="5374065" cy="1938992"/>
            <a:chOff x="5590052" y="1705803"/>
            <a:chExt cx="5374065" cy="1938992"/>
          </a:xfrm>
        </p:grpSpPr>
        <p:sp>
          <p:nvSpPr>
            <p:cNvPr id="16" name="文本框 15"/>
            <p:cNvSpPr txBox="1"/>
            <p:nvPr/>
          </p:nvSpPr>
          <p:spPr>
            <a:xfrm>
              <a:off x="8269246" y="1705803"/>
              <a:ext cx="2694871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kumimoji="1" lang="en-US" altLang="zh-CN" sz="2000" dirty="0" smtClean="0">
                  <a:solidFill>
                    <a:schemeClr val="bg1">
                      <a:lumMod val="7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HERE IS  YOUR</a:t>
              </a:r>
              <a:r>
                <a:rPr kumimoji="1" lang="zh-CN" altLang="en-US" sz="2000" dirty="0" smtClean="0">
                  <a:solidFill>
                    <a:schemeClr val="bg1">
                      <a:lumMod val="7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 </a:t>
              </a:r>
              <a:r>
                <a:rPr kumimoji="1" lang="en-US" altLang="zh-CN" sz="2000" dirty="0" smtClean="0">
                  <a:solidFill>
                    <a:schemeClr val="bg1">
                      <a:lumMod val="7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TEXT</a:t>
              </a:r>
            </a:p>
            <a:p>
              <a:pPr algn="just">
                <a:lnSpc>
                  <a:spcPct val="150000"/>
                </a:lnSpc>
              </a:pPr>
              <a:r>
                <a:rPr kumimoji="1" lang="en-US" altLang="zh-CN" sz="2000" dirty="0">
                  <a:solidFill>
                    <a:schemeClr val="bg1">
                      <a:lumMod val="7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HERE IS  YOUR</a:t>
              </a:r>
              <a:r>
                <a:rPr kumimoji="1" lang="zh-CN" altLang="en-US" sz="2000" dirty="0">
                  <a:solidFill>
                    <a:schemeClr val="bg1">
                      <a:lumMod val="7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 </a:t>
              </a:r>
              <a:r>
                <a:rPr kumimoji="1" lang="en-US" altLang="zh-CN" sz="2000" dirty="0">
                  <a:solidFill>
                    <a:schemeClr val="bg1">
                      <a:lumMod val="7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TEXT</a:t>
              </a:r>
              <a:endParaRPr kumimoji="1" lang="zh-CN" altLang="en-US" sz="2000" dirty="0">
                <a:solidFill>
                  <a:schemeClr val="bg1">
                    <a:lumMod val="6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  <a:p>
              <a:pPr algn="just">
                <a:lnSpc>
                  <a:spcPct val="150000"/>
                </a:lnSpc>
              </a:pPr>
              <a:r>
                <a:rPr kumimoji="1" lang="en-US" altLang="zh-CN" sz="2000" dirty="0">
                  <a:solidFill>
                    <a:schemeClr val="bg1">
                      <a:lumMod val="7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HERE IS  YOUR</a:t>
              </a:r>
              <a:r>
                <a:rPr kumimoji="1" lang="zh-CN" altLang="en-US" sz="2000" dirty="0">
                  <a:solidFill>
                    <a:schemeClr val="bg1">
                      <a:lumMod val="7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 </a:t>
              </a:r>
              <a:r>
                <a:rPr kumimoji="1" lang="en-US" altLang="zh-CN" sz="2000" dirty="0">
                  <a:solidFill>
                    <a:schemeClr val="bg1">
                      <a:lumMod val="7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TEXT</a:t>
              </a:r>
              <a:endParaRPr kumimoji="1" lang="zh-CN" altLang="en-US" sz="2000" dirty="0">
                <a:solidFill>
                  <a:schemeClr val="bg1">
                    <a:lumMod val="6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  <a:p>
              <a:pPr algn="just">
                <a:lnSpc>
                  <a:spcPct val="150000"/>
                </a:lnSpc>
              </a:pPr>
              <a:endParaRPr kumimoji="1" lang="zh-CN" altLang="en-US" sz="2000" dirty="0">
                <a:solidFill>
                  <a:schemeClr val="bg1">
                    <a:lumMod val="6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cxnSp>
          <p:nvCxnSpPr>
            <p:cNvPr id="21" name="肘形连接符 20"/>
            <p:cNvCxnSpPr/>
            <p:nvPr/>
          </p:nvCxnSpPr>
          <p:spPr>
            <a:xfrm rot="10800000" flipV="1">
              <a:off x="5590052" y="1909482"/>
              <a:ext cx="2679194" cy="132498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6785" y="349117"/>
            <a:ext cx="22072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6000" dirty="0" smtClean="0">
                <a:solidFill>
                  <a:srgbClr val="F3AFB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Title</a:t>
            </a:r>
            <a:endParaRPr kumimoji="1" lang="zh-CN" altLang="en-US" sz="6000" dirty="0">
              <a:solidFill>
                <a:srgbClr val="F3AFB3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5482" y="2044099"/>
            <a:ext cx="5394365" cy="3756100"/>
          </a:xfrm>
          <a:prstGeom prst="rect">
            <a:avLst/>
          </a:prstGeom>
        </p:spPr>
      </p:pic>
      <p:sp>
        <p:nvSpPr>
          <p:cNvPr id="17" name="任意形状 16"/>
          <p:cNvSpPr/>
          <p:nvPr/>
        </p:nvSpPr>
        <p:spPr>
          <a:xfrm>
            <a:off x="3326687" y="-16042"/>
            <a:ext cx="8881355" cy="6874042"/>
          </a:xfrm>
          <a:custGeom>
            <a:avLst/>
            <a:gdLst>
              <a:gd name="connsiteX0" fmla="*/ 1848801 w 8865313"/>
              <a:gd name="connsiteY0" fmla="*/ 0 h 6875416"/>
              <a:gd name="connsiteX1" fmla="*/ 8783859 w 8865313"/>
              <a:gd name="connsiteY1" fmla="*/ 0 h 6875416"/>
              <a:gd name="connsiteX2" fmla="*/ 8865313 w 8865313"/>
              <a:gd name="connsiteY2" fmla="*/ 70558 h 6875416"/>
              <a:gd name="connsiteX3" fmla="*/ 8865313 w 8865313"/>
              <a:gd name="connsiteY3" fmla="*/ 6875416 h 6875416"/>
              <a:gd name="connsiteX4" fmla="*/ 827830 w 8865313"/>
              <a:gd name="connsiteY4" fmla="*/ 6875416 h 6875416"/>
              <a:gd name="connsiteX5" fmla="*/ 769663 w 8865313"/>
              <a:gd name="connsiteY5" fmla="*/ 6784685 h 6875416"/>
              <a:gd name="connsiteX6" fmla="*/ 0 w 8865313"/>
              <a:gd name="connsiteY6" fmla="*/ 4027974 h 6875416"/>
              <a:gd name="connsiteX7" fmla="*/ 1741750 w 8865313"/>
              <a:gd name="connsiteY7" fmla="*/ 92730 h 6875416"/>
              <a:gd name="connsiteX0-1" fmla="*/ 1848801 w 8881355"/>
              <a:gd name="connsiteY0-2" fmla="*/ 57805 h 6933221"/>
              <a:gd name="connsiteX1-3" fmla="*/ 8783859 w 8881355"/>
              <a:gd name="connsiteY1-4" fmla="*/ 57805 h 6933221"/>
              <a:gd name="connsiteX2-5" fmla="*/ 8881355 w 8881355"/>
              <a:gd name="connsiteY2-6" fmla="*/ 0 h 6933221"/>
              <a:gd name="connsiteX3-7" fmla="*/ 8865313 w 8881355"/>
              <a:gd name="connsiteY3-8" fmla="*/ 6933221 h 6933221"/>
              <a:gd name="connsiteX4-9" fmla="*/ 827830 w 8881355"/>
              <a:gd name="connsiteY4-10" fmla="*/ 6933221 h 6933221"/>
              <a:gd name="connsiteX5-11" fmla="*/ 769663 w 8881355"/>
              <a:gd name="connsiteY5-12" fmla="*/ 6842490 h 6933221"/>
              <a:gd name="connsiteX6-13" fmla="*/ 0 w 8881355"/>
              <a:gd name="connsiteY6-14" fmla="*/ 4085779 h 6933221"/>
              <a:gd name="connsiteX7-15" fmla="*/ 1741750 w 8881355"/>
              <a:gd name="connsiteY7-16" fmla="*/ 150535 h 6933221"/>
              <a:gd name="connsiteX8" fmla="*/ 1848801 w 8881355"/>
              <a:gd name="connsiteY8" fmla="*/ 57805 h 6933221"/>
              <a:gd name="connsiteX0-17" fmla="*/ 1848801 w 8881355"/>
              <a:gd name="connsiteY0-18" fmla="*/ 0 h 6875416"/>
              <a:gd name="connsiteX1-19" fmla="*/ 8783859 w 8881355"/>
              <a:gd name="connsiteY1-20" fmla="*/ 0 h 6875416"/>
              <a:gd name="connsiteX2-21" fmla="*/ 8881355 w 8881355"/>
              <a:gd name="connsiteY2-22" fmla="*/ 6377 h 6875416"/>
              <a:gd name="connsiteX3-23" fmla="*/ 8865313 w 8881355"/>
              <a:gd name="connsiteY3-24" fmla="*/ 6875416 h 6875416"/>
              <a:gd name="connsiteX4-25" fmla="*/ 827830 w 8881355"/>
              <a:gd name="connsiteY4-26" fmla="*/ 6875416 h 6875416"/>
              <a:gd name="connsiteX5-27" fmla="*/ 769663 w 8881355"/>
              <a:gd name="connsiteY5-28" fmla="*/ 6784685 h 6875416"/>
              <a:gd name="connsiteX6-29" fmla="*/ 0 w 8881355"/>
              <a:gd name="connsiteY6-30" fmla="*/ 4027974 h 6875416"/>
              <a:gd name="connsiteX7-31" fmla="*/ 1741750 w 8881355"/>
              <a:gd name="connsiteY7-32" fmla="*/ 92730 h 6875416"/>
              <a:gd name="connsiteX8-33" fmla="*/ 1848801 w 8881355"/>
              <a:gd name="connsiteY8-34" fmla="*/ 0 h 687541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33" y="connsiteY8-34"/>
              </a:cxn>
            </a:cxnLst>
            <a:rect l="l" t="t" r="r" b="b"/>
            <a:pathLst>
              <a:path w="8881355" h="6875416">
                <a:moveTo>
                  <a:pt x="1848801" y="0"/>
                </a:moveTo>
                <a:lnTo>
                  <a:pt x="8783859" y="0"/>
                </a:lnTo>
                <a:lnTo>
                  <a:pt x="8881355" y="6377"/>
                </a:lnTo>
                <a:cubicBezTo>
                  <a:pt x="8876008" y="2317451"/>
                  <a:pt x="8870660" y="4564342"/>
                  <a:pt x="8865313" y="6875416"/>
                </a:cubicBezTo>
                <a:lnTo>
                  <a:pt x="827830" y="6875416"/>
                </a:lnTo>
                <a:lnTo>
                  <a:pt x="769663" y="6784685"/>
                </a:lnTo>
                <a:cubicBezTo>
                  <a:pt x="281255" y="5980872"/>
                  <a:pt x="0" y="5037268"/>
                  <a:pt x="0" y="4027974"/>
                </a:cubicBezTo>
                <a:cubicBezTo>
                  <a:pt x="0" y="2468156"/>
                  <a:pt x="671757" y="1065235"/>
                  <a:pt x="1741750" y="92730"/>
                </a:cubicBezTo>
                <a:lnTo>
                  <a:pt x="1848801" y="0"/>
                </a:lnTo>
                <a:close/>
              </a:path>
            </a:pathLst>
          </a:custGeom>
          <a:solidFill>
            <a:srgbClr val="FAE1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4419438" y="2361687"/>
            <a:ext cx="7351562" cy="39451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kumimoji="1" lang="en-US" altLang="zh-CN" sz="28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HERE IS  YOUR</a:t>
            </a:r>
            <a:r>
              <a:rPr kumimoji="1" lang="zh-CN" altLang="en-US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kumimoji="1" lang="en-US" altLang="zh-CN" sz="28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TEXT </a:t>
            </a:r>
            <a:r>
              <a:rPr kumimoji="1" lang="en-US" altLang="zh-CN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HERE IS  YOUR</a:t>
            </a:r>
            <a:r>
              <a:rPr kumimoji="1" lang="zh-CN" altLang="en-US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kumimoji="1" lang="en-US" altLang="zh-CN" sz="28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TEXT HERE </a:t>
            </a:r>
            <a:r>
              <a:rPr kumimoji="1" lang="en-US" altLang="zh-CN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IS  </a:t>
            </a:r>
            <a:r>
              <a:rPr kumimoji="1" lang="en-US" altLang="zh-CN" sz="28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YOUR TEXT HERE </a:t>
            </a:r>
            <a:r>
              <a:rPr kumimoji="1" lang="en-US" altLang="zh-CN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IS  YOUR</a:t>
            </a:r>
            <a:r>
              <a:rPr kumimoji="1" lang="zh-CN" altLang="en-US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kumimoji="1" lang="en-US" altLang="zh-CN" sz="28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TEXTHERE </a:t>
            </a:r>
            <a:r>
              <a:rPr kumimoji="1" lang="en-US" altLang="zh-CN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IS  YOUR</a:t>
            </a:r>
            <a:r>
              <a:rPr kumimoji="1" lang="zh-CN" altLang="en-US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kumimoji="1" lang="en-US" altLang="zh-CN" sz="28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TEXTHERE </a:t>
            </a:r>
            <a:r>
              <a:rPr kumimoji="1" lang="en-US" altLang="zh-CN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IS  YOUR</a:t>
            </a:r>
            <a:r>
              <a:rPr kumimoji="1" lang="zh-CN" altLang="en-US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kumimoji="1" lang="en-US" altLang="zh-CN" sz="28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TEXTHERE </a:t>
            </a:r>
            <a:r>
              <a:rPr kumimoji="1" lang="en-US" altLang="zh-CN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IS  YOUR</a:t>
            </a:r>
            <a:r>
              <a:rPr kumimoji="1" lang="zh-CN" altLang="en-US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kumimoji="1" lang="en-US" altLang="zh-CN" sz="28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TEXTHERE </a:t>
            </a:r>
            <a:r>
              <a:rPr kumimoji="1" lang="en-US" altLang="zh-CN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IS  YOUR</a:t>
            </a:r>
            <a:r>
              <a:rPr kumimoji="1" lang="zh-CN" altLang="en-US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kumimoji="1" lang="en-US" altLang="zh-CN" sz="28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TEXTHERE </a:t>
            </a:r>
            <a:r>
              <a:rPr kumimoji="1" lang="en-US" altLang="zh-CN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IS  YOUR</a:t>
            </a:r>
            <a:r>
              <a:rPr kumimoji="1" lang="zh-CN" altLang="en-US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kumimoji="1" lang="en-US" altLang="zh-CN" sz="28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TEXTHERE </a:t>
            </a:r>
            <a:r>
              <a:rPr kumimoji="1" lang="en-US" altLang="zh-CN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IS  YOUR</a:t>
            </a:r>
            <a:r>
              <a:rPr kumimoji="1" lang="zh-CN" altLang="en-US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kumimoji="1" lang="en-US" altLang="zh-CN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TEXT</a:t>
            </a:r>
            <a:endParaRPr kumimoji="1" lang="zh-CN" altLang="en-US" sz="28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just"/>
            <a:endParaRPr kumimoji="1" lang="zh-CN" altLang="en-US" sz="2400" dirty="0">
              <a:solidFill>
                <a:schemeClr val="bg1">
                  <a:lumMod val="6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5433156" y="856949"/>
            <a:ext cx="4668415" cy="8254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kumimoji="1" lang="en-US" altLang="zh-CN" sz="36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HERE IS  YOUR</a:t>
            </a:r>
            <a:r>
              <a:rPr kumimoji="1" lang="zh-CN" altLang="en-US" sz="3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kumimoji="1" lang="en-US" altLang="zh-CN" sz="36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TEXT</a:t>
            </a:r>
            <a:endParaRPr kumimoji="1" lang="zh-CN" altLang="en-US" sz="3600" dirty="0">
              <a:solidFill>
                <a:schemeClr val="bg1">
                  <a:lumMod val="6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7" name="操作按钮: 返回 6">
            <a:hlinkClick r:id="rId3" action="ppaction://hlinksldjump" highlightClick="1"/>
          </p:cNvPr>
          <p:cNvSpPr/>
          <p:nvPr/>
        </p:nvSpPr>
        <p:spPr>
          <a:xfrm>
            <a:off x="11160189" y="6131859"/>
            <a:ext cx="658906" cy="484094"/>
          </a:xfrm>
          <a:prstGeom prst="actionButtonRetur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自定义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F3AEB2"/>
      </a:hlink>
      <a:folHlink>
        <a:srgbClr val="F3AEB2"/>
      </a:folHlink>
    </a:clrScheme>
    <a:fontScheme name="Office">
      <a:majorFont>
        <a:latin typeface="DengXian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336</Words>
  <Application>Microsoft Office PowerPoint</Application>
  <PresentationFormat>宽屏</PresentationFormat>
  <Paragraphs>75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0" baseType="lpstr">
      <vt:lpstr>Hiragino Sans GB W3</vt:lpstr>
      <vt:lpstr>DengXian</vt:lpstr>
      <vt:lpstr>DengXian Light</vt:lpstr>
      <vt:lpstr>微软雅黑</vt:lpstr>
      <vt:lpstr>Arial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office365</dc:creator>
  <cp:lastModifiedBy>Microsoft</cp:lastModifiedBy>
  <cp:revision>64</cp:revision>
  <dcterms:created xsi:type="dcterms:W3CDTF">2018-04-17T01:03:00Z</dcterms:created>
  <dcterms:modified xsi:type="dcterms:W3CDTF">2018-07-14T14:30:03Z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2052-10.1.0.7400</vt:lpwstr>
  </property>
</Properties>
</file>