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7" r:id="rId1"/>
  </p:sldMasterIdLst>
  <p:notesMasterIdLst>
    <p:notesMasterId r:id="rId44"/>
  </p:notesMasterIdLst>
  <p:handoutMasterIdLst>
    <p:handoutMasterId r:id="rId45"/>
  </p:handoutMasterIdLst>
  <p:sldIdLst>
    <p:sldId id="337" r:id="rId2"/>
    <p:sldId id="339" r:id="rId3"/>
    <p:sldId id="361" r:id="rId4"/>
    <p:sldId id="343" r:id="rId5"/>
    <p:sldId id="291" r:id="rId6"/>
    <p:sldId id="347" r:id="rId7"/>
    <p:sldId id="289" r:id="rId8"/>
    <p:sldId id="349" r:id="rId9"/>
    <p:sldId id="350" r:id="rId10"/>
    <p:sldId id="320" r:id="rId11"/>
    <p:sldId id="353" r:id="rId12"/>
    <p:sldId id="362" r:id="rId13"/>
    <p:sldId id="338" r:id="rId14"/>
    <p:sldId id="360" r:id="rId15"/>
    <p:sldId id="318" r:id="rId16"/>
    <p:sldId id="351" r:id="rId17"/>
    <p:sldId id="276" r:id="rId18"/>
    <p:sldId id="357" r:id="rId19"/>
    <p:sldId id="335" r:id="rId20"/>
    <p:sldId id="290" r:id="rId21"/>
    <p:sldId id="340" r:id="rId22"/>
    <p:sldId id="363" r:id="rId23"/>
    <p:sldId id="346" r:id="rId24"/>
    <p:sldId id="354" r:id="rId25"/>
    <p:sldId id="277" r:id="rId26"/>
    <p:sldId id="355" r:id="rId27"/>
    <p:sldId id="319" r:id="rId28"/>
    <p:sldId id="356" r:id="rId29"/>
    <p:sldId id="284" r:id="rId30"/>
    <p:sldId id="332" r:id="rId31"/>
    <p:sldId id="341" r:id="rId32"/>
    <p:sldId id="364" r:id="rId33"/>
    <p:sldId id="275" r:id="rId34"/>
    <p:sldId id="352" r:id="rId35"/>
    <p:sldId id="358" r:id="rId36"/>
    <p:sldId id="359" r:id="rId37"/>
    <p:sldId id="334" r:id="rId38"/>
    <p:sldId id="315" r:id="rId39"/>
    <p:sldId id="295" r:id="rId40"/>
    <p:sldId id="293" r:id="rId41"/>
    <p:sldId id="342" r:id="rId42"/>
    <p:sldId id="331" r:id="rId43"/>
  </p:sldIdLst>
  <p:sldSz cx="9144000" cy="5143500" type="screen16x9"/>
  <p:notesSz cx="6858000" cy="9144000"/>
  <p:custDataLst>
    <p:tags r:id="rId46"/>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extLst>
    <p:ext uri="{EFAFB233-063F-42B5-8137-9DF3F51BA10A}">
      <p15:sldGuideLst xmlns:p15="http://schemas.microsoft.com/office/powerpoint/2012/main">
        <p15:guide id="1" orient="horz" pos="1416">
          <p15:clr>
            <a:srgbClr val="A4A3A4"/>
          </p15:clr>
        </p15:guide>
        <p15:guide id="2" orient="horz" pos="327">
          <p15:clr>
            <a:srgbClr val="A4A3A4"/>
          </p15:clr>
        </p15:guide>
        <p15:guide id="3" orient="horz" pos="2402">
          <p15:clr>
            <a:srgbClr val="A4A3A4"/>
          </p15:clr>
        </p15:guide>
        <p15:guide id="4" orient="horz" pos="2674">
          <p15:clr>
            <a:srgbClr val="A4A3A4"/>
          </p15:clr>
        </p15:guide>
        <p15:guide id="5" orient="horz" pos="3083">
          <p15:clr>
            <a:srgbClr val="A4A3A4"/>
          </p15:clr>
        </p15:guide>
        <p15:guide id="6" pos="295">
          <p15:clr>
            <a:srgbClr val="A4A3A4"/>
          </p15:clr>
        </p15:guide>
        <p15:guide id="7" pos="2880">
          <p15:clr>
            <a:srgbClr val="A4A3A4"/>
          </p15:clr>
        </p15:guide>
        <p15:guide id="8" pos="546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8A810"/>
    <a:srgbClr val="FF9900"/>
    <a:srgbClr val="067C0C"/>
    <a:srgbClr val="045408"/>
    <a:srgbClr val="DE0000"/>
    <a:srgbClr val="AC0000"/>
    <a:srgbClr val="0F319D"/>
    <a:srgbClr val="133FCB"/>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87" autoAdjust="0"/>
    <p:restoredTop sz="94651" autoAdjust="0"/>
  </p:normalViewPr>
  <p:slideViewPr>
    <p:cSldViewPr>
      <p:cViewPr varScale="1">
        <p:scale>
          <a:sx n="93" d="100"/>
          <a:sy n="93" d="100"/>
        </p:scale>
        <p:origin x="690" y="78"/>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4" d="100"/>
        <a:sy n="124" d="100"/>
      </p:scale>
      <p:origin x="0" y="0"/>
    </p:cViewPr>
  </p:sorterViewPr>
  <p:notesViewPr>
    <p:cSldViewPr>
      <p:cViewPr varScale="1">
        <p:scale>
          <a:sx n="86" d="100"/>
          <a:sy n="86" d="100"/>
        </p:scale>
        <p:origin x="-389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48DF7A0-C3D4-4A4F-A410-AE701FBC8D85}" type="datetimeFigureOut">
              <a:rPr lang="zh-CN" altLang="en-US" smtClean="0"/>
              <a:t>2017/1/15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4E80293-09D6-4097-87E3-6FD0DBEB8909}" type="slidenum">
              <a:rPr lang="zh-CN" altLang="en-US" smtClean="0"/>
              <a:t>‹#›</a:t>
            </a:fld>
            <a:endParaRPr lang="zh-CN" altLang="en-US"/>
          </a:p>
        </p:txBody>
      </p:sp>
    </p:spTree>
    <p:extLst>
      <p:ext uri="{BB962C8B-B14F-4D97-AF65-F5344CB8AC3E}">
        <p14:creationId xmlns:p14="http://schemas.microsoft.com/office/powerpoint/2010/main" val="31392149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extLst>
      <p:ext uri="{BB962C8B-B14F-4D97-AF65-F5344CB8AC3E}">
        <p14:creationId xmlns:p14="http://schemas.microsoft.com/office/powerpoint/2010/main" val="6016292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extLst>
      <p:ext uri="{BB962C8B-B14F-4D97-AF65-F5344CB8AC3E}">
        <p14:creationId xmlns:p14="http://schemas.microsoft.com/office/powerpoint/2010/main" val="2072518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a:p>
        </p:txBody>
      </p:sp>
    </p:spTree>
    <p:extLst>
      <p:ext uri="{BB962C8B-B14F-4D97-AF65-F5344CB8AC3E}">
        <p14:creationId xmlns:p14="http://schemas.microsoft.com/office/powerpoint/2010/main" val="29210984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dirty="0"/>
          </a:p>
        </p:txBody>
      </p:sp>
    </p:spTree>
    <p:extLst>
      <p:ext uri="{BB962C8B-B14F-4D97-AF65-F5344CB8AC3E}">
        <p14:creationId xmlns:p14="http://schemas.microsoft.com/office/powerpoint/2010/main" val="17106399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a:p>
        </p:txBody>
      </p:sp>
    </p:spTree>
    <p:extLst>
      <p:ext uri="{BB962C8B-B14F-4D97-AF65-F5344CB8AC3E}">
        <p14:creationId xmlns:p14="http://schemas.microsoft.com/office/powerpoint/2010/main" val="1526405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extLst>
      <p:ext uri="{BB962C8B-B14F-4D97-AF65-F5344CB8AC3E}">
        <p14:creationId xmlns:p14="http://schemas.microsoft.com/office/powerpoint/2010/main" val="33809247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381000" y="685800"/>
            <a:ext cx="6096000" cy="3429000"/>
          </a:xfrm>
          <a:ln/>
        </p:spPr>
      </p:sp>
      <p:sp>
        <p:nvSpPr>
          <p:cNvPr id="62467" name="Rectangle 3"/>
          <p:cNvSpPr>
            <a:spLocks noGrp="1" noChangeArrowheads="1"/>
          </p:cNvSpPr>
          <p:nvPr>
            <p:ph type="body" idx="1"/>
          </p:nvPr>
        </p:nvSpPr>
        <p:spPr>
          <a:noFill/>
        </p:spPr>
        <p:txBody>
          <a:bodyPr/>
          <a:lstStyle/>
          <a:p>
            <a:endParaRPr lang="zh-CN" altLang="zh-CN" noProof="1" smtClean="0"/>
          </a:p>
        </p:txBody>
      </p:sp>
    </p:spTree>
    <p:extLst>
      <p:ext uri="{BB962C8B-B14F-4D97-AF65-F5344CB8AC3E}">
        <p14:creationId xmlns:p14="http://schemas.microsoft.com/office/powerpoint/2010/main" val="33729281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val="1418478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extLst>
      <p:ext uri="{BB962C8B-B14F-4D97-AF65-F5344CB8AC3E}">
        <p14:creationId xmlns:p14="http://schemas.microsoft.com/office/powerpoint/2010/main" val="35281743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a:p>
        </p:txBody>
      </p:sp>
    </p:spTree>
    <p:extLst>
      <p:ext uri="{BB962C8B-B14F-4D97-AF65-F5344CB8AC3E}">
        <p14:creationId xmlns:p14="http://schemas.microsoft.com/office/powerpoint/2010/main" val="31470952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a:p>
        </p:txBody>
      </p:sp>
    </p:spTree>
    <p:extLst>
      <p:ext uri="{BB962C8B-B14F-4D97-AF65-F5344CB8AC3E}">
        <p14:creationId xmlns:p14="http://schemas.microsoft.com/office/powerpoint/2010/main" val="3954167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a:p>
        </p:txBody>
      </p:sp>
    </p:spTree>
    <p:extLst>
      <p:ext uri="{BB962C8B-B14F-4D97-AF65-F5344CB8AC3E}">
        <p14:creationId xmlns:p14="http://schemas.microsoft.com/office/powerpoint/2010/main" val="3944525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a:p>
        </p:txBody>
      </p:sp>
    </p:spTree>
    <p:extLst>
      <p:ext uri="{BB962C8B-B14F-4D97-AF65-F5344CB8AC3E}">
        <p14:creationId xmlns:p14="http://schemas.microsoft.com/office/powerpoint/2010/main" val="19034591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a:p>
        </p:txBody>
      </p:sp>
    </p:spTree>
    <p:extLst>
      <p:ext uri="{BB962C8B-B14F-4D97-AF65-F5344CB8AC3E}">
        <p14:creationId xmlns:p14="http://schemas.microsoft.com/office/powerpoint/2010/main" val="22894005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dirty="0"/>
          </a:p>
        </p:txBody>
      </p:sp>
    </p:spTree>
    <p:extLst>
      <p:ext uri="{BB962C8B-B14F-4D97-AF65-F5344CB8AC3E}">
        <p14:creationId xmlns:p14="http://schemas.microsoft.com/office/powerpoint/2010/main" val="3292648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val="17281730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a:p>
        </p:txBody>
      </p:sp>
    </p:spTree>
    <p:extLst>
      <p:ext uri="{BB962C8B-B14F-4D97-AF65-F5344CB8AC3E}">
        <p14:creationId xmlns:p14="http://schemas.microsoft.com/office/powerpoint/2010/main" val="9129621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extLst>
      <p:ext uri="{BB962C8B-B14F-4D97-AF65-F5344CB8AC3E}">
        <p14:creationId xmlns:p14="http://schemas.microsoft.com/office/powerpoint/2010/main" val="25971413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a:p>
        </p:txBody>
      </p:sp>
    </p:spTree>
    <p:extLst>
      <p:ext uri="{BB962C8B-B14F-4D97-AF65-F5344CB8AC3E}">
        <p14:creationId xmlns:p14="http://schemas.microsoft.com/office/powerpoint/2010/main" val="9500724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a:p>
        </p:txBody>
      </p:sp>
    </p:spTree>
    <p:extLst>
      <p:ext uri="{BB962C8B-B14F-4D97-AF65-F5344CB8AC3E}">
        <p14:creationId xmlns:p14="http://schemas.microsoft.com/office/powerpoint/2010/main" val="36180287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a:p>
        </p:txBody>
      </p:sp>
    </p:spTree>
    <p:extLst>
      <p:ext uri="{BB962C8B-B14F-4D97-AF65-F5344CB8AC3E}">
        <p14:creationId xmlns:p14="http://schemas.microsoft.com/office/powerpoint/2010/main" val="3706281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29</a:t>
            </a:fld>
            <a:endParaRPr lang="en-US" altLang="zh-CN"/>
          </a:p>
        </p:txBody>
      </p:sp>
    </p:spTree>
    <p:extLst>
      <p:ext uri="{BB962C8B-B14F-4D97-AF65-F5344CB8AC3E}">
        <p14:creationId xmlns:p14="http://schemas.microsoft.com/office/powerpoint/2010/main" val="3562180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dirty="0"/>
          </a:p>
        </p:txBody>
      </p:sp>
    </p:spTree>
    <p:extLst>
      <p:ext uri="{BB962C8B-B14F-4D97-AF65-F5344CB8AC3E}">
        <p14:creationId xmlns:p14="http://schemas.microsoft.com/office/powerpoint/2010/main" val="30295416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30</a:t>
            </a:fld>
            <a:endParaRPr lang="en-US" altLang="zh-CN"/>
          </a:p>
        </p:txBody>
      </p:sp>
    </p:spTree>
    <p:extLst>
      <p:ext uri="{BB962C8B-B14F-4D97-AF65-F5344CB8AC3E}">
        <p14:creationId xmlns:p14="http://schemas.microsoft.com/office/powerpoint/2010/main" val="41008297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31</a:t>
            </a:fld>
            <a:endParaRPr lang="en-US" altLang="zh-CN"/>
          </a:p>
        </p:txBody>
      </p:sp>
    </p:spTree>
    <p:extLst>
      <p:ext uri="{BB962C8B-B14F-4D97-AF65-F5344CB8AC3E}">
        <p14:creationId xmlns:p14="http://schemas.microsoft.com/office/powerpoint/2010/main" val="41914217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32</a:t>
            </a:fld>
            <a:endParaRPr lang="en-US" altLang="zh-CN" dirty="0"/>
          </a:p>
        </p:txBody>
      </p:sp>
    </p:spTree>
    <p:extLst>
      <p:ext uri="{BB962C8B-B14F-4D97-AF65-F5344CB8AC3E}">
        <p14:creationId xmlns:p14="http://schemas.microsoft.com/office/powerpoint/2010/main" val="7635371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33</a:t>
            </a:fld>
            <a:endParaRPr lang="en-US" altLang="zh-CN"/>
          </a:p>
        </p:txBody>
      </p:sp>
    </p:spTree>
    <p:extLst>
      <p:ext uri="{BB962C8B-B14F-4D97-AF65-F5344CB8AC3E}">
        <p14:creationId xmlns:p14="http://schemas.microsoft.com/office/powerpoint/2010/main" val="3927575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34</a:t>
            </a:fld>
            <a:endParaRPr lang="en-US" altLang="zh-CN"/>
          </a:p>
        </p:txBody>
      </p:sp>
    </p:spTree>
    <p:extLst>
      <p:ext uri="{BB962C8B-B14F-4D97-AF65-F5344CB8AC3E}">
        <p14:creationId xmlns:p14="http://schemas.microsoft.com/office/powerpoint/2010/main" val="8260101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35</a:t>
            </a:fld>
            <a:endParaRPr lang="en-US" altLang="zh-CN"/>
          </a:p>
        </p:txBody>
      </p:sp>
    </p:spTree>
    <p:extLst>
      <p:ext uri="{BB962C8B-B14F-4D97-AF65-F5344CB8AC3E}">
        <p14:creationId xmlns:p14="http://schemas.microsoft.com/office/powerpoint/2010/main" val="12328035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36</a:t>
            </a:fld>
            <a:endParaRPr lang="en-US" altLang="zh-CN"/>
          </a:p>
        </p:txBody>
      </p:sp>
    </p:spTree>
    <p:extLst>
      <p:ext uri="{BB962C8B-B14F-4D97-AF65-F5344CB8AC3E}">
        <p14:creationId xmlns:p14="http://schemas.microsoft.com/office/powerpoint/2010/main" val="18446746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37</a:t>
            </a:fld>
            <a:endParaRPr lang="en-US" altLang="zh-CN"/>
          </a:p>
        </p:txBody>
      </p:sp>
    </p:spTree>
    <p:extLst>
      <p:ext uri="{BB962C8B-B14F-4D97-AF65-F5344CB8AC3E}">
        <p14:creationId xmlns:p14="http://schemas.microsoft.com/office/powerpoint/2010/main" val="10534737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38</a:t>
            </a:fld>
            <a:endParaRPr lang="en-US" altLang="zh-CN"/>
          </a:p>
        </p:txBody>
      </p:sp>
    </p:spTree>
    <p:extLst>
      <p:ext uri="{BB962C8B-B14F-4D97-AF65-F5344CB8AC3E}">
        <p14:creationId xmlns:p14="http://schemas.microsoft.com/office/powerpoint/2010/main" val="22268943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39</a:t>
            </a:fld>
            <a:endParaRPr lang="en-US" altLang="zh-CN"/>
          </a:p>
        </p:txBody>
      </p:sp>
    </p:spTree>
    <p:extLst>
      <p:ext uri="{BB962C8B-B14F-4D97-AF65-F5344CB8AC3E}">
        <p14:creationId xmlns:p14="http://schemas.microsoft.com/office/powerpoint/2010/main" val="1387711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extLst>
      <p:ext uri="{BB962C8B-B14F-4D97-AF65-F5344CB8AC3E}">
        <p14:creationId xmlns:p14="http://schemas.microsoft.com/office/powerpoint/2010/main" val="34159322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40</a:t>
            </a:fld>
            <a:endParaRPr lang="en-US" altLang="zh-CN"/>
          </a:p>
        </p:txBody>
      </p:sp>
    </p:spTree>
    <p:extLst>
      <p:ext uri="{BB962C8B-B14F-4D97-AF65-F5344CB8AC3E}">
        <p14:creationId xmlns:p14="http://schemas.microsoft.com/office/powerpoint/2010/main" val="28068524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41</a:t>
            </a:fld>
            <a:endParaRPr lang="en-US" altLang="zh-CN"/>
          </a:p>
        </p:txBody>
      </p:sp>
    </p:spTree>
    <p:extLst>
      <p:ext uri="{BB962C8B-B14F-4D97-AF65-F5344CB8AC3E}">
        <p14:creationId xmlns:p14="http://schemas.microsoft.com/office/powerpoint/2010/main" val="23061698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42</a:t>
            </a:fld>
            <a:endParaRPr lang="en-US" altLang="zh-CN"/>
          </a:p>
        </p:txBody>
      </p:sp>
    </p:spTree>
    <p:extLst>
      <p:ext uri="{BB962C8B-B14F-4D97-AF65-F5344CB8AC3E}">
        <p14:creationId xmlns:p14="http://schemas.microsoft.com/office/powerpoint/2010/main" val="18744097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extLst>
      <p:ext uri="{BB962C8B-B14F-4D97-AF65-F5344CB8AC3E}">
        <p14:creationId xmlns:p14="http://schemas.microsoft.com/office/powerpoint/2010/main" val="17717554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extLst>
      <p:ext uri="{BB962C8B-B14F-4D97-AF65-F5344CB8AC3E}">
        <p14:creationId xmlns:p14="http://schemas.microsoft.com/office/powerpoint/2010/main" val="11007032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extLst>
      <p:ext uri="{BB962C8B-B14F-4D97-AF65-F5344CB8AC3E}">
        <p14:creationId xmlns:p14="http://schemas.microsoft.com/office/powerpoint/2010/main" val="17487365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extLst>
      <p:ext uri="{BB962C8B-B14F-4D97-AF65-F5344CB8AC3E}">
        <p14:creationId xmlns:p14="http://schemas.microsoft.com/office/powerpoint/2010/main" val="1549372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extLst>
      <p:ext uri="{BB962C8B-B14F-4D97-AF65-F5344CB8AC3E}">
        <p14:creationId xmlns:p14="http://schemas.microsoft.com/office/powerpoint/2010/main" val="2788855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13326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38906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7901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404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1937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smtClean="0"/>
              <a:t>单击此处编辑母版文本样式</a:t>
            </a:r>
          </a:p>
        </p:txBody>
      </p:sp>
    </p:spTree>
    <p:extLst>
      <p:ext uri="{BB962C8B-B14F-4D97-AF65-F5344CB8AC3E}">
        <p14:creationId xmlns:p14="http://schemas.microsoft.com/office/powerpoint/2010/main" val="1837777649"/>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591716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84178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 name="Picture 17" descr="image 833"/>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1"/>
            <a:ext cx="9144000" cy="5144691"/>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7504" y="51470"/>
            <a:ext cx="823568" cy="704112"/>
          </a:xfrm>
          <a:prstGeom prst="rect">
            <a:avLst/>
          </a:prstGeom>
        </p:spPr>
      </p:pic>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Lst>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microsoft.com/office/2007/relationships/hdphoto" Target="../media/hdphoto2.wdp"/></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43" name="图片 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05664" y="3083081"/>
            <a:ext cx="2330339" cy="2080957"/>
          </a:xfrm>
          <a:prstGeom prst="rect">
            <a:avLst/>
          </a:prstGeom>
        </p:spPr>
      </p:pic>
      <p:sp>
        <p:nvSpPr>
          <p:cNvPr id="121" name="Rectangle 13"/>
          <p:cNvSpPr txBox="1">
            <a:spLocks noChangeArrowheads="1"/>
          </p:cNvSpPr>
          <p:nvPr/>
        </p:nvSpPr>
        <p:spPr bwMode="auto">
          <a:xfrm>
            <a:off x="1475656" y="2746542"/>
            <a:ext cx="6336704" cy="576066"/>
          </a:xfrm>
          <a:prstGeom prst="rect">
            <a:avLst/>
          </a:prstGeom>
          <a:noFill/>
          <a:ln w="9525">
            <a:noFill/>
            <a:miter lim="800000"/>
            <a:headEnd/>
            <a:tailEnd/>
          </a:ln>
          <a:effectLs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lnSpc>
                <a:spcPts val="4200"/>
              </a:lnSpc>
              <a:spcBef>
                <a:spcPct val="20000"/>
              </a:spcBef>
            </a:pPr>
            <a:r>
              <a:rPr lang="zh-CN" altLang="en-US" sz="3600" b="0" i="0" dirty="0" smtClean="0">
                <a:latin typeface="方正正粗黑简体" panose="02000000000000000000" pitchFamily="2" charset="-122"/>
                <a:ea typeface="方正正粗黑简体" panose="02000000000000000000" pitchFamily="2" charset="-122"/>
              </a:rPr>
              <a:t>政府党委党建工作</a:t>
            </a:r>
            <a:r>
              <a:rPr lang="en-US" altLang="zh-CN" sz="3600" b="0" i="0" dirty="0" smtClean="0">
                <a:latin typeface="方正正粗黑简体" panose="02000000000000000000" pitchFamily="2" charset="-122"/>
                <a:ea typeface="方正正粗黑简体" panose="02000000000000000000" pitchFamily="2" charset="-122"/>
              </a:rPr>
              <a:t>PPT</a:t>
            </a:r>
            <a:r>
              <a:rPr lang="zh-CN" altLang="en-US" sz="3600" b="0" i="0" dirty="0">
                <a:latin typeface="方正正粗黑简体" panose="02000000000000000000" pitchFamily="2" charset="-122"/>
                <a:ea typeface="方正正粗黑简体" panose="02000000000000000000" pitchFamily="2" charset="-122"/>
              </a:rPr>
              <a:t>模板</a:t>
            </a:r>
          </a:p>
        </p:txBody>
      </p:sp>
      <p:cxnSp>
        <p:nvCxnSpPr>
          <p:cNvPr id="122" name="直接连接符 121"/>
          <p:cNvCxnSpPr/>
          <p:nvPr/>
        </p:nvCxnSpPr>
        <p:spPr bwMode="auto">
          <a:xfrm>
            <a:off x="2699792" y="3534970"/>
            <a:ext cx="3927710" cy="0"/>
          </a:xfrm>
          <a:prstGeom prst="line">
            <a:avLst/>
          </a:prstGeom>
          <a:ln w="28575">
            <a:solidFill>
              <a:srgbClr val="C00000"/>
            </a:solidFill>
            <a:headEnd type="none" w="med" len="med"/>
            <a:tailEnd type="none" w="med" len="med"/>
          </a:ln>
          <a:extLst/>
        </p:spPr>
        <p:style>
          <a:lnRef idx="1">
            <a:schemeClr val="accent2"/>
          </a:lnRef>
          <a:fillRef idx="0">
            <a:schemeClr val="accent2"/>
          </a:fillRef>
          <a:effectRef idx="0">
            <a:schemeClr val="accent2"/>
          </a:effectRef>
          <a:fontRef idx="minor">
            <a:schemeClr val="tx1"/>
          </a:fontRef>
        </p:style>
      </p:cxnSp>
      <p:sp>
        <p:nvSpPr>
          <p:cNvPr id="123" name="TextBox 122"/>
          <p:cNvSpPr txBox="1"/>
          <p:nvPr/>
        </p:nvSpPr>
        <p:spPr>
          <a:xfrm>
            <a:off x="3223048" y="3374871"/>
            <a:ext cx="2916183" cy="276999"/>
          </a:xfrm>
          <a:prstGeom prst="rect">
            <a:avLst/>
          </a:prstGeom>
          <a:solidFill>
            <a:srgbClr val="C00000"/>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1200" b="0" dirty="0" smtClean="0">
                <a:solidFill>
                  <a:schemeClr val="bg1"/>
                </a:solidFill>
                <a:latin typeface="微软雅黑" pitchFamily="34" charset="-122"/>
                <a:ea typeface="微软雅黑" pitchFamily="34" charset="-122"/>
              </a:rPr>
              <a:t>年终总结  工作汇报  新年计划  述职报告</a:t>
            </a:r>
            <a:endParaRPr lang="zh-CN" altLang="en-US" sz="1200" b="0" dirty="0">
              <a:solidFill>
                <a:schemeClr val="bg1"/>
              </a:solidFill>
              <a:latin typeface="微软雅黑" pitchFamily="34" charset="-122"/>
              <a:ea typeface="微软雅黑" pitchFamily="34" charset="-122"/>
            </a:endParaRPr>
          </a:p>
        </p:txBody>
      </p:sp>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39419" y="411510"/>
            <a:ext cx="2584709" cy="2209804"/>
          </a:xfrm>
          <a:prstGeom prst="rect">
            <a:avLst/>
          </a:prstGeom>
        </p:spPr>
      </p:pic>
      <p:pic>
        <p:nvPicPr>
          <p:cNvPr id="44" name="图片 4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09" y="1879972"/>
            <a:ext cx="3840488" cy="3328423"/>
          </a:xfrm>
          <a:prstGeom prst="rect">
            <a:avLst/>
          </a:prstGeom>
        </p:spPr>
      </p:pic>
      <p:grpSp>
        <p:nvGrpSpPr>
          <p:cNvPr id="53" name="Group 550"/>
          <p:cNvGrpSpPr>
            <a:grpSpLocks/>
          </p:cNvGrpSpPr>
          <p:nvPr/>
        </p:nvGrpSpPr>
        <p:grpSpPr bwMode="auto">
          <a:xfrm>
            <a:off x="3632082" y="555526"/>
            <a:ext cx="1948030" cy="1824417"/>
            <a:chOff x="295" y="3475"/>
            <a:chExt cx="1407" cy="1407"/>
          </a:xfrm>
        </p:grpSpPr>
        <p:sp>
          <p:nvSpPr>
            <p:cNvPr id="54"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55" name="Group 552"/>
            <p:cNvGrpSpPr>
              <a:grpSpLocks/>
            </p:cNvGrpSpPr>
            <p:nvPr/>
          </p:nvGrpSpPr>
          <p:grpSpPr bwMode="auto">
            <a:xfrm>
              <a:off x="476" y="3657"/>
              <a:ext cx="1050" cy="1050"/>
              <a:chOff x="-6056" y="-2208"/>
              <a:chExt cx="2208" cy="2208"/>
            </a:xfrm>
          </p:grpSpPr>
          <p:sp>
            <p:nvSpPr>
              <p:cNvPr id="56"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57" name="Group 554"/>
              <p:cNvGrpSpPr>
                <a:grpSpLocks/>
              </p:cNvGrpSpPr>
              <p:nvPr/>
            </p:nvGrpSpPr>
            <p:grpSpPr bwMode="auto">
              <a:xfrm>
                <a:off x="-6056" y="-2208"/>
                <a:ext cx="2208" cy="2208"/>
                <a:chOff x="-4060" y="-879"/>
                <a:chExt cx="2208" cy="2208"/>
              </a:xfrm>
            </p:grpSpPr>
            <p:grpSp>
              <p:nvGrpSpPr>
                <p:cNvPr id="58" name="Group 555"/>
                <p:cNvGrpSpPr>
                  <a:grpSpLocks/>
                </p:cNvGrpSpPr>
                <p:nvPr/>
              </p:nvGrpSpPr>
              <p:grpSpPr bwMode="auto">
                <a:xfrm>
                  <a:off x="-4060" y="-879"/>
                  <a:ext cx="2208" cy="2208"/>
                  <a:chOff x="-3924" y="-788"/>
                  <a:chExt cx="2208" cy="2208"/>
                </a:xfrm>
              </p:grpSpPr>
              <p:grpSp>
                <p:nvGrpSpPr>
                  <p:cNvPr id="107" name="Group 556"/>
                  <p:cNvGrpSpPr>
                    <a:grpSpLocks noChangeAspect="1"/>
                  </p:cNvGrpSpPr>
                  <p:nvPr/>
                </p:nvGrpSpPr>
                <p:grpSpPr bwMode="auto">
                  <a:xfrm>
                    <a:off x="-3924" y="-788"/>
                    <a:ext cx="2208" cy="2202"/>
                    <a:chOff x="168" y="696"/>
                    <a:chExt cx="1429" cy="1429"/>
                  </a:xfrm>
                </p:grpSpPr>
                <p:grpSp>
                  <p:nvGrpSpPr>
                    <p:cNvPr id="115" name="Group 557"/>
                    <p:cNvGrpSpPr>
                      <a:grpSpLocks noChangeAspect="1"/>
                    </p:cNvGrpSpPr>
                    <p:nvPr/>
                  </p:nvGrpSpPr>
                  <p:grpSpPr bwMode="auto">
                    <a:xfrm>
                      <a:off x="854" y="696"/>
                      <a:ext cx="56" cy="1429"/>
                      <a:chOff x="845" y="696"/>
                      <a:chExt cx="56" cy="1429"/>
                    </a:xfrm>
                  </p:grpSpPr>
                  <p:sp>
                    <p:nvSpPr>
                      <p:cNvPr id="119"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0"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16" name="Group 560"/>
                    <p:cNvGrpSpPr>
                      <a:grpSpLocks noChangeAspect="1"/>
                    </p:cNvGrpSpPr>
                    <p:nvPr/>
                  </p:nvGrpSpPr>
                  <p:grpSpPr bwMode="auto">
                    <a:xfrm rot="5400000">
                      <a:off x="855" y="696"/>
                      <a:ext cx="56" cy="1429"/>
                      <a:chOff x="845" y="696"/>
                      <a:chExt cx="56" cy="1429"/>
                    </a:xfrm>
                  </p:grpSpPr>
                  <p:sp>
                    <p:nvSpPr>
                      <p:cNvPr id="117"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8"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108" name="Group 563"/>
                  <p:cNvGrpSpPr>
                    <a:grpSpLocks noChangeAspect="1"/>
                  </p:cNvGrpSpPr>
                  <p:nvPr/>
                </p:nvGrpSpPr>
                <p:grpSpPr bwMode="auto">
                  <a:xfrm rot="2700000">
                    <a:off x="-3927" y="-785"/>
                    <a:ext cx="2208" cy="2202"/>
                    <a:chOff x="168" y="696"/>
                    <a:chExt cx="1429" cy="1429"/>
                  </a:xfrm>
                </p:grpSpPr>
                <p:grpSp>
                  <p:nvGrpSpPr>
                    <p:cNvPr id="109" name="Group 564"/>
                    <p:cNvGrpSpPr>
                      <a:grpSpLocks noChangeAspect="1"/>
                    </p:cNvGrpSpPr>
                    <p:nvPr/>
                  </p:nvGrpSpPr>
                  <p:grpSpPr bwMode="auto">
                    <a:xfrm>
                      <a:off x="854" y="696"/>
                      <a:ext cx="56" cy="1429"/>
                      <a:chOff x="845" y="696"/>
                      <a:chExt cx="56" cy="1429"/>
                    </a:xfrm>
                  </p:grpSpPr>
                  <p:sp>
                    <p:nvSpPr>
                      <p:cNvPr id="113"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4"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10" name="Group 567"/>
                    <p:cNvGrpSpPr>
                      <a:grpSpLocks noChangeAspect="1"/>
                    </p:cNvGrpSpPr>
                    <p:nvPr/>
                  </p:nvGrpSpPr>
                  <p:grpSpPr bwMode="auto">
                    <a:xfrm rot="5400000">
                      <a:off x="855" y="696"/>
                      <a:ext cx="56" cy="1429"/>
                      <a:chOff x="845" y="696"/>
                      <a:chExt cx="56" cy="1429"/>
                    </a:xfrm>
                  </p:grpSpPr>
                  <p:sp>
                    <p:nvSpPr>
                      <p:cNvPr id="111"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2"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60" name="Group 570"/>
                <p:cNvGrpSpPr>
                  <a:grpSpLocks/>
                </p:cNvGrpSpPr>
                <p:nvPr/>
              </p:nvGrpSpPr>
              <p:grpSpPr bwMode="auto">
                <a:xfrm rot="1320000">
                  <a:off x="-3744" y="-528"/>
                  <a:ext cx="1549" cy="1556"/>
                  <a:chOff x="-3928" y="-799"/>
                  <a:chExt cx="2212" cy="2222"/>
                </a:xfrm>
              </p:grpSpPr>
              <p:grpSp>
                <p:nvGrpSpPr>
                  <p:cNvPr id="61" name="Group 571"/>
                  <p:cNvGrpSpPr>
                    <a:grpSpLocks noChangeAspect="1"/>
                  </p:cNvGrpSpPr>
                  <p:nvPr/>
                </p:nvGrpSpPr>
                <p:grpSpPr bwMode="auto">
                  <a:xfrm>
                    <a:off x="-3924" y="-788"/>
                    <a:ext cx="2208" cy="2202"/>
                    <a:chOff x="168" y="696"/>
                    <a:chExt cx="1429" cy="1429"/>
                  </a:xfrm>
                </p:grpSpPr>
                <p:grpSp>
                  <p:nvGrpSpPr>
                    <p:cNvPr id="101" name="Group 572"/>
                    <p:cNvGrpSpPr>
                      <a:grpSpLocks noChangeAspect="1"/>
                    </p:cNvGrpSpPr>
                    <p:nvPr/>
                  </p:nvGrpSpPr>
                  <p:grpSpPr bwMode="auto">
                    <a:xfrm>
                      <a:off x="854" y="696"/>
                      <a:ext cx="56" cy="1429"/>
                      <a:chOff x="845" y="696"/>
                      <a:chExt cx="56" cy="1429"/>
                    </a:xfrm>
                  </p:grpSpPr>
                  <p:sp>
                    <p:nvSpPr>
                      <p:cNvPr id="105"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6"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02" name="Group 575"/>
                    <p:cNvGrpSpPr>
                      <a:grpSpLocks noChangeAspect="1"/>
                    </p:cNvGrpSpPr>
                    <p:nvPr/>
                  </p:nvGrpSpPr>
                  <p:grpSpPr bwMode="auto">
                    <a:xfrm rot="5400000">
                      <a:off x="855" y="696"/>
                      <a:ext cx="56" cy="1429"/>
                      <a:chOff x="845" y="696"/>
                      <a:chExt cx="56" cy="1429"/>
                    </a:xfrm>
                  </p:grpSpPr>
                  <p:sp>
                    <p:nvSpPr>
                      <p:cNvPr id="103"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4"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63" name="Group 578"/>
                  <p:cNvGrpSpPr>
                    <a:grpSpLocks noChangeAspect="1"/>
                  </p:cNvGrpSpPr>
                  <p:nvPr/>
                </p:nvGrpSpPr>
                <p:grpSpPr bwMode="auto">
                  <a:xfrm rot="2700000">
                    <a:off x="-3938" y="-789"/>
                    <a:ext cx="2222" cy="2202"/>
                    <a:chOff x="160" y="696"/>
                    <a:chExt cx="1438" cy="1429"/>
                  </a:xfrm>
                </p:grpSpPr>
                <p:grpSp>
                  <p:nvGrpSpPr>
                    <p:cNvPr id="64" name="Group 579"/>
                    <p:cNvGrpSpPr>
                      <a:grpSpLocks noChangeAspect="1"/>
                    </p:cNvGrpSpPr>
                    <p:nvPr/>
                  </p:nvGrpSpPr>
                  <p:grpSpPr bwMode="auto">
                    <a:xfrm>
                      <a:off x="854" y="696"/>
                      <a:ext cx="56" cy="1429"/>
                      <a:chOff x="845" y="696"/>
                      <a:chExt cx="56" cy="1429"/>
                    </a:xfrm>
                  </p:grpSpPr>
                  <p:sp>
                    <p:nvSpPr>
                      <p:cNvPr id="99"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0"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65" name="Group 582"/>
                    <p:cNvGrpSpPr>
                      <a:grpSpLocks noChangeAspect="1"/>
                    </p:cNvGrpSpPr>
                    <p:nvPr/>
                  </p:nvGrpSpPr>
                  <p:grpSpPr bwMode="auto">
                    <a:xfrm rot="5400000">
                      <a:off x="850" y="692"/>
                      <a:ext cx="57" cy="1438"/>
                      <a:chOff x="845" y="696"/>
                      <a:chExt cx="57" cy="1438"/>
                    </a:xfrm>
                  </p:grpSpPr>
                  <p:sp>
                    <p:nvSpPr>
                      <p:cNvPr id="66"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7" name="AutoShape 584"/>
                      <p:cNvSpPr>
                        <a:spLocks noChangeAspect="1" noChangeArrowheads="1"/>
                      </p:cNvSpPr>
                      <p:nvPr/>
                    </p:nvSpPr>
                    <p:spPr bwMode="auto">
                      <a:xfrm flipV="1">
                        <a:off x="846" y="141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pic>
        <p:nvPicPr>
          <p:cNvPr id="46" name="红歌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721310" y="732625"/>
            <a:ext cx="304800" cy="304800"/>
          </a:xfrm>
          <a:prstGeom prst="rect">
            <a:avLst/>
          </a:prstGeom>
        </p:spPr>
      </p:pic>
    </p:spTree>
    <p:extLst>
      <p:ext uri="{BB962C8B-B14F-4D97-AF65-F5344CB8AC3E}">
        <p14:creationId xmlns:p14="http://schemas.microsoft.com/office/powerpoint/2010/main" val="3370229548"/>
      </p:ext>
    </p:extLst>
  </p:cSld>
  <p:clrMapOvr>
    <a:masterClrMapping/>
  </p:clrMapOvr>
  <mc:AlternateContent xmlns:mc="http://schemas.openxmlformats.org/markup-compatibility/2006" xmlns:p14="http://schemas.microsoft.com/office/powerpoint/2010/main">
    <mc:Choice Requires="p14">
      <p:transition spd="slow" p14:dur="4000" advClick="0" advTm="12000">
        <p14:vortex dir="r"/>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6"/>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1000"/>
                                        <p:tgtEl>
                                          <p:spTgt spid="43"/>
                                        </p:tgtEl>
                                      </p:cBhvr>
                                    </p:animEffect>
                                    <p:anim calcmode="lin" valueType="num">
                                      <p:cBhvr>
                                        <p:cTn id="11" dur="1000" fill="hold"/>
                                        <p:tgtEl>
                                          <p:spTgt spid="43"/>
                                        </p:tgtEl>
                                        <p:attrNameLst>
                                          <p:attrName>ppt_x</p:attrName>
                                        </p:attrNameLst>
                                      </p:cBhvr>
                                      <p:tavLst>
                                        <p:tav tm="0">
                                          <p:val>
                                            <p:strVal val="#ppt_x"/>
                                          </p:val>
                                        </p:tav>
                                        <p:tav tm="100000">
                                          <p:val>
                                            <p:strVal val="#ppt_x"/>
                                          </p:val>
                                        </p:tav>
                                      </p:tavLst>
                                    </p:anim>
                                    <p:anim calcmode="lin" valueType="num">
                                      <p:cBhvr>
                                        <p:cTn id="12" dur="1000" fill="hold"/>
                                        <p:tgtEl>
                                          <p:spTgt spid="4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1000"/>
                                        <p:tgtEl>
                                          <p:spTgt spid="44"/>
                                        </p:tgtEl>
                                      </p:cBhvr>
                                    </p:animEffect>
                                    <p:anim calcmode="lin" valueType="num">
                                      <p:cBhvr>
                                        <p:cTn id="17" dur="1000" fill="hold"/>
                                        <p:tgtEl>
                                          <p:spTgt spid="44"/>
                                        </p:tgtEl>
                                        <p:attrNameLst>
                                          <p:attrName>ppt_x</p:attrName>
                                        </p:attrNameLst>
                                      </p:cBhvr>
                                      <p:tavLst>
                                        <p:tav tm="0">
                                          <p:val>
                                            <p:strVal val="#ppt_x"/>
                                          </p:val>
                                        </p:tav>
                                        <p:tav tm="100000">
                                          <p:val>
                                            <p:strVal val="#ppt_x"/>
                                          </p:val>
                                        </p:tav>
                                      </p:tavLst>
                                    </p:anim>
                                    <p:anim calcmode="lin" valueType="num">
                                      <p:cBhvr>
                                        <p:cTn id="18" dur="1000" fill="hold"/>
                                        <p:tgtEl>
                                          <p:spTgt spid="4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53" presetClass="entr" presetSubtype="52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1000" fill="hold"/>
                                        <p:tgtEl>
                                          <p:spTgt spid="2"/>
                                        </p:tgtEl>
                                        <p:attrNameLst>
                                          <p:attrName>ppt_w</p:attrName>
                                        </p:attrNameLst>
                                      </p:cBhvr>
                                      <p:tavLst>
                                        <p:tav tm="0">
                                          <p:val>
                                            <p:fltVal val="0"/>
                                          </p:val>
                                        </p:tav>
                                        <p:tav tm="100000">
                                          <p:val>
                                            <p:strVal val="#ppt_w"/>
                                          </p:val>
                                        </p:tav>
                                      </p:tavLst>
                                    </p:anim>
                                    <p:anim calcmode="lin" valueType="num">
                                      <p:cBhvr>
                                        <p:cTn id="23" dur="1000" fill="hold"/>
                                        <p:tgtEl>
                                          <p:spTgt spid="2"/>
                                        </p:tgtEl>
                                        <p:attrNameLst>
                                          <p:attrName>ppt_h</p:attrName>
                                        </p:attrNameLst>
                                      </p:cBhvr>
                                      <p:tavLst>
                                        <p:tav tm="0">
                                          <p:val>
                                            <p:fltVal val="0"/>
                                          </p:val>
                                        </p:tav>
                                        <p:tav tm="100000">
                                          <p:val>
                                            <p:strVal val="#ppt_h"/>
                                          </p:val>
                                        </p:tav>
                                      </p:tavLst>
                                    </p:anim>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fltVal val="0.5"/>
                                          </p:val>
                                        </p:tav>
                                        <p:tav tm="100000">
                                          <p:val>
                                            <p:strVal val="#ppt_x"/>
                                          </p:val>
                                        </p:tav>
                                      </p:tavLst>
                                    </p:anim>
                                    <p:anim calcmode="lin" valueType="num">
                                      <p:cBhvr>
                                        <p:cTn id="26" dur="1000" fill="hold"/>
                                        <p:tgtEl>
                                          <p:spTgt spid="2"/>
                                        </p:tgtEl>
                                        <p:attrNameLst>
                                          <p:attrName>ppt_y</p:attrName>
                                        </p:attrNameLst>
                                      </p:cBhvr>
                                      <p:tavLst>
                                        <p:tav tm="0">
                                          <p:val>
                                            <p:fltVal val="0.5"/>
                                          </p:val>
                                        </p:tav>
                                        <p:tav tm="100000">
                                          <p:val>
                                            <p:strVal val="#ppt_y"/>
                                          </p:val>
                                        </p:tav>
                                      </p:tavLst>
                                    </p:anim>
                                  </p:childTnLst>
                                </p:cTn>
                              </p:par>
                            </p:childTnLst>
                          </p:cTn>
                        </p:par>
                        <p:par>
                          <p:cTn id="27" fill="hold">
                            <p:stCondLst>
                              <p:cond delay="3000"/>
                            </p:stCondLst>
                            <p:childTnLst>
                              <p:par>
                                <p:cTn id="28" presetID="23" presetClass="entr" presetSubtype="36" fill="hold" grpId="4" nodeType="afterEffect">
                                  <p:stCondLst>
                                    <p:cond delay="0"/>
                                  </p:stCondLst>
                                  <p:iterate type="lt">
                                    <p:tmPct val="10000"/>
                                  </p:iterate>
                                  <p:childTnLst>
                                    <p:set>
                                      <p:cBhvr>
                                        <p:cTn id="29" dur="1" fill="hold">
                                          <p:stCondLst>
                                            <p:cond delay="0"/>
                                          </p:stCondLst>
                                        </p:cTn>
                                        <p:tgtEl>
                                          <p:spTgt spid="121"/>
                                        </p:tgtEl>
                                        <p:attrNameLst>
                                          <p:attrName>style.visibility</p:attrName>
                                        </p:attrNameLst>
                                      </p:cBhvr>
                                      <p:to>
                                        <p:strVal val="visible"/>
                                      </p:to>
                                    </p:set>
                                    <p:anim calcmode="lin" valueType="num">
                                      <p:cBhvr>
                                        <p:cTn id="30" dur="500" fill="hold"/>
                                        <p:tgtEl>
                                          <p:spTgt spid="121"/>
                                        </p:tgtEl>
                                        <p:attrNameLst>
                                          <p:attrName>ppt_w</p:attrName>
                                        </p:attrNameLst>
                                      </p:cBhvr>
                                      <p:tavLst>
                                        <p:tav tm="0">
                                          <p:val>
                                            <p:strVal val="(6*min(max(#ppt_w*#ppt_h,.3),1)-7.4)/-.7*#ppt_w"/>
                                          </p:val>
                                        </p:tav>
                                        <p:tav tm="100000">
                                          <p:val>
                                            <p:strVal val="#ppt_w"/>
                                          </p:val>
                                        </p:tav>
                                      </p:tavLst>
                                    </p:anim>
                                    <p:anim calcmode="lin" valueType="num">
                                      <p:cBhvr>
                                        <p:cTn id="31" dur="500" fill="hold"/>
                                        <p:tgtEl>
                                          <p:spTgt spid="121"/>
                                        </p:tgtEl>
                                        <p:attrNameLst>
                                          <p:attrName>ppt_h</p:attrName>
                                        </p:attrNameLst>
                                      </p:cBhvr>
                                      <p:tavLst>
                                        <p:tav tm="0">
                                          <p:val>
                                            <p:strVal val="(6*min(max(#ppt_w*#ppt_h,.3),1)-7.4)/-.7*#ppt_h"/>
                                          </p:val>
                                        </p:tav>
                                        <p:tav tm="100000">
                                          <p:val>
                                            <p:strVal val="#ppt_h"/>
                                          </p:val>
                                        </p:tav>
                                      </p:tavLst>
                                    </p:anim>
                                    <p:anim calcmode="lin" valueType="num">
                                      <p:cBhvr>
                                        <p:cTn id="32" dur="500" fill="hold"/>
                                        <p:tgtEl>
                                          <p:spTgt spid="121"/>
                                        </p:tgtEl>
                                        <p:attrNameLst>
                                          <p:attrName>ppt_x</p:attrName>
                                        </p:attrNameLst>
                                      </p:cBhvr>
                                      <p:tavLst>
                                        <p:tav tm="0">
                                          <p:val>
                                            <p:fltVal val="0.5"/>
                                          </p:val>
                                        </p:tav>
                                        <p:tav tm="100000">
                                          <p:val>
                                            <p:strVal val="#ppt_x"/>
                                          </p:val>
                                        </p:tav>
                                      </p:tavLst>
                                    </p:anim>
                                    <p:anim calcmode="lin" valueType="num">
                                      <p:cBhvr>
                                        <p:cTn id="33" dur="500" fill="hold"/>
                                        <p:tgtEl>
                                          <p:spTgt spid="121"/>
                                        </p:tgtEl>
                                        <p:attrNameLst>
                                          <p:attrName>ppt_y</p:attrName>
                                        </p:attrNameLst>
                                      </p:cBhvr>
                                      <p:tavLst>
                                        <p:tav tm="0">
                                          <p:val>
                                            <p:strVal val="1+(6*min(max(#ppt_w*#ppt_h,.3),1)-7.4)/-.7*#ppt_h/2"/>
                                          </p:val>
                                        </p:tav>
                                        <p:tav tm="100000">
                                          <p:val>
                                            <p:strVal val="#ppt_y"/>
                                          </p:val>
                                        </p:tav>
                                      </p:tavLst>
                                    </p:anim>
                                  </p:childTnLst>
                                </p:cTn>
                              </p:par>
                            </p:childTnLst>
                          </p:cTn>
                        </p:par>
                        <p:par>
                          <p:cTn id="34" fill="hold">
                            <p:stCondLst>
                              <p:cond delay="4100"/>
                            </p:stCondLst>
                            <p:childTnLst>
                              <p:par>
                                <p:cTn id="35" presetID="27" presetClass="emph" presetSubtype="0" fill="remove" grpId="5" nodeType="afterEffect">
                                  <p:stCondLst>
                                    <p:cond delay="0"/>
                                  </p:stCondLst>
                                  <p:iterate type="lt">
                                    <p:tmPct val="10000"/>
                                  </p:iterate>
                                  <p:childTnLst>
                                    <p:animClr clrSpc="rgb" dir="cw">
                                      <p:cBhvr override="childStyle">
                                        <p:cTn id="36" dur="250" autoRev="1" fill="remove"/>
                                        <p:tgtEl>
                                          <p:spTgt spid="121"/>
                                        </p:tgtEl>
                                        <p:attrNameLst>
                                          <p:attrName>style.color</p:attrName>
                                        </p:attrNameLst>
                                      </p:cBhvr>
                                      <p:to>
                                        <a:srgbClr val="CC0099"/>
                                      </p:to>
                                    </p:animClr>
                                    <p:animClr clrSpc="rgb" dir="cw">
                                      <p:cBhvr>
                                        <p:cTn id="37" dur="250" autoRev="1" fill="remove"/>
                                        <p:tgtEl>
                                          <p:spTgt spid="121"/>
                                        </p:tgtEl>
                                        <p:attrNameLst>
                                          <p:attrName>fillcolor</p:attrName>
                                        </p:attrNameLst>
                                      </p:cBhvr>
                                      <p:to>
                                        <a:srgbClr val="CC0099"/>
                                      </p:to>
                                    </p:animClr>
                                    <p:set>
                                      <p:cBhvr>
                                        <p:cTn id="38" dur="250" autoRev="1" fill="remove"/>
                                        <p:tgtEl>
                                          <p:spTgt spid="121"/>
                                        </p:tgtEl>
                                        <p:attrNameLst>
                                          <p:attrName>fill.type</p:attrName>
                                        </p:attrNameLst>
                                      </p:cBhvr>
                                      <p:to>
                                        <p:strVal val="solid"/>
                                      </p:to>
                                    </p:set>
                                    <p:set>
                                      <p:cBhvr>
                                        <p:cTn id="39" dur="250" autoRev="1" fill="remove"/>
                                        <p:tgtEl>
                                          <p:spTgt spid="121"/>
                                        </p:tgtEl>
                                        <p:attrNameLst>
                                          <p:attrName>fill.on</p:attrName>
                                        </p:attrNameLst>
                                      </p:cBhvr>
                                      <p:to>
                                        <p:strVal val="true"/>
                                      </p:to>
                                    </p:set>
                                  </p:childTnLst>
                                </p:cTn>
                              </p:par>
                            </p:childTnLst>
                          </p:cTn>
                        </p:par>
                        <p:par>
                          <p:cTn id="40" fill="hold">
                            <p:stCondLst>
                              <p:cond delay="5200"/>
                            </p:stCondLst>
                            <p:childTnLst>
                              <p:par>
                                <p:cTn id="41" presetID="16" presetClass="entr" presetSubtype="21" fill="hold" nodeType="afterEffect">
                                  <p:stCondLst>
                                    <p:cond delay="0"/>
                                  </p:stCondLst>
                                  <p:childTnLst>
                                    <p:set>
                                      <p:cBhvr>
                                        <p:cTn id="42" dur="1" fill="hold">
                                          <p:stCondLst>
                                            <p:cond delay="0"/>
                                          </p:stCondLst>
                                        </p:cTn>
                                        <p:tgtEl>
                                          <p:spTgt spid="122"/>
                                        </p:tgtEl>
                                        <p:attrNameLst>
                                          <p:attrName>style.visibility</p:attrName>
                                        </p:attrNameLst>
                                      </p:cBhvr>
                                      <p:to>
                                        <p:strVal val="visible"/>
                                      </p:to>
                                    </p:set>
                                    <p:animEffect transition="in" filter="barn(inVertical)">
                                      <p:cBhvr>
                                        <p:cTn id="43" dur="500"/>
                                        <p:tgtEl>
                                          <p:spTgt spid="122"/>
                                        </p:tgtEl>
                                      </p:cBhvr>
                                    </p:animEffect>
                                  </p:childTnLst>
                                </p:cTn>
                              </p:par>
                            </p:childTnLst>
                          </p:cTn>
                        </p:par>
                        <p:par>
                          <p:cTn id="44" fill="hold">
                            <p:stCondLst>
                              <p:cond delay="5700"/>
                            </p:stCondLst>
                            <p:childTnLst>
                              <p:par>
                                <p:cTn id="45" presetID="16" presetClass="entr" presetSubtype="37" fill="hold" grpId="0" nodeType="afterEffect">
                                  <p:stCondLst>
                                    <p:cond delay="0"/>
                                  </p:stCondLst>
                                  <p:childTnLst>
                                    <p:set>
                                      <p:cBhvr>
                                        <p:cTn id="46" dur="1" fill="hold">
                                          <p:stCondLst>
                                            <p:cond delay="0"/>
                                          </p:stCondLst>
                                        </p:cTn>
                                        <p:tgtEl>
                                          <p:spTgt spid="123"/>
                                        </p:tgtEl>
                                        <p:attrNameLst>
                                          <p:attrName>style.visibility</p:attrName>
                                        </p:attrNameLst>
                                      </p:cBhvr>
                                      <p:to>
                                        <p:strVal val="visible"/>
                                      </p:to>
                                    </p:set>
                                    <p:animEffect transition="in" filter="barn(outVertical)">
                                      <p:cBhvr>
                                        <p:cTn id="47" dur="500"/>
                                        <p:tgtEl>
                                          <p:spTgt spid="123"/>
                                        </p:tgtEl>
                                      </p:cBhvr>
                                    </p:animEffect>
                                  </p:childTnLst>
                                </p:cTn>
                              </p:par>
                            </p:childTnLst>
                          </p:cTn>
                        </p:par>
                        <p:par>
                          <p:cTn id="48" fill="hold">
                            <p:stCondLst>
                              <p:cond delay="6200"/>
                            </p:stCondLst>
                            <p:childTnLst>
                              <p:par>
                                <p:cTn id="49" presetID="10" presetClass="entr" presetSubtype="0" fill="hold"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500"/>
                                        <p:tgtEl>
                                          <p:spTgt spid="53"/>
                                        </p:tgtEl>
                                      </p:cBhvr>
                                    </p:animEffect>
                                  </p:childTnLst>
                                </p:cTn>
                              </p:par>
                            </p:childTnLst>
                          </p:cTn>
                        </p:par>
                        <p:par>
                          <p:cTn id="52" fill="hold">
                            <p:stCondLst>
                              <p:cond delay="6700"/>
                            </p:stCondLst>
                            <p:childTnLst>
                              <p:par>
                                <p:cTn id="53" presetID="6" presetClass="emph" presetSubtype="0" fill="hold" nodeType="afterEffect">
                                  <p:stCondLst>
                                    <p:cond delay="0"/>
                                  </p:stCondLst>
                                  <p:childTnLst>
                                    <p:animScale>
                                      <p:cBhvr>
                                        <p:cTn id="54" dur="1250" fill="hold"/>
                                        <p:tgtEl>
                                          <p:spTgt spid="53"/>
                                        </p:tgtEl>
                                      </p:cBhvr>
                                      <p:by x="400000" y="400000"/>
                                    </p:animScale>
                                  </p:childTnLst>
                                </p:cTn>
                              </p:par>
                            </p:childTnLst>
                          </p:cTn>
                        </p:par>
                        <p:par>
                          <p:cTn id="55" fill="hold">
                            <p:stCondLst>
                              <p:cond delay="7950"/>
                            </p:stCondLst>
                            <p:childTnLst>
                              <p:par>
                                <p:cTn id="56" presetID="6" presetClass="emph" presetSubtype="0" autoRev="1" fill="hold" nodeType="afterEffect">
                                  <p:stCondLst>
                                    <p:cond delay="0"/>
                                  </p:stCondLst>
                                  <p:childTnLst>
                                    <p:animScale>
                                      <p:cBhvr>
                                        <p:cTn id="57" dur="1250" fill="hold"/>
                                        <p:tgtEl>
                                          <p:spTgt spid="53"/>
                                        </p:tgtEl>
                                      </p:cBhvr>
                                      <p:by x="400000" y="400000"/>
                                    </p:animScale>
                                  </p:childTnLst>
                                </p:cTn>
                              </p:par>
                              <p:par>
                                <p:cTn id="58" presetID="10" presetClass="exit" presetSubtype="0" fill="hold" nodeType="withEffect">
                                  <p:stCondLst>
                                    <p:cond delay="0"/>
                                  </p:stCondLst>
                                  <p:childTnLst>
                                    <p:animEffect transition="out" filter="fade">
                                      <p:cBhvr>
                                        <p:cTn id="59" dur="1250"/>
                                        <p:tgtEl>
                                          <p:spTgt spid="53"/>
                                        </p:tgtEl>
                                      </p:cBhvr>
                                    </p:animEffect>
                                    <p:set>
                                      <p:cBhvr>
                                        <p:cTn id="60" dur="1" fill="hold">
                                          <p:stCondLst>
                                            <p:cond delay="1249"/>
                                          </p:stCondLst>
                                        </p:cTn>
                                        <p:tgtEl>
                                          <p:spTgt spid="5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1" repeatCount="indefinite" fill="remove" display="0">
                  <p:stCondLst>
                    <p:cond delay="indefinite"/>
                  </p:stCondLst>
                  <p:endCondLst>
                    <p:cond evt="onStopAudio" delay="0">
                      <p:tgtEl>
                        <p:sldTgt/>
                      </p:tgtEl>
                    </p:cond>
                  </p:endCondLst>
                </p:cTn>
                <p:tgtEl>
                  <p:spTgt spid="46"/>
                </p:tgtEl>
              </p:cMediaNode>
            </p:audio>
          </p:childTnLst>
        </p:cTn>
      </p:par>
    </p:tnLst>
    <p:bldLst>
      <p:bldP spid="121" grpId="0" bldLvl="0" autoUpdateAnimBg="0"/>
      <p:bldP spid="121" grpId="1" bldLvl="0" autoUpdateAnimBg="0"/>
      <p:bldP spid="121" grpId="2" bldLvl="0" autoUpdateAnimBg="0"/>
      <p:bldP spid="121" grpId="3" bldLvl="0" autoUpdateAnimBg="0"/>
      <p:bldP spid="121" grpId="4"/>
      <p:bldP spid="121" grpId="5"/>
      <p:bldP spid="12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86" name="AutoShape 10"/>
          <p:cNvSpPr>
            <a:spLocks noChangeArrowheads="1"/>
          </p:cNvSpPr>
          <p:nvPr/>
        </p:nvSpPr>
        <p:spPr bwMode="auto">
          <a:xfrm rot="16200000">
            <a:off x="3964200" y="-1008008"/>
            <a:ext cx="1258950" cy="7676197"/>
          </a:xfrm>
          <a:prstGeom prst="downArrow">
            <a:avLst>
              <a:gd name="adj1" fmla="val 49065"/>
              <a:gd name="adj2" fmla="val 44827"/>
            </a:avLst>
          </a:prstGeom>
          <a:solidFill>
            <a:srgbClr val="FF0000"/>
          </a:solidFill>
          <a:ln>
            <a:noFill/>
          </a:ln>
        </p:spPr>
        <p:txBody>
          <a:bodyPr vert="eaVert"/>
          <a:lstStyle/>
          <a:p>
            <a:endParaRPr lang="zh-CN" altLang="en-US" sz="2000">
              <a:latin typeface="微软雅黑" pitchFamily="34" charset="-122"/>
              <a:ea typeface="微软雅黑" pitchFamily="34" charset="-122"/>
            </a:endParaRPr>
          </a:p>
        </p:txBody>
      </p:sp>
      <p:grpSp>
        <p:nvGrpSpPr>
          <p:cNvPr id="87" name="组合 41"/>
          <p:cNvGrpSpPr>
            <a:grpSpLocks/>
          </p:cNvGrpSpPr>
          <p:nvPr/>
        </p:nvGrpSpPr>
        <p:grpSpPr bwMode="auto">
          <a:xfrm>
            <a:off x="2589800" y="2169268"/>
            <a:ext cx="1701613" cy="1385718"/>
            <a:chOff x="1214414" y="2786058"/>
            <a:chExt cx="1935848" cy="1751017"/>
          </a:xfrm>
        </p:grpSpPr>
        <p:grpSp>
          <p:nvGrpSpPr>
            <p:cNvPr id="88" name="Group 6"/>
            <p:cNvGrpSpPr>
              <a:grpSpLocks/>
            </p:cNvGrpSpPr>
            <p:nvPr/>
          </p:nvGrpSpPr>
          <p:grpSpPr bwMode="auto">
            <a:xfrm>
              <a:off x="1295400" y="2786058"/>
              <a:ext cx="1753450" cy="1751017"/>
              <a:chOff x="1823" y="2371"/>
              <a:chExt cx="1801" cy="1801"/>
            </a:xfrm>
          </p:grpSpPr>
          <p:sp>
            <p:nvSpPr>
              <p:cNvPr id="9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91"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89"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00000"/>
                  </a:solidFill>
                  <a:latin typeface="微软雅黑" pitchFamily="34" charset="-122"/>
                  <a:ea typeface="微软雅黑" pitchFamily="34" charset="-122"/>
                </a:rPr>
                <a:t>写入文本</a:t>
              </a:r>
            </a:p>
          </p:txBody>
        </p:sp>
      </p:grpSp>
      <p:grpSp>
        <p:nvGrpSpPr>
          <p:cNvPr id="92" name="组合 46"/>
          <p:cNvGrpSpPr>
            <a:grpSpLocks/>
          </p:cNvGrpSpPr>
          <p:nvPr/>
        </p:nvGrpSpPr>
        <p:grpSpPr bwMode="auto">
          <a:xfrm>
            <a:off x="4291413" y="2169268"/>
            <a:ext cx="1701612" cy="1385718"/>
            <a:chOff x="1214414" y="2786058"/>
            <a:chExt cx="1935848" cy="1751017"/>
          </a:xfrm>
        </p:grpSpPr>
        <p:grpSp>
          <p:nvGrpSpPr>
            <p:cNvPr id="93" name="Group 6"/>
            <p:cNvGrpSpPr>
              <a:grpSpLocks/>
            </p:cNvGrpSpPr>
            <p:nvPr/>
          </p:nvGrpSpPr>
          <p:grpSpPr bwMode="auto">
            <a:xfrm>
              <a:off x="1295400" y="2786058"/>
              <a:ext cx="1753450" cy="1751017"/>
              <a:chOff x="1823" y="2371"/>
              <a:chExt cx="1801" cy="1801"/>
            </a:xfrm>
          </p:grpSpPr>
          <p:sp>
            <p:nvSpPr>
              <p:cNvPr id="9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96"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94"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00000"/>
                  </a:solidFill>
                  <a:latin typeface="微软雅黑" pitchFamily="34" charset="-122"/>
                  <a:ea typeface="微软雅黑" pitchFamily="34" charset="-122"/>
                </a:rPr>
                <a:t>写入文本</a:t>
              </a:r>
            </a:p>
          </p:txBody>
        </p:sp>
      </p:grpSp>
      <p:grpSp>
        <p:nvGrpSpPr>
          <p:cNvPr id="97" name="组合 51"/>
          <p:cNvGrpSpPr>
            <a:grpSpLocks/>
          </p:cNvGrpSpPr>
          <p:nvPr/>
        </p:nvGrpSpPr>
        <p:grpSpPr bwMode="auto">
          <a:xfrm>
            <a:off x="6009777" y="2169268"/>
            <a:ext cx="1701613" cy="1385718"/>
            <a:chOff x="1214414" y="2786058"/>
            <a:chExt cx="1935848" cy="1751017"/>
          </a:xfrm>
        </p:grpSpPr>
        <p:grpSp>
          <p:nvGrpSpPr>
            <p:cNvPr id="98" name="Group 6"/>
            <p:cNvGrpSpPr>
              <a:grpSpLocks/>
            </p:cNvGrpSpPr>
            <p:nvPr/>
          </p:nvGrpSpPr>
          <p:grpSpPr bwMode="auto">
            <a:xfrm>
              <a:off x="1295400" y="2786058"/>
              <a:ext cx="1753450" cy="1751017"/>
              <a:chOff x="1823" y="2371"/>
              <a:chExt cx="1801" cy="1801"/>
            </a:xfrm>
          </p:grpSpPr>
          <p:sp>
            <p:nvSpPr>
              <p:cNvPr id="10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01"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99"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C00000"/>
                  </a:solidFill>
                  <a:latin typeface="微软雅黑" pitchFamily="34" charset="-122"/>
                  <a:ea typeface="微软雅黑" pitchFamily="34" charset="-122"/>
                </a:rPr>
                <a:t>写入文本</a:t>
              </a:r>
            </a:p>
          </p:txBody>
        </p:sp>
      </p:grpSp>
      <p:grpSp>
        <p:nvGrpSpPr>
          <p:cNvPr id="102" name="组合 40"/>
          <p:cNvGrpSpPr>
            <a:grpSpLocks/>
          </p:cNvGrpSpPr>
          <p:nvPr/>
        </p:nvGrpSpPr>
        <p:grpSpPr bwMode="auto">
          <a:xfrm>
            <a:off x="925965" y="2169268"/>
            <a:ext cx="1701613" cy="1385718"/>
            <a:chOff x="1214414" y="2786058"/>
            <a:chExt cx="1935848" cy="1751017"/>
          </a:xfrm>
        </p:grpSpPr>
        <p:grpSp>
          <p:nvGrpSpPr>
            <p:cNvPr id="103" name="Group 6"/>
            <p:cNvGrpSpPr>
              <a:grpSpLocks/>
            </p:cNvGrpSpPr>
            <p:nvPr/>
          </p:nvGrpSpPr>
          <p:grpSpPr bwMode="auto">
            <a:xfrm>
              <a:off x="1295400" y="2786058"/>
              <a:ext cx="1753450" cy="1751017"/>
              <a:chOff x="1823" y="2371"/>
              <a:chExt cx="1801" cy="1801"/>
            </a:xfrm>
          </p:grpSpPr>
          <p:sp>
            <p:nvSpPr>
              <p:cNvPr id="10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106" name="Oval 8"/>
              <p:cNvSpPr>
                <a:spLocks noChangeArrowheads="1"/>
              </p:cNvSpPr>
              <p:nvPr/>
            </p:nvSpPr>
            <p:spPr bwMode="auto">
              <a:xfrm>
                <a:off x="1946" y="2493"/>
                <a:ext cx="1556" cy="1556"/>
              </a:xfrm>
              <a:prstGeom prst="ellipse">
                <a:avLst/>
              </a:prstGeom>
              <a:solidFill>
                <a:srgbClr val="FF0000"/>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104"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FFFF00"/>
                  </a:solidFill>
                  <a:latin typeface="微软雅黑" pitchFamily="34" charset="-122"/>
                  <a:ea typeface="微软雅黑" pitchFamily="34" charset="-122"/>
                </a:rPr>
                <a:t>写入文本</a:t>
              </a:r>
              <a:endParaRPr lang="zh-CN" altLang="en-US" sz="2000" b="1" dirty="0">
                <a:solidFill>
                  <a:srgbClr val="FFFF00"/>
                </a:solidFill>
                <a:latin typeface="微软雅黑" pitchFamily="34" charset="-122"/>
                <a:ea typeface="微软雅黑" pitchFamily="34" charset="-122"/>
              </a:endParaRPr>
            </a:p>
          </p:txBody>
        </p:sp>
      </p:grpSp>
      <p:sp>
        <p:nvSpPr>
          <p:cNvPr id="107" name="矩形标注 106"/>
          <p:cNvSpPr/>
          <p:nvPr/>
        </p:nvSpPr>
        <p:spPr>
          <a:xfrm>
            <a:off x="2921467" y="3805273"/>
            <a:ext cx="1477858" cy="41147"/>
          </a:xfrm>
          <a:prstGeom prst="wedgeRectCallout">
            <a:avLst>
              <a:gd name="adj1" fmla="val -17526"/>
              <a:gd name="adj2" fmla="val -50946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8" name="矩形标注 107"/>
          <p:cNvSpPr/>
          <p:nvPr/>
        </p:nvSpPr>
        <p:spPr>
          <a:xfrm>
            <a:off x="1230309" y="1857309"/>
            <a:ext cx="1584840" cy="57726"/>
          </a:xfrm>
          <a:prstGeom prst="wedgeRectCallout">
            <a:avLst>
              <a:gd name="adj1" fmla="val -23398"/>
              <a:gd name="adj2" fmla="val 40329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9" name="Rectangle 28"/>
          <p:cNvSpPr>
            <a:spLocks noChangeArrowheads="1"/>
          </p:cNvSpPr>
          <p:nvPr/>
        </p:nvSpPr>
        <p:spPr bwMode="auto">
          <a:xfrm>
            <a:off x="2901119" y="3839567"/>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10" name="Rectangle 28"/>
          <p:cNvSpPr>
            <a:spLocks noChangeArrowheads="1"/>
          </p:cNvSpPr>
          <p:nvPr/>
        </p:nvSpPr>
        <p:spPr bwMode="auto">
          <a:xfrm>
            <a:off x="1297382" y="1369048"/>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11" name="矩形标注 110"/>
          <p:cNvSpPr/>
          <p:nvPr/>
        </p:nvSpPr>
        <p:spPr>
          <a:xfrm>
            <a:off x="4542677" y="1857309"/>
            <a:ext cx="1584840" cy="57726"/>
          </a:xfrm>
          <a:prstGeom prst="wedgeRectCallout">
            <a:avLst>
              <a:gd name="adj1" fmla="val -23398"/>
              <a:gd name="adj2" fmla="val 40329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12" name="Rectangle 28"/>
          <p:cNvSpPr>
            <a:spLocks noChangeArrowheads="1"/>
          </p:cNvSpPr>
          <p:nvPr/>
        </p:nvSpPr>
        <p:spPr bwMode="auto">
          <a:xfrm>
            <a:off x="4609750" y="1369048"/>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113" name="矩形标注 112"/>
          <p:cNvSpPr/>
          <p:nvPr/>
        </p:nvSpPr>
        <p:spPr>
          <a:xfrm>
            <a:off x="6377851" y="3805273"/>
            <a:ext cx="1477858" cy="41147"/>
          </a:xfrm>
          <a:prstGeom prst="wedgeRectCallout">
            <a:avLst>
              <a:gd name="adj1" fmla="val -17526"/>
              <a:gd name="adj2" fmla="val -50946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14" name="Rectangle 28"/>
          <p:cNvSpPr>
            <a:spLocks noChangeArrowheads="1"/>
          </p:cNvSpPr>
          <p:nvPr/>
        </p:nvSpPr>
        <p:spPr bwMode="auto">
          <a:xfrm>
            <a:off x="6357503" y="3839567"/>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cSld>
  <p:clrMapOvr>
    <a:masterClrMapping/>
  </p:clrMapOvr>
  <p:transition spd="slow" advClick="0" advTm="12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wipe(left)">
                                      <p:cBhvr>
                                        <p:cTn id="11" dur="500"/>
                                        <p:tgtEl>
                                          <p:spTgt spid="86"/>
                                        </p:tgtEl>
                                      </p:cBhvr>
                                    </p:animEffect>
                                  </p:childTnLst>
                                </p:cTn>
                              </p:par>
                            </p:childTnLst>
                          </p:cTn>
                        </p:par>
                        <p:par>
                          <p:cTn id="12" fill="hold">
                            <p:stCondLst>
                              <p:cond delay="1500"/>
                            </p:stCondLst>
                            <p:childTnLst>
                              <p:par>
                                <p:cTn id="13" presetID="15" presetClass="entr" presetSubtype="0" fill="hold" nodeType="afterEffect">
                                  <p:stCondLst>
                                    <p:cond delay="0"/>
                                  </p:stCondLst>
                                  <p:childTnLst>
                                    <p:set>
                                      <p:cBhvr>
                                        <p:cTn id="14" dur="1" fill="hold">
                                          <p:stCondLst>
                                            <p:cond delay="0"/>
                                          </p:stCondLst>
                                        </p:cTn>
                                        <p:tgtEl>
                                          <p:spTgt spid="102"/>
                                        </p:tgtEl>
                                        <p:attrNameLst>
                                          <p:attrName>style.visibility</p:attrName>
                                        </p:attrNameLst>
                                      </p:cBhvr>
                                      <p:to>
                                        <p:strVal val="visible"/>
                                      </p:to>
                                    </p:set>
                                    <p:anim calcmode="lin" valueType="num">
                                      <p:cBhvr>
                                        <p:cTn id="15" dur="1000" fill="hold"/>
                                        <p:tgtEl>
                                          <p:spTgt spid="102"/>
                                        </p:tgtEl>
                                        <p:attrNameLst>
                                          <p:attrName>ppt_w</p:attrName>
                                        </p:attrNameLst>
                                      </p:cBhvr>
                                      <p:tavLst>
                                        <p:tav tm="0">
                                          <p:val>
                                            <p:fltVal val="0"/>
                                          </p:val>
                                        </p:tav>
                                        <p:tav tm="100000">
                                          <p:val>
                                            <p:strVal val="#ppt_w"/>
                                          </p:val>
                                        </p:tav>
                                      </p:tavLst>
                                    </p:anim>
                                    <p:anim calcmode="lin" valueType="num">
                                      <p:cBhvr>
                                        <p:cTn id="16" dur="1000" fill="hold"/>
                                        <p:tgtEl>
                                          <p:spTgt spid="102"/>
                                        </p:tgtEl>
                                        <p:attrNameLst>
                                          <p:attrName>ppt_h</p:attrName>
                                        </p:attrNameLst>
                                      </p:cBhvr>
                                      <p:tavLst>
                                        <p:tav tm="0">
                                          <p:val>
                                            <p:fltVal val="0"/>
                                          </p:val>
                                        </p:tav>
                                        <p:tav tm="100000">
                                          <p:val>
                                            <p:strVal val="#ppt_h"/>
                                          </p:val>
                                        </p:tav>
                                      </p:tavLst>
                                    </p:anim>
                                    <p:anim calcmode="lin" valueType="num">
                                      <p:cBhvr>
                                        <p:cTn id="17" dur="1000" fill="hold"/>
                                        <p:tgtEl>
                                          <p:spTgt spid="10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02"/>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nodeType="withEffect">
                                  <p:stCondLst>
                                    <p:cond delay="250"/>
                                  </p:stCondLst>
                                  <p:childTnLst>
                                    <p:set>
                                      <p:cBhvr>
                                        <p:cTn id="20" dur="1" fill="hold">
                                          <p:stCondLst>
                                            <p:cond delay="0"/>
                                          </p:stCondLst>
                                        </p:cTn>
                                        <p:tgtEl>
                                          <p:spTgt spid="87"/>
                                        </p:tgtEl>
                                        <p:attrNameLst>
                                          <p:attrName>style.visibility</p:attrName>
                                        </p:attrNameLst>
                                      </p:cBhvr>
                                      <p:to>
                                        <p:strVal val="visible"/>
                                      </p:to>
                                    </p:set>
                                    <p:anim calcmode="lin" valueType="num">
                                      <p:cBhvr>
                                        <p:cTn id="21" dur="1000" fill="hold"/>
                                        <p:tgtEl>
                                          <p:spTgt spid="87"/>
                                        </p:tgtEl>
                                        <p:attrNameLst>
                                          <p:attrName>ppt_w</p:attrName>
                                        </p:attrNameLst>
                                      </p:cBhvr>
                                      <p:tavLst>
                                        <p:tav tm="0">
                                          <p:val>
                                            <p:fltVal val="0"/>
                                          </p:val>
                                        </p:tav>
                                        <p:tav tm="100000">
                                          <p:val>
                                            <p:strVal val="#ppt_w"/>
                                          </p:val>
                                        </p:tav>
                                      </p:tavLst>
                                    </p:anim>
                                    <p:anim calcmode="lin" valueType="num">
                                      <p:cBhvr>
                                        <p:cTn id="22" dur="1000" fill="hold"/>
                                        <p:tgtEl>
                                          <p:spTgt spid="87"/>
                                        </p:tgtEl>
                                        <p:attrNameLst>
                                          <p:attrName>ppt_h</p:attrName>
                                        </p:attrNameLst>
                                      </p:cBhvr>
                                      <p:tavLst>
                                        <p:tav tm="0">
                                          <p:val>
                                            <p:fltVal val="0"/>
                                          </p:val>
                                        </p:tav>
                                        <p:tav tm="100000">
                                          <p:val>
                                            <p:strVal val="#ppt_h"/>
                                          </p:val>
                                        </p:tav>
                                      </p:tavLst>
                                    </p:anim>
                                    <p:anim calcmode="lin" valueType="num">
                                      <p:cBhvr>
                                        <p:cTn id="23" dur="1000" fill="hold"/>
                                        <p:tgtEl>
                                          <p:spTgt spid="87"/>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87"/>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500"/>
                                  </p:stCondLst>
                                  <p:childTnLst>
                                    <p:set>
                                      <p:cBhvr>
                                        <p:cTn id="26" dur="1" fill="hold">
                                          <p:stCondLst>
                                            <p:cond delay="0"/>
                                          </p:stCondLst>
                                        </p:cTn>
                                        <p:tgtEl>
                                          <p:spTgt spid="92"/>
                                        </p:tgtEl>
                                        <p:attrNameLst>
                                          <p:attrName>style.visibility</p:attrName>
                                        </p:attrNameLst>
                                      </p:cBhvr>
                                      <p:to>
                                        <p:strVal val="visible"/>
                                      </p:to>
                                    </p:set>
                                    <p:anim calcmode="lin" valueType="num">
                                      <p:cBhvr>
                                        <p:cTn id="27" dur="1000" fill="hold"/>
                                        <p:tgtEl>
                                          <p:spTgt spid="92"/>
                                        </p:tgtEl>
                                        <p:attrNameLst>
                                          <p:attrName>ppt_w</p:attrName>
                                        </p:attrNameLst>
                                      </p:cBhvr>
                                      <p:tavLst>
                                        <p:tav tm="0">
                                          <p:val>
                                            <p:fltVal val="0"/>
                                          </p:val>
                                        </p:tav>
                                        <p:tav tm="100000">
                                          <p:val>
                                            <p:strVal val="#ppt_w"/>
                                          </p:val>
                                        </p:tav>
                                      </p:tavLst>
                                    </p:anim>
                                    <p:anim calcmode="lin" valueType="num">
                                      <p:cBhvr>
                                        <p:cTn id="28" dur="1000" fill="hold"/>
                                        <p:tgtEl>
                                          <p:spTgt spid="92"/>
                                        </p:tgtEl>
                                        <p:attrNameLst>
                                          <p:attrName>ppt_h</p:attrName>
                                        </p:attrNameLst>
                                      </p:cBhvr>
                                      <p:tavLst>
                                        <p:tav tm="0">
                                          <p:val>
                                            <p:fltVal val="0"/>
                                          </p:val>
                                        </p:tav>
                                        <p:tav tm="100000">
                                          <p:val>
                                            <p:strVal val="#ppt_h"/>
                                          </p:val>
                                        </p:tav>
                                      </p:tavLst>
                                    </p:anim>
                                    <p:anim calcmode="lin" valueType="num">
                                      <p:cBhvr>
                                        <p:cTn id="29" dur="1000" fill="hold"/>
                                        <p:tgtEl>
                                          <p:spTgt spid="92"/>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92"/>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750"/>
                                  </p:stCondLst>
                                  <p:childTnLst>
                                    <p:set>
                                      <p:cBhvr>
                                        <p:cTn id="32" dur="1" fill="hold">
                                          <p:stCondLst>
                                            <p:cond delay="0"/>
                                          </p:stCondLst>
                                        </p:cTn>
                                        <p:tgtEl>
                                          <p:spTgt spid="97"/>
                                        </p:tgtEl>
                                        <p:attrNameLst>
                                          <p:attrName>style.visibility</p:attrName>
                                        </p:attrNameLst>
                                      </p:cBhvr>
                                      <p:to>
                                        <p:strVal val="visible"/>
                                      </p:to>
                                    </p:set>
                                    <p:anim calcmode="lin" valueType="num">
                                      <p:cBhvr>
                                        <p:cTn id="33" dur="1000" fill="hold"/>
                                        <p:tgtEl>
                                          <p:spTgt spid="97"/>
                                        </p:tgtEl>
                                        <p:attrNameLst>
                                          <p:attrName>ppt_w</p:attrName>
                                        </p:attrNameLst>
                                      </p:cBhvr>
                                      <p:tavLst>
                                        <p:tav tm="0">
                                          <p:val>
                                            <p:fltVal val="0"/>
                                          </p:val>
                                        </p:tav>
                                        <p:tav tm="100000">
                                          <p:val>
                                            <p:strVal val="#ppt_w"/>
                                          </p:val>
                                        </p:tav>
                                      </p:tavLst>
                                    </p:anim>
                                    <p:anim calcmode="lin" valueType="num">
                                      <p:cBhvr>
                                        <p:cTn id="34" dur="1000" fill="hold"/>
                                        <p:tgtEl>
                                          <p:spTgt spid="97"/>
                                        </p:tgtEl>
                                        <p:attrNameLst>
                                          <p:attrName>ppt_h</p:attrName>
                                        </p:attrNameLst>
                                      </p:cBhvr>
                                      <p:tavLst>
                                        <p:tav tm="0">
                                          <p:val>
                                            <p:fltVal val="0"/>
                                          </p:val>
                                        </p:tav>
                                        <p:tav tm="100000">
                                          <p:val>
                                            <p:strVal val="#ppt_h"/>
                                          </p:val>
                                        </p:tav>
                                      </p:tavLst>
                                    </p:anim>
                                    <p:anim calcmode="lin" valueType="num">
                                      <p:cBhvr>
                                        <p:cTn id="35" dur="1000" fill="hold"/>
                                        <p:tgtEl>
                                          <p:spTgt spid="9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97"/>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3250"/>
                            </p:stCondLst>
                            <p:childTnLst>
                              <p:par>
                                <p:cTn id="38" presetID="2" presetClass="entr" presetSubtype="1" fill="hold" grpId="0" nodeType="afterEffect">
                                  <p:stCondLst>
                                    <p:cond delay="0"/>
                                  </p:stCondLst>
                                  <p:childTnLst>
                                    <p:set>
                                      <p:cBhvr>
                                        <p:cTn id="39" dur="1" fill="hold">
                                          <p:stCondLst>
                                            <p:cond delay="0"/>
                                          </p:stCondLst>
                                        </p:cTn>
                                        <p:tgtEl>
                                          <p:spTgt spid="108"/>
                                        </p:tgtEl>
                                        <p:attrNameLst>
                                          <p:attrName>style.visibility</p:attrName>
                                        </p:attrNameLst>
                                      </p:cBhvr>
                                      <p:to>
                                        <p:strVal val="visible"/>
                                      </p:to>
                                    </p:set>
                                    <p:anim calcmode="lin" valueType="num">
                                      <p:cBhvr additive="base">
                                        <p:cTn id="40" dur="500" fill="hold"/>
                                        <p:tgtEl>
                                          <p:spTgt spid="108"/>
                                        </p:tgtEl>
                                        <p:attrNameLst>
                                          <p:attrName>ppt_x</p:attrName>
                                        </p:attrNameLst>
                                      </p:cBhvr>
                                      <p:tavLst>
                                        <p:tav tm="0">
                                          <p:val>
                                            <p:strVal val="#ppt_x"/>
                                          </p:val>
                                        </p:tav>
                                        <p:tav tm="100000">
                                          <p:val>
                                            <p:strVal val="#ppt_x"/>
                                          </p:val>
                                        </p:tav>
                                      </p:tavLst>
                                    </p:anim>
                                    <p:anim calcmode="lin" valueType="num">
                                      <p:cBhvr additive="base">
                                        <p:cTn id="41" dur="500" fill="hold"/>
                                        <p:tgtEl>
                                          <p:spTgt spid="108"/>
                                        </p:tgtEl>
                                        <p:attrNameLst>
                                          <p:attrName>ppt_y</p:attrName>
                                        </p:attrNameLst>
                                      </p:cBhvr>
                                      <p:tavLst>
                                        <p:tav tm="0">
                                          <p:val>
                                            <p:strVal val="0-#ppt_h/2"/>
                                          </p:val>
                                        </p:tav>
                                        <p:tav tm="100000">
                                          <p:val>
                                            <p:strVal val="#ppt_y"/>
                                          </p:val>
                                        </p:tav>
                                      </p:tavLst>
                                    </p:anim>
                                  </p:childTnLst>
                                </p:cTn>
                              </p:par>
                            </p:childTnLst>
                          </p:cTn>
                        </p:par>
                        <p:par>
                          <p:cTn id="42" fill="hold">
                            <p:stCondLst>
                              <p:cond delay="3750"/>
                            </p:stCondLst>
                            <p:childTnLst>
                              <p:par>
                                <p:cTn id="43" presetID="32" presetClass="emph" presetSubtype="0" fill="hold" grpId="1" nodeType="afterEffect">
                                  <p:stCondLst>
                                    <p:cond delay="0"/>
                                  </p:stCondLst>
                                  <p:childTnLst>
                                    <p:animRot by="120000">
                                      <p:cBhvr>
                                        <p:cTn id="44" dur="50" fill="hold">
                                          <p:stCondLst>
                                            <p:cond delay="0"/>
                                          </p:stCondLst>
                                        </p:cTn>
                                        <p:tgtEl>
                                          <p:spTgt spid="108"/>
                                        </p:tgtEl>
                                        <p:attrNameLst>
                                          <p:attrName>r</p:attrName>
                                        </p:attrNameLst>
                                      </p:cBhvr>
                                    </p:animRot>
                                    <p:animRot by="-240000">
                                      <p:cBhvr>
                                        <p:cTn id="45" dur="100" fill="hold">
                                          <p:stCondLst>
                                            <p:cond delay="100"/>
                                          </p:stCondLst>
                                        </p:cTn>
                                        <p:tgtEl>
                                          <p:spTgt spid="108"/>
                                        </p:tgtEl>
                                        <p:attrNameLst>
                                          <p:attrName>r</p:attrName>
                                        </p:attrNameLst>
                                      </p:cBhvr>
                                    </p:animRot>
                                    <p:animRot by="240000">
                                      <p:cBhvr>
                                        <p:cTn id="46" dur="100" fill="hold">
                                          <p:stCondLst>
                                            <p:cond delay="200"/>
                                          </p:stCondLst>
                                        </p:cTn>
                                        <p:tgtEl>
                                          <p:spTgt spid="108"/>
                                        </p:tgtEl>
                                        <p:attrNameLst>
                                          <p:attrName>r</p:attrName>
                                        </p:attrNameLst>
                                      </p:cBhvr>
                                    </p:animRot>
                                    <p:animRot by="-240000">
                                      <p:cBhvr>
                                        <p:cTn id="47" dur="100" fill="hold">
                                          <p:stCondLst>
                                            <p:cond delay="300"/>
                                          </p:stCondLst>
                                        </p:cTn>
                                        <p:tgtEl>
                                          <p:spTgt spid="108"/>
                                        </p:tgtEl>
                                        <p:attrNameLst>
                                          <p:attrName>r</p:attrName>
                                        </p:attrNameLst>
                                      </p:cBhvr>
                                    </p:animRot>
                                    <p:animRot by="120000">
                                      <p:cBhvr>
                                        <p:cTn id="48" dur="100" fill="hold">
                                          <p:stCondLst>
                                            <p:cond delay="400"/>
                                          </p:stCondLst>
                                        </p:cTn>
                                        <p:tgtEl>
                                          <p:spTgt spid="108"/>
                                        </p:tgtEl>
                                        <p:attrNameLst>
                                          <p:attrName>r</p:attrName>
                                        </p:attrNameLst>
                                      </p:cBhvr>
                                    </p:animRot>
                                  </p:childTnLst>
                                </p:cTn>
                              </p:par>
                            </p:childTnLst>
                          </p:cTn>
                        </p:par>
                        <p:par>
                          <p:cTn id="49" fill="hold">
                            <p:stCondLst>
                              <p:cond delay="4250"/>
                            </p:stCondLst>
                            <p:childTnLst>
                              <p:par>
                                <p:cTn id="50" presetID="18" presetClass="entr" presetSubtype="9" fill="hold" grpId="0" nodeType="afterEffect">
                                  <p:stCondLst>
                                    <p:cond delay="0"/>
                                  </p:stCondLst>
                                  <p:childTnLst>
                                    <p:set>
                                      <p:cBhvr>
                                        <p:cTn id="51" dur="1" fill="hold">
                                          <p:stCondLst>
                                            <p:cond delay="0"/>
                                          </p:stCondLst>
                                        </p:cTn>
                                        <p:tgtEl>
                                          <p:spTgt spid="110"/>
                                        </p:tgtEl>
                                        <p:attrNameLst>
                                          <p:attrName>style.visibility</p:attrName>
                                        </p:attrNameLst>
                                      </p:cBhvr>
                                      <p:to>
                                        <p:strVal val="visible"/>
                                      </p:to>
                                    </p:set>
                                    <p:animEffect transition="in" filter="strips(upLeft)">
                                      <p:cBhvr>
                                        <p:cTn id="52" dur="500"/>
                                        <p:tgtEl>
                                          <p:spTgt spid="110"/>
                                        </p:tgtEl>
                                      </p:cBhvr>
                                    </p:animEffect>
                                  </p:childTnLst>
                                </p:cTn>
                              </p:par>
                            </p:childTnLst>
                          </p:cTn>
                        </p:par>
                        <p:par>
                          <p:cTn id="53" fill="hold">
                            <p:stCondLst>
                              <p:cond delay="4750"/>
                            </p:stCondLst>
                            <p:childTnLst>
                              <p:par>
                                <p:cTn id="54" presetID="2" presetClass="entr" presetSubtype="4" fill="hold" grpId="0" nodeType="afterEffect">
                                  <p:stCondLst>
                                    <p:cond delay="0"/>
                                  </p:stCondLst>
                                  <p:childTnLst>
                                    <p:set>
                                      <p:cBhvr>
                                        <p:cTn id="55" dur="1" fill="hold">
                                          <p:stCondLst>
                                            <p:cond delay="0"/>
                                          </p:stCondLst>
                                        </p:cTn>
                                        <p:tgtEl>
                                          <p:spTgt spid="107"/>
                                        </p:tgtEl>
                                        <p:attrNameLst>
                                          <p:attrName>style.visibility</p:attrName>
                                        </p:attrNameLst>
                                      </p:cBhvr>
                                      <p:to>
                                        <p:strVal val="visible"/>
                                      </p:to>
                                    </p:set>
                                    <p:anim calcmode="lin" valueType="num">
                                      <p:cBhvr additive="base">
                                        <p:cTn id="56" dur="500" fill="hold"/>
                                        <p:tgtEl>
                                          <p:spTgt spid="107"/>
                                        </p:tgtEl>
                                        <p:attrNameLst>
                                          <p:attrName>ppt_x</p:attrName>
                                        </p:attrNameLst>
                                      </p:cBhvr>
                                      <p:tavLst>
                                        <p:tav tm="0">
                                          <p:val>
                                            <p:strVal val="#ppt_x"/>
                                          </p:val>
                                        </p:tav>
                                        <p:tav tm="100000">
                                          <p:val>
                                            <p:strVal val="#ppt_x"/>
                                          </p:val>
                                        </p:tav>
                                      </p:tavLst>
                                    </p:anim>
                                    <p:anim calcmode="lin" valueType="num">
                                      <p:cBhvr additive="base">
                                        <p:cTn id="57" dur="500" fill="hold"/>
                                        <p:tgtEl>
                                          <p:spTgt spid="107"/>
                                        </p:tgtEl>
                                        <p:attrNameLst>
                                          <p:attrName>ppt_y</p:attrName>
                                        </p:attrNameLst>
                                      </p:cBhvr>
                                      <p:tavLst>
                                        <p:tav tm="0">
                                          <p:val>
                                            <p:strVal val="1+#ppt_h/2"/>
                                          </p:val>
                                        </p:tav>
                                        <p:tav tm="100000">
                                          <p:val>
                                            <p:strVal val="#ppt_y"/>
                                          </p:val>
                                        </p:tav>
                                      </p:tavLst>
                                    </p:anim>
                                  </p:childTnLst>
                                </p:cTn>
                              </p:par>
                            </p:childTnLst>
                          </p:cTn>
                        </p:par>
                        <p:par>
                          <p:cTn id="58" fill="hold">
                            <p:stCondLst>
                              <p:cond delay="5250"/>
                            </p:stCondLst>
                            <p:childTnLst>
                              <p:par>
                                <p:cTn id="59" presetID="32" presetClass="emph" presetSubtype="0" fill="hold" grpId="1" nodeType="afterEffect">
                                  <p:stCondLst>
                                    <p:cond delay="0"/>
                                  </p:stCondLst>
                                  <p:childTnLst>
                                    <p:animRot by="120000">
                                      <p:cBhvr>
                                        <p:cTn id="60" dur="50" fill="hold">
                                          <p:stCondLst>
                                            <p:cond delay="0"/>
                                          </p:stCondLst>
                                        </p:cTn>
                                        <p:tgtEl>
                                          <p:spTgt spid="107"/>
                                        </p:tgtEl>
                                        <p:attrNameLst>
                                          <p:attrName>r</p:attrName>
                                        </p:attrNameLst>
                                      </p:cBhvr>
                                    </p:animRot>
                                    <p:animRot by="-240000">
                                      <p:cBhvr>
                                        <p:cTn id="61" dur="100" fill="hold">
                                          <p:stCondLst>
                                            <p:cond delay="100"/>
                                          </p:stCondLst>
                                        </p:cTn>
                                        <p:tgtEl>
                                          <p:spTgt spid="107"/>
                                        </p:tgtEl>
                                        <p:attrNameLst>
                                          <p:attrName>r</p:attrName>
                                        </p:attrNameLst>
                                      </p:cBhvr>
                                    </p:animRot>
                                    <p:animRot by="240000">
                                      <p:cBhvr>
                                        <p:cTn id="62" dur="100" fill="hold">
                                          <p:stCondLst>
                                            <p:cond delay="200"/>
                                          </p:stCondLst>
                                        </p:cTn>
                                        <p:tgtEl>
                                          <p:spTgt spid="107"/>
                                        </p:tgtEl>
                                        <p:attrNameLst>
                                          <p:attrName>r</p:attrName>
                                        </p:attrNameLst>
                                      </p:cBhvr>
                                    </p:animRot>
                                    <p:animRot by="-240000">
                                      <p:cBhvr>
                                        <p:cTn id="63" dur="100" fill="hold">
                                          <p:stCondLst>
                                            <p:cond delay="300"/>
                                          </p:stCondLst>
                                        </p:cTn>
                                        <p:tgtEl>
                                          <p:spTgt spid="107"/>
                                        </p:tgtEl>
                                        <p:attrNameLst>
                                          <p:attrName>r</p:attrName>
                                        </p:attrNameLst>
                                      </p:cBhvr>
                                    </p:animRot>
                                    <p:animRot by="120000">
                                      <p:cBhvr>
                                        <p:cTn id="64" dur="100" fill="hold">
                                          <p:stCondLst>
                                            <p:cond delay="400"/>
                                          </p:stCondLst>
                                        </p:cTn>
                                        <p:tgtEl>
                                          <p:spTgt spid="107"/>
                                        </p:tgtEl>
                                        <p:attrNameLst>
                                          <p:attrName>r</p:attrName>
                                        </p:attrNameLst>
                                      </p:cBhvr>
                                    </p:animRot>
                                  </p:childTnLst>
                                </p:cTn>
                              </p:par>
                            </p:childTnLst>
                          </p:cTn>
                        </p:par>
                        <p:par>
                          <p:cTn id="65" fill="hold">
                            <p:stCondLst>
                              <p:cond delay="5750"/>
                            </p:stCondLst>
                            <p:childTnLst>
                              <p:par>
                                <p:cTn id="66" presetID="18" presetClass="entr" presetSubtype="9" fill="hold" grpId="0" nodeType="afterEffect">
                                  <p:stCondLst>
                                    <p:cond delay="0"/>
                                  </p:stCondLst>
                                  <p:childTnLst>
                                    <p:set>
                                      <p:cBhvr>
                                        <p:cTn id="67" dur="1" fill="hold">
                                          <p:stCondLst>
                                            <p:cond delay="0"/>
                                          </p:stCondLst>
                                        </p:cTn>
                                        <p:tgtEl>
                                          <p:spTgt spid="109"/>
                                        </p:tgtEl>
                                        <p:attrNameLst>
                                          <p:attrName>style.visibility</p:attrName>
                                        </p:attrNameLst>
                                      </p:cBhvr>
                                      <p:to>
                                        <p:strVal val="visible"/>
                                      </p:to>
                                    </p:set>
                                    <p:animEffect transition="in" filter="strips(upLeft)">
                                      <p:cBhvr>
                                        <p:cTn id="68" dur="500"/>
                                        <p:tgtEl>
                                          <p:spTgt spid="109"/>
                                        </p:tgtEl>
                                      </p:cBhvr>
                                    </p:animEffect>
                                  </p:childTnLst>
                                </p:cTn>
                              </p:par>
                            </p:childTnLst>
                          </p:cTn>
                        </p:par>
                        <p:par>
                          <p:cTn id="69" fill="hold">
                            <p:stCondLst>
                              <p:cond delay="6250"/>
                            </p:stCondLst>
                            <p:childTnLst>
                              <p:par>
                                <p:cTn id="70" presetID="2" presetClass="entr" presetSubtype="1" fill="hold" grpId="0" nodeType="afterEffect">
                                  <p:stCondLst>
                                    <p:cond delay="0"/>
                                  </p:stCondLst>
                                  <p:childTnLst>
                                    <p:set>
                                      <p:cBhvr>
                                        <p:cTn id="71" dur="1" fill="hold">
                                          <p:stCondLst>
                                            <p:cond delay="0"/>
                                          </p:stCondLst>
                                        </p:cTn>
                                        <p:tgtEl>
                                          <p:spTgt spid="111"/>
                                        </p:tgtEl>
                                        <p:attrNameLst>
                                          <p:attrName>style.visibility</p:attrName>
                                        </p:attrNameLst>
                                      </p:cBhvr>
                                      <p:to>
                                        <p:strVal val="visible"/>
                                      </p:to>
                                    </p:set>
                                    <p:anim calcmode="lin" valueType="num">
                                      <p:cBhvr additive="base">
                                        <p:cTn id="72" dur="500" fill="hold"/>
                                        <p:tgtEl>
                                          <p:spTgt spid="111"/>
                                        </p:tgtEl>
                                        <p:attrNameLst>
                                          <p:attrName>ppt_x</p:attrName>
                                        </p:attrNameLst>
                                      </p:cBhvr>
                                      <p:tavLst>
                                        <p:tav tm="0">
                                          <p:val>
                                            <p:strVal val="#ppt_x"/>
                                          </p:val>
                                        </p:tav>
                                        <p:tav tm="100000">
                                          <p:val>
                                            <p:strVal val="#ppt_x"/>
                                          </p:val>
                                        </p:tav>
                                      </p:tavLst>
                                    </p:anim>
                                    <p:anim calcmode="lin" valueType="num">
                                      <p:cBhvr additive="base">
                                        <p:cTn id="73" dur="500" fill="hold"/>
                                        <p:tgtEl>
                                          <p:spTgt spid="111"/>
                                        </p:tgtEl>
                                        <p:attrNameLst>
                                          <p:attrName>ppt_y</p:attrName>
                                        </p:attrNameLst>
                                      </p:cBhvr>
                                      <p:tavLst>
                                        <p:tav tm="0">
                                          <p:val>
                                            <p:strVal val="0-#ppt_h/2"/>
                                          </p:val>
                                        </p:tav>
                                        <p:tav tm="100000">
                                          <p:val>
                                            <p:strVal val="#ppt_y"/>
                                          </p:val>
                                        </p:tav>
                                      </p:tavLst>
                                    </p:anim>
                                  </p:childTnLst>
                                </p:cTn>
                              </p:par>
                            </p:childTnLst>
                          </p:cTn>
                        </p:par>
                        <p:par>
                          <p:cTn id="74" fill="hold">
                            <p:stCondLst>
                              <p:cond delay="6750"/>
                            </p:stCondLst>
                            <p:childTnLst>
                              <p:par>
                                <p:cTn id="75" presetID="32" presetClass="emph" presetSubtype="0" fill="hold" grpId="1" nodeType="afterEffect">
                                  <p:stCondLst>
                                    <p:cond delay="0"/>
                                  </p:stCondLst>
                                  <p:childTnLst>
                                    <p:animRot by="120000">
                                      <p:cBhvr>
                                        <p:cTn id="76" dur="50" fill="hold">
                                          <p:stCondLst>
                                            <p:cond delay="0"/>
                                          </p:stCondLst>
                                        </p:cTn>
                                        <p:tgtEl>
                                          <p:spTgt spid="111"/>
                                        </p:tgtEl>
                                        <p:attrNameLst>
                                          <p:attrName>r</p:attrName>
                                        </p:attrNameLst>
                                      </p:cBhvr>
                                    </p:animRot>
                                    <p:animRot by="-240000">
                                      <p:cBhvr>
                                        <p:cTn id="77" dur="100" fill="hold">
                                          <p:stCondLst>
                                            <p:cond delay="100"/>
                                          </p:stCondLst>
                                        </p:cTn>
                                        <p:tgtEl>
                                          <p:spTgt spid="111"/>
                                        </p:tgtEl>
                                        <p:attrNameLst>
                                          <p:attrName>r</p:attrName>
                                        </p:attrNameLst>
                                      </p:cBhvr>
                                    </p:animRot>
                                    <p:animRot by="240000">
                                      <p:cBhvr>
                                        <p:cTn id="78" dur="100" fill="hold">
                                          <p:stCondLst>
                                            <p:cond delay="200"/>
                                          </p:stCondLst>
                                        </p:cTn>
                                        <p:tgtEl>
                                          <p:spTgt spid="111"/>
                                        </p:tgtEl>
                                        <p:attrNameLst>
                                          <p:attrName>r</p:attrName>
                                        </p:attrNameLst>
                                      </p:cBhvr>
                                    </p:animRot>
                                    <p:animRot by="-240000">
                                      <p:cBhvr>
                                        <p:cTn id="79" dur="100" fill="hold">
                                          <p:stCondLst>
                                            <p:cond delay="300"/>
                                          </p:stCondLst>
                                        </p:cTn>
                                        <p:tgtEl>
                                          <p:spTgt spid="111"/>
                                        </p:tgtEl>
                                        <p:attrNameLst>
                                          <p:attrName>r</p:attrName>
                                        </p:attrNameLst>
                                      </p:cBhvr>
                                    </p:animRot>
                                    <p:animRot by="120000">
                                      <p:cBhvr>
                                        <p:cTn id="80" dur="100" fill="hold">
                                          <p:stCondLst>
                                            <p:cond delay="400"/>
                                          </p:stCondLst>
                                        </p:cTn>
                                        <p:tgtEl>
                                          <p:spTgt spid="111"/>
                                        </p:tgtEl>
                                        <p:attrNameLst>
                                          <p:attrName>r</p:attrName>
                                        </p:attrNameLst>
                                      </p:cBhvr>
                                    </p:animRot>
                                  </p:childTnLst>
                                </p:cTn>
                              </p:par>
                            </p:childTnLst>
                          </p:cTn>
                        </p:par>
                        <p:par>
                          <p:cTn id="81" fill="hold">
                            <p:stCondLst>
                              <p:cond delay="7250"/>
                            </p:stCondLst>
                            <p:childTnLst>
                              <p:par>
                                <p:cTn id="82" presetID="18" presetClass="entr" presetSubtype="9" fill="hold" grpId="0" nodeType="afterEffect">
                                  <p:stCondLst>
                                    <p:cond delay="0"/>
                                  </p:stCondLst>
                                  <p:childTnLst>
                                    <p:set>
                                      <p:cBhvr>
                                        <p:cTn id="83" dur="1" fill="hold">
                                          <p:stCondLst>
                                            <p:cond delay="0"/>
                                          </p:stCondLst>
                                        </p:cTn>
                                        <p:tgtEl>
                                          <p:spTgt spid="112"/>
                                        </p:tgtEl>
                                        <p:attrNameLst>
                                          <p:attrName>style.visibility</p:attrName>
                                        </p:attrNameLst>
                                      </p:cBhvr>
                                      <p:to>
                                        <p:strVal val="visible"/>
                                      </p:to>
                                    </p:set>
                                    <p:animEffect transition="in" filter="strips(upLeft)">
                                      <p:cBhvr>
                                        <p:cTn id="84" dur="500"/>
                                        <p:tgtEl>
                                          <p:spTgt spid="112"/>
                                        </p:tgtEl>
                                      </p:cBhvr>
                                    </p:animEffect>
                                  </p:childTnLst>
                                </p:cTn>
                              </p:par>
                            </p:childTnLst>
                          </p:cTn>
                        </p:par>
                        <p:par>
                          <p:cTn id="85" fill="hold">
                            <p:stCondLst>
                              <p:cond delay="7750"/>
                            </p:stCondLst>
                            <p:childTnLst>
                              <p:par>
                                <p:cTn id="86" presetID="2" presetClass="entr" presetSubtype="4" fill="hold" grpId="0" nodeType="afterEffect">
                                  <p:stCondLst>
                                    <p:cond delay="0"/>
                                  </p:stCondLst>
                                  <p:childTnLst>
                                    <p:set>
                                      <p:cBhvr>
                                        <p:cTn id="87" dur="1" fill="hold">
                                          <p:stCondLst>
                                            <p:cond delay="0"/>
                                          </p:stCondLst>
                                        </p:cTn>
                                        <p:tgtEl>
                                          <p:spTgt spid="113"/>
                                        </p:tgtEl>
                                        <p:attrNameLst>
                                          <p:attrName>style.visibility</p:attrName>
                                        </p:attrNameLst>
                                      </p:cBhvr>
                                      <p:to>
                                        <p:strVal val="visible"/>
                                      </p:to>
                                    </p:set>
                                    <p:anim calcmode="lin" valueType="num">
                                      <p:cBhvr additive="base">
                                        <p:cTn id="88" dur="500" fill="hold"/>
                                        <p:tgtEl>
                                          <p:spTgt spid="113"/>
                                        </p:tgtEl>
                                        <p:attrNameLst>
                                          <p:attrName>ppt_x</p:attrName>
                                        </p:attrNameLst>
                                      </p:cBhvr>
                                      <p:tavLst>
                                        <p:tav tm="0">
                                          <p:val>
                                            <p:strVal val="#ppt_x"/>
                                          </p:val>
                                        </p:tav>
                                        <p:tav tm="100000">
                                          <p:val>
                                            <p:strVal val="#ppt_x"/>
                                          </p:val>
                                        </p:tav>
                                      </p:tavLst>
                                    </p:anim>
                                    <p:anim calcmode="lin" valueType="num">
                                      <p:cBhvr additive="base">
                                        <p:cTn id="89" dur="500" fill="hold"/>
                                        <p:tgtEl>
                                          <p:spTgt spid="113"/>
                                        </p:tgtEl>
                                        <p:attrNameLst>
                                          <p:attrName>ppt_y</p:attrName>
                                        </p:attrNameLst>
                                      </p:cBhvr>
                                      <p:tavLst>
                                        <p:tav tm="0">
                                          <p:val>
                                            <p:strVal val="1+#ppt_h/2"/>
                                          </p:val>
                                        </p:tav>
                                        <p:tav tm="100000">
                                          <p:val>
                                            <p:strVal val="#ppt_y"/>
                                          </p:val>
                                        </p:tav>
                                      </p:tavLst>
                                    </p:anim>
                                  </p:childTnLst>
                                </p:cTn>
                              </p:par>
                            </p:childTnLst>
                          </p:cTn>
                        </p:par>
                        <p:par>
                          <p:cTn id="90" fill="hold">
                            <p:stCondLst>
                              <p:cond delay="8250"/>
                            </p:stCondLst>
                            <p:childTnLst>
                              <p:par>
                                <p:cTn id="91" presetID="32" presetClass="emph" presetSubtype="0" fill="hold" grpId="1" nodeType="afterEffect">
                                  <p:stCondLst>
                                    <p:cond delay="0"/>
                                  </p:stCondLst>
                                  <p:childTnLst>
                                    <p:animRot by="120000">
                                      <p:cBhvr>
                                        <p:cTn id="92" dur="50" fill="hold">
                                          <p:stCondLst>
                                            <p:cond delay="0"/>
                                          </p:stCondLst>
                                        </p:cTn>
                                        <p:tgtEl>
                                          <p:spTgt spid="113"/>
                                        </p:tgtEl>
                                        <p:attrNameLst>
                                          <p:attrName>r</p:attrName>
                                        </p:attrNameLst>
                                      </p:cBhvr>
                                    </p:animRot>
                                    <p:animRot by="-240000">
                                      <p:cBhvr>
                                        <p:cTn id="93" dur="100" fill="hold">
                                          <p:stCondLst>
                                            <p:cond delay="100"/>
                                          </p:stCondLst>
                                        </p:cTn>
                                        <p:tgtEl>
                                          <p:spTgt spid="113"/>
                                        </p:tgtEl>
                                        <p:attrNameLst>
                                          <p:attrName>r</p:attrName>
                                        </p:attrNameLst>
                                      </p:cBhvr>
                                    </p:animRot>
                                    <p:animRot by="240000">
                                      <p:cBhvr>
                                        <p:cTn id="94" dur="100" fill="hold">
                                          <p:stCondLst>
                                            <p:cond delay="200"/>
                                          </p:stCondLst>
                                        </p:cTn>
                                        <p:tgtEl>
                                          <p:spTgt spid="113"/>
                                        </p:tgtEl>
                                        <p:attrNameLst>
                                          <p:attrName>r</p:attrName>
                                        </p:attrNameLst>
                                      </p:cBhvr>
                                    </p:animRot>
                                    <p:animRot by="-240000">
                                      <p:cBhvr>
                                        <p:cTn id="95" dur="100" fill="hold">
                                          <p:stCondLst>
                                            <p:cond delay="300"/>
                                          </p:stCondLst>
                                        </p:cTn>
                                        <p:tgtEl>
                                          <p:spTgt spid="113"/>
                                        </p:tgtEl>
                                        <p:attrNameLst>
                                          <p:attrName>r</p:attrName>
                                        </p:attrNameLst>
                                      </p:cBhvr>
                                    </p:animRot>
                                    <p:animRot by="120000">
                                      <p:cBhvr>
                                        <p:cTn id="96" dur="100" fill="hold">
                                          <p:stCondLst>
                                            <p:cond delay="400"/>
                                          </p:stCondLst>
                                        </p:cTn>
                                        <p:tgtEl>
                                          <p:spTgt spid="113"/>
                                        </p:tgtEl>
                                        <p:attrNameLst>
                                          <p:attrName>r</p:attrName>
                                        </p:attrNameLst>
                                      </p:cBhvr>
                                    </p:animRot>
                                  </p:childTnLst>
                                </p:cTn>
                              </p:par>
                            </p:childTnLst>
                          </p:cTn>
                        </p:par>
                        <p:par>
                          <p:cTn id="97" fill="hold">
                            <p:stCondLst>
                              <p:cond delay="8750"/>
                            </p:stCondLst>
                            <p:childTnLst>
                              <p:par>
                                <p:cTn id="98" presetID="18" presetClass="entr" presetSubtype="9" fill="hold" grpId="0" nodeType="afterEffect">
                                  <p:stCondLst>
                                    <p:cond delay="0"/>
                                  </p:stCondLst>
                                  <p:childTnLst>
                                    <p:set>
                                      <p:cBhvr>
                                        <p:cTn id="99" dur="1" fill="hold">
                                          <p:stCondLst>
                                            <p:cond delay="0"/>
                                          </p:stCondLst>
                                        </p:cTn>
                                        <p:tgtEl>
                                          <p:spTgt spid="114"/>
                                        </p:tgtEl>
                                        <p:attrNameLst>
                                          <p:attrName>style.visibility</p:attrName>
                                        </p:attrNameLst>
                                      </p:cBhvr>
                                      <p:to>
                                        <p:strVal val="visible"/>
                                      </p:to>
                                    </p:set>
                                    <p:animEffect transition="in" filter="strips(upLeft)">
                                      <p:cBhvr>
                                        <p:cTn id="100"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86" grpId="0" animBg="1"/>
      <p:bldP spid="107" grpId="0" animBg="1"/>
      <p:bldP spid="107" grpId="1" animBg="1"/>
      <p:bldP spid="108" grpId="0" animBg="1"/>
      <p:bldP spid="108" grpId="1" animBg="1"/>
      <p:bldP spid="109" grpId="0"/>
      <p:bldP spid="110" grpId="0"/>
      <p:bldP spid="111" grpId="0" animBg="1"/>
      <p:bldP spid="111" grpId="1" animBg="1"/>
      <p:bldP spid="112" grpId="0"/>
      <p:bldP spid="113" grpId="0" animBg="1"/>
      <p:bldP spid="113" grpId="1" animBg="1"/>
      <p:bldP spid="1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21" name="组合 2"/>
          <p:cNvGrpSpPr>
            <a:grpSpLocks/>
          </p:cNvGrpSpPr>
          <p:nvPr/>
        </p:nvGrpSpPr>
        <p:grpSpPr bwMode="auto">
          <a:xfrm>
            <a:off x="762000" y="2963863"/>
            <a:ext cx="1989138" cy="1005222"/>
            <a:chOff x="372480" y="3433051"/>
            <a:chExt cx="2136775" cy="1275068"/>
          </a:xfrm>
        </p:grpSpPr>
        <p:sp>
          <p:nvSpPr>
            <p:cNvPr id="22" name="Text Box 21"/>
            <p:cNvSpPr txBox="1">
              <a:spLocks noChangeArrowheads="1"/>
            </p:cNvSpPr>
            <p:nvPr/>
          </p:nvSpPr>
          <p:spPr bwMode="auto">
            <a:xfrm>
              <a:off x="375891" y="3433051"/>
              <a:ext cx="2077088" cy="390398"/>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buClrTx/>
                <a:buSzTx/>
                <a:defRPr/>
              </a:pPr>
              <a:r>
                <a:rPr lang="zh-CN" altLang="en-US" sz="1400" b="1" i="0" kern="0" dirty="0" smtClean="0">
                  <a:solidFill>
                    <a:srgbClr val="646464"/>
                  </a:solidFill>
                </a:rPr>
                <a:t>此处添加内容</a:t>
              </a:r>
            </a:p>
          </p:txBody>
        </p:sp>
        <p:sp>
          <p:nvSpPr>
            <p:cNvPr id="23" name="Rectangle 22"/>
            <p:cNvSpPr>
              <a:spLocks noChangeArrowheads="1"/>
            </p:cNvSpPr>
            <p:nvPr/>
          </p:nvSpPr>
          <p:spPr bwMode="auto">
            <a:xfrm>
              <a:off x="372480" y="3964656"/>
              <a:ext cx="2136775" cy="743463"/>
            </a:xfrm>
            <a:prstGeom prst="rect">
              <a:avLst/>
            </a:prstGeom>
            <a:noFill/>
            <a:ln>
              <a:noFill/>
            </a:ln>
            <a:extLst/>
          </p:spPr>
          <p:txBody>
            <a:bodyPr>
              <a:spAutoFit/>
            </a:bodyPr>
            <a:lstStyle/>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p:txBody>
        </p:sp>
      </p:grpSp>
      <p:grpSp>
        <p:nvGrpSpPr>
          <p:cNvPr id="24" name="组合 3"/>
          <p:cNvGrpSpPr>
            <a:grpSpLocks/>
          </p:cNvGrpSpPr>
          <p:nvPr/>
        </p:nvGrpSpPr>
        <p:grpSpPr bwMode="auto">
          <a:xfrm>
            <a:off x="6088063" y="1506538"/>
            <a:ext cx="2057400" cy="1005222"/>
            <a:chOff x="6159072" y="1671754"/>
            <a:chExt cx="2136775" cy="1275445"/>
          </a:xfrm>
        </p:grpSpPr>
        <p:sp>
          <p:nvSpPr>
            <p:cNvPr id="25" name="Text Box 23"/>
            <p:cNvSpPr txBox="1">
              <a:spLocks noChangeArrowheads="1"/>
            </p:cNvSpPr>
            <p:nvPr/>
          </p:nvSpPr>
          <p:spPr bwMode="auto">
            <a:xfrm>
              <a:off x="6162369" y="1671754"/>
              <a:ext cx="2077420" cy="390514"/>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buClrTx/>
                <a:buSzTx/>
                <a:defRPr/>
              </a:pPr>
              <a:r>
                <a:rPr lang="zh-CN" altLang="en-US" sz="1400" b="1" i="0" kern="0" dirty="0" smtClean="0">
                  <a:solidFill>
                    <a:srgbClr val="646464"/>
                  </a:solidFill>
                </a:rPr>
                <a:t>此处添加内容</a:t>
              </a:r>
            </a:p>
          </p:txBody>
        </p:sp>
        <p:sp>
          <p:nvSpPr>
            <p:cNvPr id="26" name="Rectangle 24"/>
            <p:cNvSpPr>
              <a:spLocks noChangeArrowheads="1"/>
            </p:cNvSpPr>
            <p:nvPr/>
          </p:nvSpPr>
          <p:spPr bwMode="auto">
            <a:xfrm>
              <a:off x="6159072" y="2203516"/>
              <a:ext cx="2136775" cy="743683"/>
            </a:xfrm>
            <a:prstGeom prst="rect">
              <a:avLst/>
            </a:prstGeom>
            <a:noFill/>
            <a:ln>
              <a:noFill/>
            </a:ln>
            <a:extLst/>
          </p:spPr>
          <p:txBody>
            <a:bodyPr>
              <a:spAutoFit/>
            </a:bodyPr>
            <a:lstStyle/>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p:txBody>
        </p:sp>
      </p:grpSp>
      <p:grpSp>
        <p:nvGrpSpPr>
          <p:cNvPr id="27" name="组合 4"/>
          <p:cNvGrpSpPr>
            <a:grpSpLocks/>
          </p:cNvGrpSpPr>
          <p:nvPr/>
        </p:nvGrpSpPr>
        <p:grpSpPr bwMode="auto">
          <a:xfrm>
            <a:off x="6553200" y="3027363"/>
            <a:ext cx="2057400" cy="1005222"/>
            <a:chOff x="6750106" y="3600192"/>
            <a:chExt cx="2136775" cy="1275068"/>
          </a:xfrm>
        </p:grpSpPr>
        <p:sp>
          <p:nvSpPr>
            <p:cNvPr id="28" name="Text Box 25"/>
            <p:cNvSpPr txBox="1">
              <a:spLocks noChangeArrowheads="1"/>
            </p:cNvSpPr>
            <p:nvPr/>
          </p:nvSpPr>
          <p:spPr bwMode="auto">
            <a:xfrm>
              <a:off x="6753403" y="3600192"/>
              <a:ext cx="2077420" cy="390398"/>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buClrTx/>
                <a:buSzTx/>
                <a:defRPr/>
              </a:pPr>
              <a:r>
                <a:rPr lang="zh-CN" altLang="en-US" sz="1400" b="1" i="0" kern="0" dirty="0" smtClean="0">
                  <a:solidFill>
                    <a:srgbClr val="646464"/>
                  </a:solidFill>
                </a:rPr>
                <a:t>此处添加内容</a:t>
              </a:r>
            </a:p>
          </p:txBody>
        </p:sp>
        <p:sp>
          <p:nvSpPr>
            <p:cNvPr id="29" name="Rectangle 26"/>
            <p:cNvSpPr>
              <a:spLocks noChangeArrowheads="1"/>
            </p:cNvSpPr>
            <p:nvPr/>
          </p:nvSpPr>
          <p:spPr bwMode="auto">
            <a:xfrm>
              <a:off x="6750106" y="4131797"/>
              <a:ext cx="2136775" cy="743463"/>
            </a:xfrm>
            <a:prstGeom prst="rect">
              <a:avLst/>
            </a:prstGeom>
            <a:noFill/>
            <a:ln>
              <a:noFill/>
            </a:ln>
            <a:extLst/>
          </p:spPr>
          <p:txBody>
            <a:bodyPr>
              <a:spAutoFit/>
            </a:bodyPr>
            <a:lstStyle/>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p:txBody>
        </p:sp>
      </p:grpSp>
      <p:grpSp>
        <p:nvGrpSpPr>
          <p:cNvPr id="30" name="组合 5"/>
          <p:cNvGrpSpPr>
            <a:grpSpLocks/>
          </p:cNvGrpSpPr>
          <p:nvPr/>
        </p:nvGrpSpPr>
        <p:grpSpPr bwMode="auto">
          <a:xfrm>
            <a:off x="1127125" y="1190625"/>
            <a:ext cx="1990725" cy="1005222"/>
            <a:chOff x="836007" y="1185037"/>
            <a:chExt cx="2136775" cy="1274125"/>
          </a:xfrm>
        </p:grpSpPr>
        <p:sp>
          <p:nvSpPr>
            <p:cNvPr id="31" name="Text Box 25"/>
            <p:cNvSpPr txBox="1">
              <a:spLocks noChangeArrowheads="1"/>
            </p:cNvSpPr>
            <p:nvPr/>
          </p:nvSpPr>
          <p:spPr bwMode="auto">
            <a:xfrm>
              <a:off x="839415" y="1185037"/>
              <a:ext cx="2077137" cy="390109"/>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buClrTx/>
                <a:buSzTx/>
                <a:defRPr/>
              </a:pPr>
              <a:r>
                <a:rPr lang="zh-CN" altLang="en-US" sz="1400" b="1" i="0" kern="0" dirty="0" smtClean="0">
                  <a:solidFill>
                    <a:srgbClr val="646464"/>
                  </a:solidFill>
                </a:rPr>
                <a:t>此处添加内容</a:t>
              </a:r>
            </a:p>
          </p:txBody>
        </p:sp>
        <p:sp>
          <p:nvSpPr>
            <p:cNvPr id="32" name="Rectangle 26"/>
            <p:cNvSpPr>
              <a:spLocks noChangeArrowheads="1"/>
            </p:cNvSpPr>
            <p:nvPr/>
          </p:nvSpPr>
          <p:spPr bwMode="auto">
            <a:xfrm>
              <a:off x="836007" y="1716249"/>
              <a:ext cx="2136775" cy="742913"/>
            </a:xfrm>
            <a:prstGeom prst="rect">
              <a:avLst/>
            </a:prstGeom>
            <a:noFill/>
            <a:ln>
              <a:noFill/>
            </a:ln>
            <a:extLst/>
          </p:spPr>
          <p:txBody>
            <a:bodyPr>
              <a:spAutoFit/>
            </a:bodyPr>
            <a:lstStyle/>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a:p>
              <a:pPr marL="263525" indent="-263525" algn="l" eaLnBrk="1" fontAlgn="auto" hangingPunct="1">
                <a:lnSpc>
                  <a:spcPct val="120000"/>
                </a:lnSpc>
                <a:spcBef>
                  <a:spcPts val="0"/>
                </a:spcBef>
                <a:spcAft>
                  <a:spcPts val="0"/>
                </a:spcAft>
                <a:buClrTx/>
                <a:buSzTx/>
                <a:buFontTx/>
                <a:buChar char="•"/>
                <a:defRPr/>
              </a:pPr>
              <a:r>
                <a:rPr lang="zh-CN" altLang="en-US" sz="1400" kern="0" dirty="0">
                  <a:solidFill>
                    <a:srgbClr val="646464"/>
                  </a:solidFill>
                  <a:latin typeface="+mn-lt"/>
                </a:rPr>
                <a:t>单击添加段落文字</a:t>
              </a:r>
            </a:p>
          </p:txBody>
        </p:sp>
      </p:grpSp>
      <p:grpSp>
        <p:nvGrpSpPr>
          <p:cNvPr id="33" name="Group 9"/>
          <p:cNvGrpSpPr>
            <a:grpSpLocks/>
          </p:cNvGrpSpPr>
          <p:nvPr/>
        </p:nvGrpSpPr>
        <p:grpSpPr bwMode="auto">
          <a:xfrm rot="-4622526">
            <a:off x="4379119" y="1645444"/>
            <a:ext cx="128587" cy="1038225"/>
            <a:chOff x="0" y="0"/>
            <a:chExt cx="68" cy="636"/>
          </a:xfrm>
        </p:grpSpPr>
        <p:sp>
          <p:nvSpPr>
            <p:cNvPr id="34"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35"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36" name="组合 8"/>
          <p:cNvGrpSpPr>
            <a:grpSpLocks/>
          </p:cNvGrpSpPr>
          <p:nvPr/>
        </p:nvGrpSpPr>
        <p:grpSpPr bwMode="auto">
          <a:xfrm>
            <a:off x="3159125" y="1538288"/>
            <a:ext cx="1238250" cy="957262"/>
            <a:chOff x="2833396" y="1626381"/>
            <a:chExt cx="1570838" cy="1213956"/>
          </a:xfrm>
        </p:grpSpPr>
        <p:sp>
          <p:nvSpPr>
            <p:cNvPr id="37" name="Oval 7"/>
            <p:cNvSpPr>
              <a:spLocks noChangeArrowheads="1"/>
            </p:cNvSpPr>
            <p:nvPr/>
          </p:nvSpPr>
          <p:spPr bwMode="auto">
            <a:xfrm flipV="1">
              <a:off x="2833396" y="2540451"/>
              <a:ext cx="1570838" cy="299886"/>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nvGrpSpPr>
            <p:cNvPr id="38" name="组合 47"/>
            <p:cNvGrpSpPr>
              <a:grpSpLocks/>
            </p:cNvGrpSpPr>
            <p:nvPr/>
          </p:nvGrpSpPr>
          <p:grpSpPr bwMode="auto">
            <a:xfrm>
              <a:off x="3119129" y="1626381"/>
              <a:ext cx="1067910" cy="1066313"/>
              <a:chOff x="3052219" y="1218471"/>
              <a:chExt cx="1170019" cy="1168270"/>
            </a:xfrm>
          </p:grpSpPr>
          <p:sp>
            <p:nvSpPr>
              <p:cNvPr id="39" name="Oval 17"/>
              <p:cNvSpPr>
                <a:spLocks noChangeArrowheads="1"/>
              </p:cNvSpPr>
              <p:nvPr/>
            </p:nvSpPr>
            <p:spPr bwMode="auto">
              <a:xfrm>
                <a:off x="3052482" y="1218471"/>
                <a:ext cx="1169421" cy="1169016"/>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40" name="未知"/>
              <p:cNvSpPr>
                <a:spLocks/>
              </p:cNvSpPr>
              <p:nvPr/>
            </p:nvSpPr>
            <p:spPr bwMode="auto">
              <a:xfrm>
                <a:off x="3187076" y="1244939"/>
                <a:ext cx="900234" cy="438932"/>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grpSp>
        <p:nvGrpSpPr>
          <p:cNvPr id="41" name="Group 9"/>
          <p:cNvGrpSpPr>
            <a:grpSpLocks/>
          </p:cNvGrpSpPr>
          <p:nvPr/>
        </p:nvGrpSpPr>
        <p:grpSpPr bwMode="auto">
          <a:xfrm rot="-4622526">
            <a:off x="4150519" y="2470944"/>
            <a:ext cx="261937" cy="1038225"/>
            <a:chOff x="0" y="0"/>
            <a:chExt cx="68" cy="636"/>
          </a:xfrm>
        </p:grpSpPr>
        <p:sp>
          <p:nvSpPr>
            <p:cNvPr id="42"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43"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44" name="Group 12"/>
          <p:cNvGrpSpPr>
            <a:grpSpLocks/>
          </p:cNvGrpSpPr>
          <p:nvPr/>
        </p:nvGrpSpPr>
        <p:grpSpPr bwMode="auto">
          <a:xfrm rot="-6154422">
            <a:off x="4148931" y="1948657"/>
            <a:ext cx="142875" cy="1039812"/>
            <a:chOff x="0" y="0"/>
            <a:chExt cx="68" cy="636"/>
          </a:xfrm>
        </p:grpSpPr>
        <p:sp>
          <p:nvSpPr>
            <p:cNvPr id="45" name="Rectangle 13"/>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46" name="Rectangle 14"/>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47" name="组合 11"/>
          <p:cNvGrpSpPr>
            <a:grpSpLocks/>
          </p:cNvGrpSpPr>
          <p:nvPr/>
        </p:nvGrpSpPr>
        <p:grpSpPr bwMode="auto">
          <a:xfrm>
            <a:off x="4254500" y="1797050"/>
            <a:ext cx="1589088" cy="1041400"/>
            <a:chOff x="4222238" y="1954213"/>
            <a:chExt cx="2015817" cy="1321354"/>
          </a:xfrm>
        </p:grpSpPr>
        <p:sp>
          <p:nvSpPr>
            <p:cNvPr id="48" name="Oval 7"/>
            <p:cNvSpPr>
              <a:spLocks noChangeArrowheads="1"/>
            </p:cNvSpPr>
            <p:nvPr/>
          </p:nvSpPr>
          <p:spPr bwMode="auto">
            <a:xfrm flipV="1">
              <a:off x="4222238" y="2933143"/>
              <a:ext cx="2015817" cy="342424"/>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49" name="Oval 17"/>
            <p:cNvSpPr>
              <a:spLocks noChangeArrowheads="1"/>
            </p:cNvSpPr>
            <p:nvPr/>
          </p:nvSpPr>
          <p:spPr bwMode="auto">
            <a:xfrm>
              <a:off x="4558544" y="1954213"/>
              <a:ext cx="1170019" cy="1168270"/>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50" name="未知"/>
            <p:cNvSpPr>
              <a:spLocks/>
            </p:cNvSpPr>
            <p:nvPr/>
          </p:nvSpPr>
          <p:spPr bwMode="auto">
            <a:xfrm>
              <a:off x="4693468" y="1980399"/>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51" name="组合 12"/>
          <p:cNvGrpSpPr>
            <a:grpSpLocks/>
          </p:cNvGrpSpPr>
          <p:nvPr/>
        </p:nvGrpSpPr>
        <p:grpSpPr bwMode="auto">
          <a:xfrm>
            <a:off x="4445000" y="2509838"/>
            <a:ext cx="2063750" cy="1692275"/>
            <a:chOff x="4463894" y="3193197"/>
            <a:chExt cx="2617944" cy="2145185"/>
          </a:xfrm>
        </p:grpSpPr>
        <p:grpSp>
          <p:nvGrpSpPr>
            <p:cNvPr id="52" name="组合 27"/>
            <p:cNvGrpSpPr>
              <a:grpSpLocks/>
            </p:cNvGrpSpPr>
            <p:nvPr/>
          </p:nvGrpSpPr>
          <p:grpSpPr bwMode="auto">
            <a:xfrm>
              <a:off x="4463894" y="3193197"/>
              <a:ext cx="2617944" cy="2145185"/>
              <a:chOff x="4463894" y="2858615"/>
              <a:chExt cx="2617944" cy="2145185"/>
            </a:xfrm>
          </p:grpSpPr>
          <p:sp>
            <p:nvSpPr>
              <p:cNvPr id="64" name="Oval 8"/>
              <p:cNvSpPr>
                <a:spLocks noChangeArrowheads="1"/>
              </p:cNvSpPr>
              <p:nvPr/>
            </p:nvSpPr>
            <p:spPr bwMode="auto">
              <a:xfrm flipV="1">
                <a:off x="4463894" y="45586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65" name="Oval 19"/>
              <p:cNvSpPr>
                <a:spLocks noChangeArrowheads="1"/>
              </p:cNvSpPr>
              <p:nvPr/>
            </p:nvSpPr>
            <p:spPr bwMode="auto">
              <a:xfrm>
                <a:off x="4828393" y="2858615"/>
                <a:ext cx="1931237" cy="1931674"/>
              </a:xfrm>
              <a:prstGeom prst="ellipse">
                <a:avLst/>
              </a:prstGeom>
              <a:solidFill>
                <a:srgbClr val="FF0000"/>
              </a:solidFill>
              <a:ln>
                <a:noFill/>
              </a:ln>
              <a:extLst>
                <a:ext uri="{91240B29-F687-4F45-9708-019B960494DF}">
                  <a14:hiddenLine xmlns:a14="http://schemas.microsoft.com/office/drawing/2010/main"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Arial" pitchFamily="34" charset="0"/>
                </a:endParaRPr>
              </a:p>
            </p:txBody>
          </p:sp>
          <p:sp>
            <p:nvSpPr>
              <p:cNvPr id="66" name="未知"/>
              <p:cNvSpPr>
                <a:spLocks/>
              </p:cNvSpPr>
              <p:nvPr/>
            </p:nvSpPr>
            <p:spPr bwMode="auto">
              <a:xfrm>
                <a:off x="5049911" y="2902887"/>
                <a:ext cx="1490214" cy="72646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53" name="Group 12"/>
            <p:cNvGrpSpPr>
              <a:grpSpLocks/>
            </p:cNvGrpSpPr>
            <p:nvPr/>
          </p:nvGrpSpPr>
          <p:grpSpPr bwMode="auto">
            <a:xfrm rot="-1693754" flipH="1" flipV="1">
              <a:off x="5100199" y="4695479"/>
              <a:ext cx="1685651" cy="407681"/>
              <a:chOff x="2532" y="1051"/>
              <a:chExt cx="837" cy="233"/>
            </a:xfrm>
          </p:grpSpPr>
          <p:grpSp>
            <p:nvGrpSpPr>
              <p:cNvPr id="54" name="Group 13"/>
              <p:cNvGrpSpPr>
                <a:grpSpLocks/>
              </p:cNvGrpSpPr>
              <p:nvPr/>
            </p:nvGrpSpPr>
            <p:grpSpPr bwMode="auto">
              <a:xfrm>
                <a:off x="2532" y="1051"/>
                <a:ext cx="743" cy="185"/>
                <a:chOff x="1565" y="2568"/>
                <a:chExt cx="1118" cy="279"/>
              </a:xfrm>
            </p:grpSpPr>
            <p:sp>
              <p:nvSpPr>
                <p:cNvPr id="61" name="AutoShape 14"/>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62" name="AutoShape 15"/>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63" name="AutoShape 17"/>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55" name="Group 18"/>
              <p:cNvGrpSpPr>
                <a:grpSpLocks/>
              </p:cNvGrpSpPr>
              <p:nvPr/>
            </p:nvGrpSpPr>
            <p:grpSpPr bwMode="auto">
              <a:xfrm rot="1353540">
                <a:off x="2776" y="1118"/>
                <a:ext cx="593" cy="166"/>
                <a:chOff x="1701" y="2568"/>
                <a:chExt cx="892" cy="249"/>
              </a:xfrm>
            </p:grpSpPr>
            <p:sp>
              <p:nvSpPr>
                <p:cNvPr id="56" name="AutoShape 20"/>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57" name="AutoShape 21"/>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grpSp>
      <p:grpSp>
        <p:nvGrpSpPr>
          <p:cNvPr id="67" name="组合 13"/>
          <p:cNvGrpSpPr>
            <a:grpSpLocks/>
          </p:cNvGrpSpPr>
          <p:nvPr/>
        </p:nvGrpSpPr>
        <p:grpSpPr bwMode="auto">
          <a:xfrm>
            <a:off x="2547938" y="2192338"/>
            <a:ext cx="1476375" cy="1274762"/>
            <a:chOff x="2057400" y="2790345"/>
            <a:chExt cx="1872837" cy="1615436"/>
          </a:xfrm>
        </p:grpSpPr>
        <p:grpSp>
          <p:nvGrpSpPr>
            <p:cNvPr id="68" name="组合 14"/>
            <p:cNvGrpSpPr>
              <a:grpSpLocks/>
            </p:cNvGrpSpPr>
            <p:nvPr/>
          </p:nvGrpSpPr>
          <p:grpSpPr bwMode="auto">
            <a:xfrm>
              <a:off x="2057400" y="2790345"/>
              <a:ext cx="1872837" cy="1615436"/>
              <a:chOff x="2057400" y="2455763"/>
              <a:chExt cx="1872837" cy="1615436"/>
            </a:xfrm>
          </p:grpSpPr>
          <p:sp>
            <p:nvSpPr>
              <p:cNvPr id="78" name="Oval 6"/>
              <p:cNvSpPr>
                <a:spLocks noChangeArrowheads="1"/>
              </p:cNvSpPr>
              <p:nvPr/>
            </p:nvSpPr>
            <p:spPr bwMode="auto">
              <a:xfrm flipV="1">
                <a:off x="2057400" y="3644176"/>
                <a:ext cx="1872837" cy="427023"/>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79" name="Oval 15"/>
              <p:cNvSpPr>
                <a:spLocks noChangeArrowheads="1"/>
              </p:cNvSpPr>
              <p:nvPr/>
            </p:nvSpPr>
            <p:spPr bwMode="auto">
              <a:xfrm>
                <a:off x="2286974" y="2455763"/>
                <a:ext cx="1427786" cy="1426331"/>
              </a:xfrm>
              <a:prstGeom prst="ellipse">
                <a:avLst/>
              </a:prstGeom>
              <a:gradFill rotWithShape="1">
                <a:gsLst>
                  <a:gs pos="0">
                    <a:srgbClr val="F8F8F8"/>
                  </a:gs>
                  <a:gs pos="100000">
                    <a:srgbClr val="DDDDDD"/>
                  </a:gs>
                </a:gsLst>
                <a:path path="shape">
                  <a:fillToRect l="50000" t="50000" r="50000" b="50000"/>
                </a:path>
              </a:gradFill>
              <a:ln w="9525">
                <a:solidFill>
                  <a:srgbClr val="DDDDDD"/>
                </a:solidFill>
                <a:round/>
                <a:headEnd/>
                <a:tailEnd/>
              </a:ln>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80" name="未知"/>
              <p:cNvSpPr>
                <a:spLocks/>
              </p:cNvSpPr>
              <p:nvPr/>
            </p:nvSpPr>
            <p:spPr bwMode="auto">
              <a:xfrm>
                <a:off x="2452105" y="2495998"/>
                <a:ext cx="1101550" cy="535126"/>
              </a:xfrm>
              <a:custGeom>
                <a:avLst/>
                <a:gdLst>
                  <a:gd name="T0" fmla="*/ 539 w 1321"/>
                  <a:gd name="T1" fmla="*/ 150 h 712"/>
                  <a:gd name="T2" fmla="*/ 545 w 1321"/>
                  <a:gd name="T3" fmla="*/ 165 h 712"/>
                  <a:gd name="T4" fmla="*/ 547 w 1321"/>
                  <a:gd name="T5" fmla="*/ 180 h 712"/>
                  <a:gd name="T6" fmla="*/ 545 w 1321"/>
                  <a:gd name="T7" fmla="*/ 193 h 712"/>
                  <a:gd name="T8" fmla="*/ 537 w 1321"/>
                  <a:gd name="T9" fmla="*/ 205 h 712"/>
                  <a:gd name="T10" fmla="*/ 527 w 1321"/>
                  <a:gd name="T11" fmla="*/ 216 h 712"/>
                  <a:gd name="T12" fmla="*/ 513 w 1321"/>
                  <a:gd name="T13" fmla="*/ 226 h 712"/>
                  <a:gd name="T14" fmla="*/ 495 w 1321"/>
                  <a:gd name="T15" fmla="*/ 235 h 712"/>
                  <a:gd name="T16" fmla="*/ 475 w 1321"/>
                  <a:gd name="T17" fmla="*/ 242 h 712"/>
                  <a:gd name="T18" fmla="*/ 452 w 1321"/>
                  <a:gd name="T19" fmla="*/ 249 h 712"/>
                  <a:gd name="T20" fmla="*/ 427 w 1321"/>
                  <a:gd name="T21" fmla="*/ 255 h 712"/>
                  <a:gd name="T22" fmla="*/ 400 w 1321"/>
                  <a:gd name="T23" fmla="*/ 259 h 712"/>
                  <a:gd name="T24" fmla="*/ 371 w 1321"/>
                  <a:gd name="T25" fmla="*/ 263 h 712"/>
                  <a:gd name="T26" fmla="*/ 341 w 1321"/>
                  <a:gd name="T27" fmla="*/ 265 h 712"/>
                  <a:gd name="T28" fmla="*/ 329 w 1321"/>
                  <a:gd name="T29" fmla="*/ 266 h 712"/>
                  <a:gd name="T30" fmla="*/ 197 w 1321"/>
                  <a:gd name="T31" fmla="*/ 266 h 712"/>
                  <a:gd name="T32" fmla="*/ 195 w 1321"/>
                  <a:gd name="T33" fmla="*/ 266 h 712"/>
                  <a:gd name="T34" fmla="*/ 169 w 1321"/>
                  <a:gd name="T35" fmla="*/ 265 h 712"/>
                  <a:gd name="T36" fmla="*/ 144 w 1321"/>
                  <a:gd name="T37" fmla="*/ 263 h 712"/>
                  <a:gd name="T38" fmla="*/ 120 w 1321"/>
                  <a:gd name="T39" fmla="*/ 260 h 712"/>
                  <a:gd name="T40" fmla="*/ 97 w 1321"/>
                  <a:gd name="T41" fmla="*/ 257 h 712"/>
                  <a:gd name="T42" fmla="*/ 77 w 1321"/>
                  <a:gd name="T43" fmla="*/ 253 h 712"/>
                  <a:gd name="T44" fmla="*/ 58 w 1321"/>
                  <a:gd name="T45" fmla="*/ 248 h 712"/>
                  <a:gd name="T46" fmla="*/ 42 w 1321"/>
                  <a:gd name="T47" fmla="*/ 242 h 712"/>
                  <a:gd name="T48" fmla="*/ 28 w 1321"/>
                  <a:gd name="T49" fmla="*/ 235 h 712"/>
                  <a:gd name="T50" fmla="*/ 16 w 1321"/>
                  <a:gd name="T51" fmla="*/ 227 h 712"/>
                  <a:gd name="T52" fmla="*/ 7 w 1321"/>
                  <a:gd name="T53" fmla="*/ 218 h 712"/>
                  <a:gd name="T54" fmla="*/ 2 w 1321"/>
                  <a:gd name="T55" fmla="*/ 207 h 712"/>
                  <a:gd name="T56" fmla="*/ 0 w 1321"/>
                  <a:gd name="T57" fmla="*/ 196 h 712"/>
                  <a:gd name="T58" fmla="*/ 0 w 1321"/>
                  <a:gd name="T59" fmla="*/ 194 h 712"/>
                  <a:gd name="T60" fmla="*/ 2 w 1321"/>
                  <a:gd name="T61" fmla="*/ 182 h 712"/>
                  <a:gd name="T62" fmla="*/ 7 w 1321"/>
                  <a:gd name="T63" fmla="*/ 167 h 712"/>
                  <a:gd name="T64" fmla="*/ 21 w 1321"/>
                  <a:gd name="T65" fmla="*/ 138 h 712"/>
                  <a:gd name="T66" fmla="*/ 39 w 1321"/>
                  <a:gd name="T67" fmla="*/ 112 h 712"/>
                  <a:gd name="T68" fmla="*/ 61 w 1321"/>
                  <a:gd name="T69" fmla="*/ 88 h 712"/>
                  <a:gd name="T70" fmla="*/ 84 w 1321"/>
                  <a:gd name="T71" fmla="*/ 66 h 712"/>
                  <a:gd name="T72" fmla="*/ 112 w 1321"/>
                  <a:gd name="T73" fmla="*/ 47 h 712"/>
                  <a:gd name="T74" fmla="*/ 141 w 1321"/>
                  <a:gd name="T75" fmla="*/ 31 h 712"/>
                  <a:gd name="T76" fmla="*/ 172 w 1321"/>
                  <a:gd name="T77" fmla="*/ 18 h 712"/>
                  <a:gd name="T78" fmla="*/ 206 w 1321"/>
                  <a:gd name="T79" fmla="*/ 8 h 712"/>
                  <a:gd name="T80" fmla="*/ 241 w 1321"/>
                  <a:gd name="T81" fmla="*/ 2 h 712"/>
                  <a:gd name="T82" fmla="*/ 276 w 1321"/>
                  <a:gd name="T83" fmla="*/ 0 h 712"/>
                  <a:gd name="T84" fmla="*/ 276 w 1321"/>
                  <a:gd name="T85" fmla="*/ 0 h 712"/>
                  <a:gd name="T86" fmla="*/ 314 w 1321"/>
                  <a:gd name="T87" fmla="*/ 2 h 712"/>
                  <a:gd name="T88" fmla="*/ 351 w 1321"/>
                  <a:gd name="T89" fmla="*/ 9 h 712"/>
                  <a:gd name="T90" fmla="*/ 386 w 1321"/>
                  <a:gd name="T91" fmla="*/ 20 h 712"/>
                  <a:gd name="T92" fmla="*/ 418 w 1321"/>
                  <a:gd name="T93" fmla="*/ 34 h 712"/>
                  <a:gd name="T94" fmla="*/ 448 w 1321"/>
                  <a:gd name="T95" fmla="*/ 51 h 712"/>
                  <a:gd name="T96" fmla="*/ 476 w 1321"/>
                  <a:gd name="T97" fmla="*/ 72 h 712"/>
                  <a:gd name="T98" fmla="*/ 500 w 1321"/>
                  <a:gd name="T99" fmla="*/ 96 h 712"/>
                  <a:gd name="T100" fmla="*/ 521 w 1321"/>
                  <a:gd name="T101" fmla="*/ 121 h 712"/>
                  <a:gd name="T102" fmla="*/ 539 w 1321"/>
                  <a:gd name="T103" fmla="*/ 150 h 712"/>
                  <a:gd name="T104" fmla="*/ 539 w 1321"/>
                  <a:gd name="T105" fmla="*/ 15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69" name="Group 12"/>
            <p:cNvGrpSpPr>
              <a:grpSpLocks/>
            </p:cNvGrpSpPr>
            <p:nvPr/>
          </p:nvGrpSpPr>
          <p:grpSpPr bwMode="auto">
            <a:xfrm rot="-1693754" flipH="1" flipV="1">
              <a:off x="2344350" y="3842707"/>
              <a:ext cx="1449051" cy="373020"/>
              <a:chOff x="2532" y="1051"/>
              <a:chExt cx="891" cy="264"/>
            </a:xfrm>
          </p:grpSpPr>
          <p:grpSp>
            <p:nvGrpSpPr>
              <p:cNvPr id="70" name="Group 13"/>
              <p:cNvGrpSpPr>
                <a:grpSpLocks/>
              </p:cNvGrpSpPr>
              <p:nvPr/>
            </p:nvGrpSpPr>
            <p:grpSpPr bwMode="auto">
              <a:xfrm>
                <a:off x="2532" y="1051"/>
                <a:ext cx="743" cy="185"/>
                <a:chOff x="1565" y="2568"/>
                <a:chExt cx="1118" cy="279"/>
              </a:xfrm>
            </p:grpSpPr>
            <p:sp>
              <p:nvSpPr>
                <p:cNvPr id="75" name="AutoShape 14"/>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76" name="AutoShape 16"/>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77" name="AutoShape 17"/>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nvGrpSpPr>
              <p:cNvPr id="71" name="Group 18"/>
              <p:cNvGrpSpPr>
                <a:grpSpLocks/>
              </p:cNvGrpSpPr>
              <p:nvPr/>
            </p:nvGrpSpPr>
            <p:grpSpPr bwMode="auto">
              <a:xfrm rot="1353540">
                <a:off x="2770" y="1129"/>
                <a:ext cx="653" cy="186"/>
                <a:chOff x="1701" y="2568"/>
                <a:chExt cx="982" cy="279"/>
              </a:xfrm>
            </p:grpSpPr>
            <p:sp>
              <p:nvSpPr>
                <p:cNvPr id="72" name="AutoShape 20"/>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73" name="AutoShape 21"/>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sp>
              <p:nvSpPr>
                <p:cNvPr id="74" name="AutoShape 22"/>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latin typeface="+mn-lt"/>
                  </a:endParaRPr>
                </a:p>
              </p:txBody>
            </p:sp>
          </p:grpSp>
        </p:grpSp>
      </p:grpSp>
    </p:spTree>
    <p:extLst>
      <p:ext uri="{BB962C8B-B14F-4D97-AF65-F5344CB8AC3E}">
        <p14:creationId xmlns:p14="http://schemas.microsoft.com/office/powerpoint/2010/main" val="4279485402"/>
      </p:ext>
    </p:extLst>
  </p:cSld>
  <p:clrMapOvr>
    <a:masterClrMapping/>
  </p:clrMapOvr>
  <mc:AlternateContent xmlns:mc="http://schemas.openxmlformats.org/markup-compatibility/2006" xmlns:p14="http://schemas.microsoft.com/office/powerpoint/2010/main">
    <mc:Choice Requires="p14">
      <p:transition spd="slow" advClick="0" advTm="7000">
        <p14:flash/>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1000"/>
                                        <p:tgtEl>
                                          <p:spTgt spid="36"/>
                                        </p:tgtEl>
                                      </p:cBhvr>
                                    </p:animEffect>
                                    <p:anim calcmode="lin" valueType="num">
                                      <p:cBhvr>
                                        <p:cTn id="12" dur="1000" fill="hold"/>
                                        <p:tgtEl>
                                          <p:spTgt spid="36"/>
                                        </p:tgtEl>
                                        <p:attrNameLst>
                                          <p:attrName>ppt_x</p:attrName>
                                        </p:attrNameLst>
                                      </p:cBhvr>
                                      <p:tavLst>
                                        <p:tav tm="0">
                                          <p:val>
                                            <p:strVal val="#ppt_x"/>
                                          </p:val>
                                        </p:tav>
                                        <p:tav tm="100000">
                                          <p:val>
                                            <p:strVal val="#ppt_x"/>
                                          </p:val>
                                        </p:tav>
                                      </p:tavLst>
                                    </p:anim>
                                    <p:anim calcmode="lin" valueType="num">
                                      <p:cBhvr>
                                        <p:cTn id="13" dur="1000" fill="hold"/>
                                        <p:tgtEl>
                                          <p:spTgt spid="36"/>
                                        </p:tgtEl>
                                        <p:attrNameLst>
                                          <p:attrName>ppt_y</p:attrName>
                                        </p:attrNameLst>
                                      </p:cBhvr>
                                      <p:tavLst>
                                        <p:tav tm="0">
                                          <p:val>
                                            <p:strVal val="#ppt_y-.1"/>
                                          </p:val>
                                        </p:tav>
                                        <p:tav tm="100000">
                                          <p:val>
                                            <p:strVal val="#ppt_y"/>
                                          </p:val>
                                        </p:tav>
                                      </p:tavLst>
                                    </p:anim>
                                  </p:childTnLst>
                                </p:cTn>
                              </p:par>
                              <p:par>
                                <p:cTn id="14" presetID="22" presetClass="entr" presetSubtype="8" fill="hold" nodeType="withEffect">
                                  <p:stCondLst>
                                    <p:cond delay="50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par>
                                <p:cTn id="17" presetID="47" presetClass="entr" presetSubtype="0" fill="hold" nodeType="withEffect">
                                  <p:stCondLst>
                                    <p:cond delay="40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1000"/>
                                        <p:tgtEl>
                                          <p:spTgt spid="47"/>
                                        </p:tgtEl>
                                      </p:cBhvr>
                                    </p:animEffect>
                                    <p:anim calcmode="lin" valueType="num">
                                      <p:cBhvr>
                                        <p:cTn id="20" dur="1000" fill="hold"/>
                                        <p:tgtEl>
                                          <p:spTgt spid="47"/>
                                        </p:tgtEl>
                                        <p:attrNameLst>
                                          <p:attrName>ppt_x</p:attrName>
                                        </p:attrNameLst>
                                      </p:cBhvr>
                                      <p:tavLst>
                                        <p:tav tm="0">
                                          <p:val>
                                            <p:strVal val="#ppt_x"/>
                                          </p:val>
                                        </p:tav>
                                        <p:tav tm="100000">
                                          <p:val>
                                            <p:strVal val="#ppt_x"/>
                                          </p:val>
                                        </p:tav>
                                      </p:tavLst>
                                    </p:anim>
                                    <p:anim calcmode="lin" valueType="num">
                                      <p:cBhvr>
                                        <p:cTn id="21" dur="1000" fill="hold"/>
                                        <p:tgtEl>
                                          <p:spTgt spid="47"/>
                                        </p:tgtEl>
                                        <p:attrNameLst>
                                          <p:attrName>ppt_y</p:attrName>
                                        </p:attrNameLst>
                                      </p:cBhvr>
                                      <p:tavLst>
                                        <p:tav tm="0">
                                          <p:val>
                                            <p:strVal val="#ppt_y-.1"/>
                                          </p:val>
                                        </p:tav>
                                        <p:tav tm="100000">
                                          <p:val>
                                            <p:strVal val="#ppt_y"/>
                                          </p:val>
                                        </p:tav>
                                      </p:tavLst>
                                    </p:anim>
                                  </p:childTnLst>
                                </p:cTn>
                              </p:par>
                              <p:par>
                                <p:cTn id="22" presetID="22" presetClass="entr" presetSubtype="8" fill="hold" nodeType="withEffect">
                                  <p:stCondLst>
                                    <p:cond delay="90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47" presetClass="entr" presetSubtype="0" fill="hold" nodeType="withEffect">
                                  <p:stCondLst>
                                    <p:cond delay="800"/>
                                  </p:stCondLst>
                                  <p:childTnLst>
                                    <p:set>
                                      <p:cBhvr>
                                        <p:cTn id="26" dur="1" fill="hold">
                                          <p:stCondLst>
                                            <p:cond delay="0"/>
                                          </p:stCondLst>
                                        </p:cTn>
                                        <p:tgtEl>
                                          <p:spTgt spid="67"/>
                                        </p:tgtEl>
                                        <p:attrNameLst>
                                          <p:attrName>style.visibility</p:attrName>
                                        </p:attrNameLst>
                                      </p:cBhvr>
                                      <p:to>
                                        <p:strVal val="visible"/>
                                      </p:to>
                                    </p:set>
                                    <p:animEffect transition="in" filter="fade">
                                      <p:cBhvr>
                                        <p:cTn id="27" dur="1000"/>
                                        <p:tgtEl>
                                          <p:spTgt spid="67"/>
                                        </p:tgtEl>
                                      </p:cBhvr>
                                    </p:animEffect>
                                    <p:anim calcmode="lin" valueType="num">
                                      <p:cBhvr>
                                        <p:cTn id="28" dur="1000" fill="hold"/>
                                        <p:tgtEl>
                                          <p:spTgt spid="67"/>
                                        </p:tgtEl>
                                        <p:attrNameLst>
                                          <p:attrName>ppt_x</p:attrName>
                                        </p:attrNameLst>
                                      </p:cBhvr>
                                      <p:tavLst>
                                        <p:tav tm="0">
                                          <p:val>
                                            <p:strVal val="#ppt_x"/>
                                          </p:val>
                                        </p:tav>
                                        <p:tav tm="100000">
                                          <p:val>
                                            <p:strVal val="#ppt_x"/>
                                          </p:val>
                                        </p:tav>
                                      </p:tavLst>
                                    </p:anim>
                                    <p:anim calcmode="lin" valueType="num">
                                      <p:cBhvr>
                                        <p:cTn id="29" dur="1000" fill="hold"/>
                                        <p:tgtEl>
                                          <p:spTgt spid="67"/>
                                        </p:tgtEl>
                                        <p:attrNameLst>
                                          <p:attrName>ppt_y</p:attrName>
                                        </p:attrNameLst>
                                      </p:cBhvr>
                                      <p:tavLst>
                                        <p:tav tm="0">
                                          <p:val>
                                            <p:strVal val="#ppt_y-.1"/>
                                          </p:val>
                                        </p:tav>
                                        <p:tav tm="100000">
                                          <p:val>
                                            <p:strVal val="#ppt_y"/>
                                          </p:val>
                                        </p:tav>
                                      </p:tavLst>
                                    </p:anim>
                                  </p:childTnLst>
                                </p:cTn>
                              </p:par>
                              <p:par>
                                <p:cTn id="30" presetID="22" presetClass="entr" presetSubtype="8" fill="hold" nodeType="withEffect">
                                  <p:stCondLst>
                                    <p:cond delay="1400"/>
                                  </p:stCondLst>
                                  <p:childTnLst>
                                    <p:set>
                                      <p:cBhvr>
                                        <p:cTn id="31" dur="1" fill="hold">
                                          <p:stCondLst>
                                            <p:cond delay="0"/>
                                          </p:stCondLst>
                                        </p:cTn>
                                        <p:tgtEl>
                                          <p:spTgt spid="41"/>
                                        </p:tgtEl>
                                        <p:attrNameLst>
                                          <p:attrName>style.visibility</p:attrName>
                                        </p:attrNameLst>
                                      </p:cBhvr>
                                      <p:to>
                                        <p:strVal val="visible"/>
                                      </p:to>
                                    </p:set>
                                    <p:animEffect transition="in" filter="wipe(left)">
                                      <p:cBhvr>
                                        <p:cTn id="32" dur="500"/>
                                        <p:tgtEl>
                                          <p:spTgt spid="41"/>
                                        </p:tgtEl>
                                      </p:cBhvr>
                                    </p:animEffect>
                                  </p:childTnLst>
                                </p:cTn>
                              </p:par>
                              <p:par>
                                <p:cTn id="33" presetID="47" presetClass="entr" presetSubtype="0" fill="hold" nodeType="withEffect">
                                  <p:stCondLst>
                                    <p:cond delay="130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1000"/>
                                        <p:tgtEl>
                                          <p:spTgt spid="51"/>
                                        </p:tgtEl>
                                      </p:cBhvr>
                                    </p:animEffect>
                                    <p:anim calcmode="lin" valueType="num">
                                      <p:cBhvr>
                                        <p:cTn id="36" dur="1000" fill="hold"/>
                                        <p:tgtEl>
                                          <p:spTgt spid="51"/>
                                        </p:tgtEl>
                                        <p:attrNameLst>
                                          <p:attrName>ppt_x</p:attrName>
                                        </p:attrNameLst>
                                      </p:cBhvr>
                                      <p:tavLst>
                                        <p:tav tm="0">
                                          <p:val>
                                            <p:strVal val="#ppt_x"/>
                                          </p:val>
                                        </p:tav>
                                        <p:tav tm="100000">
                                          <p:val>
                                            <p:strVal val="#ppt_x"/>
                                          </p:val>
                                        </p:tav>
                                      </p:tavLst>
                                    </p:anim>
                                    <p:anim calcmode="lin" valueType="num">
                                      <p:cBhvr>
                                        <p:cTn id="37" dur="1000" fill="hold"/>
                                        <p:tgtEl>
                                          <p:spTgt spid="51"/>
                                        </p:tgtEl>
                                        <p:attrNameLst>
                                          <p:attrName>ppt_y</p:attrName>
                                        </p:attrNameLst>
                                      </p:cBhvr>
                                      <p:tavLst>
                                        <p:tav tm="0">
                                          <p:val>
                                            <p:strVal val="#ppt_y-.1"/>
                                          </p:val>
                                        </p:tav>
                                        <p:tav tm="100000">
                                          <p:val>
                                            <p:strVal val="#ppt_y"/>
                                          </p:val>
                                        </p:tav>
                                      </p:tavLst>
                                    </p:anim>
                                  </p:childTnLst>
                                </p:cTn>
                              </p:par>
                            </p:childTnLst>
                          </p:cTn>
                        </p:par>
                        <p:par>
                          <p:cTn id="38" fill="hold">
                            <p:stCondLst>
                              <p:cond delay="3300"/>
                            </p:stCondLst>
                            <p:childTnLst>
                              <p:par>
                                <p:cTn id="39" presetID="31" presetClass="entr" presetSubtype="0" fill="hold" nodeType="afterEffect">
                                  <p:stCondLst>
                                    <p:cond delay="0"/>
                                  </p:stCondLst>
                                  <p:iterate type="lt">
                                    <p:tmPct val="5000"/>
                                  </p:iterate>
                                  <p:childTnLst>
                                    <p:set>
                                      <p:cBhvr>
                                        <p:cTn id="40" dur="1" fill="hold">
                                          <p:stCondLst>
                                            <p:cond delay="0"/>
                                          </p:stCondLst>
                                        </p:cTn>
                                        <p:tgtEl>
                                          <p:spTgt spid="30"/>
                                        </p:tgtEl>
                                        <p:attrNameLst>
                                          <p:attrName>style.visibility</p:attrName>
                                        </p:attrNameLst>
                                      </p:cBhvr>
                                      <p:to>
                                        <p:strVal val="visible"/>
                                      </p:to>
                                    </p:set>
                                    <p:anim calcmode="lin" valueType="num">
                                      <p:cBhvr>
                                        <p:cTn id="41" dur="1000" fill="hold"/>
                                        <p:tgtEl>
                                          <p:spTgt spid="30"/>
                                        </p:tgtEl>
                                        <p:attrNameLst>
                                          <p:attrName>ppt_w</p:attrName>
                                        </p:attrNameLst>
                                      </p:cBhvr>
                                      <p:tavLst>
                                        <p:tav tm="0">
                                          <p:val>
                                            <p:fltVal val="0"/>
                                          </p:val>
                                        </p:tav>
                                        <p:tav tm="100000">
                                          <p:val>
                                            <p:strVal val="#ppt_w"/>
                                          </p:val>
                                        </p:tav>
                                      </p:tavLst>
                                    </p:anim>
                                    <p:anim calcmode="lin" valueType="num">
                                      <p:cBhvr>
                                        <p:cTn id="42" dur="1000" fill="hold"/>
                                        <p:tgtEl>
                                          <p:spTgt spid="30"/>
                                        </p:tgtEl>
                                        <p:attrNameLst>
                                          <p:attrName>ppt_h</p:attrName>
                                        </p:attrNameLst>
                                      </p:cBhvr>
                                      <p:tavLst>
                                        <p:tav tm="0">
                                          <p:val>
                                            <p:fltVal val="0"/>
                                          </p:val>
                                        </p:tav>
                                        <p:tav tm="100000">
                                          <p:val>
                                            <p:strVal val="#ppt_h"/>
                                          </p:val>
                                        </p:tav>
                                      </p:tavLst>
                                    </p:anim>
                                    <p:anim calcmode="lin" valueType="num">
                                      <p:cBhvr>
                                        <p:cTn id="43" dur="1000" fill="hold"/>
                                        <p:tgtEl>
                                          <p:spTgt spid="30"/>
                                        </p:tgtEl>
                                        <p:attrNameLst>
                                          <p:attrName>style.rotation</p:attrName>
                                        </p:attrNameLst>
                                      </p:cBhvr>
                                      <p:tavLst>
                                        <p:tav tm="0">
                                          <p:val>
                                            <p:fltVal val="90"/>
                                          </p:val>
                                        </p:tav>
                                        <p:tav tm="100000">
                                          <p:val>
                                            <p:fltVal val="0"/>
                                          </p:val>
                                        </p:tav>
                                      </p:tavLst>
                                    </p:anim>
                                    <p:animEffect transition="in" filter="fade">
                                      <p:cBhvr>
                                        <p:cTn id="44" dur="1000"/>
                                        <p:tgtEl>
                                          <p:spTgt spid="30"/>
                                        </p:tgtEl>
                                      </p:cBhvr>
                                    </p:animEffect>
                                  </p:childTnLst>
                                </p:cTn>
                              </p:par>
                              <p:par>
                                <p:cTn id="45" presetID="31" presetClass="entr" presetSubtype="0" fill="hold" nodeType="withEffect">
                                  <p:stCondLst>
                                    <p:cond delay="600"/>
                                  </p:stCondLst>
                                  <p:iterate type="lt">
                                    <p:tmPct val="5000"/>
                                  </p:iterate>
                                  <p:childTnLst>
                                    <p:set>
                                      <p:cBhvr>
                                        <p:cTn id="46" dur="1" fill="hold">
                                          <p:stCondLst>
                                            <p:cond delay="0"/>
                                          </p:stCondLst>
                                        </p:cTn>
                                        <p:tgtEl>
                                          <p:spTgt spid="21"/>
                                        </p:tgtEl>
                                        <p:attrNameLst>
                                          <p:attrName>style.visibility</p:attrName>
                                        </p:attrNameLst>
                                      </p:cBhvr>
                                      <p:to>
                                        <p:strVal val="visible"/>
                                      </p:to>
                                    </p:set>
                                    <p:anim calcmode="lin" valueType="num">
                                      <p:cBhvr>
                                        <p:cTn id="47" dur="1000" fill="hold"/>
                                        <p:tgtEl>
                                          <p:spTgt spid="21"/>
                                        </p:tgtEl>
                                        <p:attrNameLst>
                                          <p:attrName>ppt_w</p:attrName>
                                        </p:attrNameLst>
                                      </p:cBhvr>
                                      <p:tavLst>
                                        <p:tav tm="0">
                                          <p:val>
                                            <p:fltVal val="0"/>
                                          </p:val>
                                        </p:tav>
                                        <p:tav tm="100000">
                                          <p:val>
                                            <p:strVal val="#ppt_w"/>
                                          </p:val>
                                        </p:tav>
                                      </p:tavLst>
                                    </p:anim>
                                    <p:anim calcmode="lin" valueType="num">
                                      <p:cBhvr>
                                        <p:cTn id="48" dur="1000" fill="hold"/>
                                        <p:tgtEl>
                                          <p:spTgt spid="21"/>
                                        </p:tgtEl>
                                        <p:attrNameLst>
                                          <p:attrName>ppt_h</p:attrName>
                                        </p:attrNameLst>
                                      </p:cBhvr>
                                      <p:tavLst>
                                        <p:tav tm="0">
                                          <p:val>
                                            <p:fltVal val="0"/>
                                          </p:val>
                                        </p:tav>
                                        <p:tav tm="100000">
                                          <p:val>
                                            <p:strVal val="#ppt_h"/>
                                          </p:val>
                                        </p:tav>
                                      </p:tavLst>
                                    </p:anim>
                                    <p:anim calcmode="lin" valueType="num">
                                      <p:cBhvr>
                                        <p:cTn id="49" dur="1000" fill="hold"/>
                                        <p:tgtEl>
                                          <p:spTgt spid="21"/>
                                        </p:tgtEl>
                                        <p:attrNameLst>
                                          <p:attrName>style.rotation</p:attrName>
                                        </p:attrNameLst>
                                      </p:cBhvr>
                                      <p:tavLst>
                                        <p:tav tm="0">
                                          <p:val>
                                            <p:fltVal val="90"/>
                                          </p:val>
                                        </p:tav>
                                        <p:tav tm="100000">
                                          <p:val>
                                            <p:fltVal val="0"/>
                                          </p:val>
                                        </p:tav>
                                      </p:tavLst>
                                    </p:anim>
                                    <p:animEffect transition="in" filter="fade">
                                      <p:cBhvr>
                                        <p:cTn id="50" dur="1000"/>
                                        <p:tgtEl>
                                          <p:spTgt spid="21"/>
                                        </p:tgtEl>
                                      </p:cBhvr>
                                    </p:animEffect>
                                  </p:childTnLst>
                                </p:cTn>
                              </p:par>
                              <p:par>
                                <p:cTn id="51" presetID="31" presetClass="entr" presetSubtype="0" fill="hold" nodeType="withEffect">
                                  <p:stCondLst>
                                    <p:cond delay="1200"/>
                                  </p:stCondLst>
                                  <p:iterate type="lt">
                                    <p:tmPct val="5000"/>
                                  </p:iterate>
                                  <p:childTnLst>
                                    <p:set>
                                      <p:cBhvr>
                                        <p:cTn id="52" dur="1" fill="hold">
                                          <p:stCondLst>
                                            <p:cond delay="0"/>
                                          </p:stCondLst>
                                        </p:cTn>
                                        <p:tgtEl>
                                          <p:spTgt spid="24"/>
                                        </p:tgtEl>
                                        <p:attrNameLst>
                                          <p:attrName>style.visibility</p:attrName>
                                        </p:attrNameLst>
                                      </p:cBhvr>
                                      <p:to>
                                        <p:strVal val="visible"/>
                                      </p:to>
                                    </p:set>
                                    <p:anim calcmode="lin" valueType="num">
                                      <p:cBhvr>
                                        <p:cTn id="53" dur="1000" fill="hold"/>
                                        <p:tgtEl>
                                          <p:spTgt spid="24"/>
                                        </p:tgtEl>
                                        <p:attrNameLst>
                                          <p:attrName>ppt_w</p:attrName>
                                        </p:attrNameLst>
                                      </p:cBhvr>
                                      <p:tavLst>
                                        <p:tav tm="0">
                                          <p:val>
                                            <p:fltVal val="0"/>
                                          </p:val>
                                        </p:tav>
                                        <p:tav tm="100000">
                                          <p:val>
                                            <p:strVal val="#ppt_w"/>
                                          </p:val>
                                        </p:tav>
                                      </p:tavLst>
                                    </p:anim>
                                    <p:anim calcmode="lin" valueType="num">
                                      <p:cBhvr>
                                        <p:cTn id="54" dur="1000" fill="hold"/>
                                        <p:tgtEl>
                                          <p:spTgt spid="24"/>
                                        </p:tgtEl>
                                        <p:attrNameLst>
                                          <p:attrName>ppt_h</p:attrName>
                                        </p:attrNameLst>
                                      </p:cBhvr>
                                      <p:tavLst>
                                        <p:tav tm="0">
                                          <p:val>
                                            <p:fltVal val="0"/>
                                          </p:val>
                                        </p:tav>
                                        <p:tav tm="100000">
                                          <p:val>
                                            <p:strVal val="#ppt_h"/>
                                          </p:val>
                                        </p:tav>
                                      </p:tavLst>
                                    </p:anim>
                                    <p:anim calcmode="lin" valueType="num">
                                      <p:cBhvr>
                                        <p:cTn id="55" dur="1000" fill="hold"/>
                                        <p:tgtEl>
                                          <p:spTgt spid="24"/>
                                        </p:tgtEl>
                                        <p:attrNameLst>
                                          <p:attrName>style.rotation</p:attrName>
                                        </p:attrNameLst>
                                      </p:cBhvr>
                                      <p:tavLst>
                                        <p:tav tm="0">
                                          <p:val>
                                            <p:fltVal val="90"/>
                                          </p:val>
                                        </p:tav>
                                        <p:tav tm="100000">
                                          <p:val>
                                            <p:fltVal val="0"/>
                                          </p:val>
                                        </p:tav>
                                      </p:tavLst>
                                    </p:anim>
                                    <p:animEffect transition="in" filter="fade">
                                      <p:cBhvr>
                                        <p:cTn id="56" dur="1000"/>
                                        <p:tgtEl>
                                          <p:spTgt spid="24"/>
                                        </p:tgtEl>
                                      </p:cBhvr>
                                    </p:animEffect>
                                  </p:childTnLst>
                                </p:cTn>
                              </p:par>
                              <p:par>
                                <p:cTn id="57" presetID="31" presetClass="entr" presetSubtype="0" fill="hold" nodeType="withEffect">
                                  <p:stCondLst>
                                    <p:cond delay="1600"/>
                                  </p:stCondLst>
                                  <p:iterate type="lt">
                                    <p:tmPct val="5000"/>
                                  </p:iterate>
                                  <p:childTnLst>
                                    <p:set>
                                      <p:cBhvr>
                                        <p:cTn id="58" dur="1" fill="hold">
                                          <p:stCondLst>
                                            <p:cond delay="0"/>
                                          </p:stCondLst>
                                        </p:cTn>
                                        <p:tgtEl>
                                          <p:spTgt spid="27"/>
                                        </p:tgtEl>
                                        <p:attrNameLst>
                                          <p:attrName>style.visibility</p:attrName>
                                        </p:attrNameLst>
                                      </p:cBhvr>
                                      <p:to>
                                        <p:strVal val="visible"/>
                                      </p:to>
                                    </p:set>
                                    <p:anim calcmode="lin" valueType="num">
                                      <p:cBhvr>
                                        <p:cTn id="59" dur="1000" fill="hold"/>
                                        <p:tgtEl>
                                          <p:spTgt spid="27"/>
                                        </p:tgtEl>
                                        <p:attrNameLst>
                                          <p:attrName>ppt_w</p:attrName>
                                        </p:attrNameLst>
                                      </p:cBhvr>
                                      <p:tavLst>
                                        <p:tav tm="0">
                                          <p:val>
                                            <p:fltVal val="0"/>
                                          </p:val>
                                        </p:tav>
                                        <p:tav tm="100000">
                                          <p:val>
                                            <p:strVal val="#ppt_w"/>
                                          </p:val>
                                        </p:tav>
                                      </p:tavLst>
                                    </p:anim>
                                    <p:anim calcmode="lin" valueType="num">
                                      <p:cBhvr>
                                        <p:cTn id="60" dur="1000" fill="hold"/>
                                        <p:tgtEl>
                                          <p:spTgt spid="27"/>
                                        </p:tgtEl>
                                        <p:attrNameLst>
                                          <p:attrName>ppt_h</p:attrName>
                                        </p:attrNameLst>
                                      </p:cBhvr>
                                      <p:tavLst>
                                        <p:tav tm="0">
                                          <p:val>
                                            <p:fltVal val="0"/>
                                          </p:val>
                                        </p:tav>
                                        <p:tav tm="100000">
                                          <p:val>
                                            <p:strVal val="#ppt_h"/>
                                          </p:val>
                                        </p:tav>
                                      </p:tavLst>
                                    </p:anim>
                                    <p:anim calcmode="lin" valueType="num">
                                      <p:cBhvr>
                                        <p:cTn id="61" dur="1000" fill="hold"/>
                                        <p:tgtEl>
                                          <p:spTgt spid="27"/>
                                        </p:tgtEl>
                                        <p:attrNameLst>
                                          <p:attrName>style.rotation</p:attrName>
                                        </p:attrNameLst>
                                      </p:cBhvr>
                                      <p:tavLst>
                                        <p:tav tm="0">
                                          <p:val>
                                            <p:fltVal val="90"/>
                                          </p:val>
                                        </p:tav>
                                        <p:tav tm="100000">
                                          <p:val>
                                            <p:fltVal val="0"/>
                                          </p:val>
                                        </p:tav>
                                      </p:tavLst>
                                    </p:anim>
                                    <p:animEffect transition="in" filter="fade">
                                      <p:cBhvr>
                                        <p:cTn id="62"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59" y="54386"/>
            <a:ext cx="9144000" cy="5091878"/>
          </a:xfrm>
          <a:prstGeom prst="rect">
            <a:avLst/>
          </a:prstGeom>
        </p:spPr>
      </p:pic>
      <p:sp>
        <p:nvSpPr>
          <p:cNvPr id="3" name="平行四边形 2"/>
          <p:cNvSpPr/>
          <p:nvPr/>
        </p:nvSpPr>
        <p:spPr bwMode="auto">
          <a:xfrm flipH="1">
            <a:off x="3059832" y="0"/>
            <a:ext cx="7920880" cy="5156820"/>
          </a:xfrm>
          <a:prstGeom prst="parallelogram">
            <a:avLst>
              <a:gd name="adj" fmla="val 30926"/>
            </a:avLst>
          </a:prstGeom>
          <a:solidFill>
            <a:schemeClr val="bg1">
              <a:alpha val="73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grpSp>
        <p:nvGrpSpPr>
          <p:cNvPr id="5" name="组合 4"/>
          <p:cNvGrpSpPr/>
          <p:nvPr/>
        </p:nvGrpSpPr>
        <p:grpSpPr>
          <a:xfrm>
            <a:off x="1907704" y="1347614"/>
            <a:ext cx="1771640" cy="1078461"/>
            <a:chOff x="1806802" y="1740753"/>
            <a:chExt cx="1771640" cy="1078461"/>
          </a:xfrm>
        </p:grpSpPr>
        <p:sp>
          <p:nvSpPr>
            <p:cNvPr id="19" name="TextBox 18"/>
            <p:cNvSpPr txBox="1"/>
            <p:nvPr/>
          </p:nvSpPr>
          <p:spPr>
            <a:xfrm>
              <a:off x="1806802" y="1740753"/>
              <a:ext cx="1771640" cy="923330"/>
            </a:xfrm>
            <a:prstGeom prst="rect">
              <a:avLst/>
            </a:prstGeom>
            <a:noFill/>
          </p:spPr>
          <p:txBody>
            <a:bodyPr wrap="none" rtlCol="0">
              <a:spAutoFit/>
            </a:bodyPr>
            <a:lstStyle/>
            <a:p>
              <a:pPr algn="ctr"/>
              <a:r>
                <a:rPr lang="zh-CN" altLang="en-US" sz="5400" b="0" dirty="0" smtClean="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方正黑体简体" panose="02010601030101010101" pitchFamily="2" charset="-122"/>
                  <a:ea typeface="方正黑体简体" panose="02010601030101010101" pitchFamily="2" charset="-122"/>
                </a:rPr>
                <a:t>目 录</a:t>
              </a:r>
              <a:endParaRPr lang="zh-CN" altLang="en-US" sz="5400" b="0" dirty="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方正黑体简体" panose="02010601030101010101" pitchFamily="2" charset="-122"/>
                <a:ea typeface="方正黑体简体" panose="02010601030101010101" pitchFamily="2" charset="-122"/>
              </a:endParaRPr>
            </a:p>
          </p:txBody>
        </p:sp>
        <p:sp>
          <p:nvSpPr>
            <p:cNvPr id="23" name="WordArt 280"/>
            <p:cNvSpPr>
              <a:spLocks noChangeArrowheads="1" noChangeShapeType="1" noTextEdit="1"/>
            </p:cNvSpPr>
            <p:nvPr/>
          </p:nvSpPr>
          <p:spPr bwMode="auto">
            <a:xfrm>
              <a:off x="2133253" y="2609850"/>
              <a:ext cx="1431032" cy="20936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rPr>
                <a:t>MU </a:t>
              </a:r>
              <a:r>
                <a:rPr lang="en-US" altLang="zh-CN" sz="6000" b="0" kern="10" dirty="0" smtClean="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rPr>
                <a:t> </a:t>
              </a:r>
              <a:r>
                <a:rPr lang="en-US" altLang="zh-CN"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rPr>
                <a:t>LU   </a:t>
              </a:r>
              <a:endParaRPr lang="zh-CN" altLang="en-US"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endParaRPr>
            </a:p>
          </p:txBody>
        </p:sp>
      </p:grpSp>
      <p:sp>
        <p:nvSpPr>
          <p:cNvPr id="25" name="平行四边形 24"/>
          <p:cNvSpPr/>
          <p:nvPr/>
        </p:nvSpPr>
        <p:spPr bwMode="auto">
          <a:xfrm flipH="1">
            <a:off x="4605908" y="4874375"/>
            <a:ext cx="7920880" cy="272920"/>
          </a:xfrm>
          <a:prstGeom prst="parallelogram">
            <a:avLst>
              <a:gd name="adj" fmla="val 30926"/>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sp>
        <p:nvSpPr>
          <p:cNvPr id="26" name="WordArt 20"/>
          <p:cNvSpPr>
            <a:spLocks noChangeArrowheads="1" noChangeShapeType="1" noTextEdit="1"/>
          </p:cNvSpPr>
          <p:nvPr/>
        </p:nvSpPr>
        <p:spPr bwMode="auto">
          <a:xfrm>
            <a:off x="4536504" y="1131019"/>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FF0000"/>
                </a:solidFill>
                <a:latin typeface="Arial"/>
                <a:cs typeface="Arial"/>
              </a:rPr>
              <a:t>1</a:t>
            </a:r>
            <a:endParaRPr lang="zh-CN" altLang="en-US" sz="3600" b="1" kern="10">
              <a:solidFill>
                <a:srgbClr val="FF0000"/>
              </a:solidFill>
              <a:latin typeface="Arial"/>
              <a:cs typeface="Arial"/>
            </a:endParaRPr>
          </a:p>
        </p:txBody>
      </p:sp>
      <p:sp>
        <p:nvSpPr>
          <p:cNvPr id="27" name="Rectangle 22"/>
          <p:cNvSpPr>
            <a:spLocks noChangeArrowheads="1"/>
          </p:cNvSpPr>
          <p:nvPr/>
        </p:nvSpPr>
        <p:spPr bwMode="auto">
          <a:xfrm>
            <a:off x="4993704" y="1059582"/>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28" name="WordArt 20"/>
          <p:cNvSpPr>
            <a:spLocks noChangeArrowheads="1" noChangeShapeType="1" noTextEdit="1"/>
          </p:cNvSpPr>
          <p:nvPr/>
        </p:nvSpPr>
        <p:spPr bwMode="auto">
          <a:xfrm>
            <a:off x="4841304" y="1873205"/>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2</a:t>
            </a:r>
            <a:endParaRPr lang="zh-CN" altLang="en-US" sz="3600" b="1" kern="10" dirty="0">
              <a:solidFill>
                <a:srgbClr val="FF0000"/>
              </a:solidFill>
              <a:latin typeface="Arial"/>
              <a:cs typeface="Arial"/>
            </a:endParaRPr>
          </a:p>
        </p:txBody>
      </p:sp>
      <p:sp>
        <p:nvSpPr>
          <p:cNvPr id="29" name="Rectangle 22"/>
          <p:cNvSpPr>
            <a:spLocks noChangeArrowheads="1"/>
          </p:cNvSpPr>
          <p:nvPr/>
        </p:nvSpPr>
        <p:spPr bwMode="auto">
          <a:xfrm>
            <a:off x="5298504" y="1773193"/>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30" name="WordArt 20"/>
          <p:cNvSpPr>
            <a:spLocks noChangeArrowheads="1" noChangeShapeType="1" noTextEdit="1"/>
          </p:cNvSpPr>
          <p:nvPr/>
        </p:nvSpPr>
        <p:spPr bwMode="auto">
          <a:xfrm>
            <a:off x="5222304" y="2635776"/>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3</a:t>
            </a:r>
            <a:endParaRPr lang="zh-CN" altLang="en-US" sz="3600" b="1" kern="10" dirty="0">
              <a:solidFill>
                <a:srgbClr val="FF0000"/>
              </a:solidFill>
              <a:latin typeface="Arial"/>
              <a:cs typeface="Arial"/>
            </a:endParaRPr>
          </a:p>
        </p:txBody>
      </p:sp>
      <p:sp>
        <p:nvSpPr>
          <p:cNvPr id="31" name="Rectangle 22"/>
          <p:cNvSpPr>
            <a:spLocks noChangeArrowheads="1"/>
          </p:cNvSpPr>
          <p:nvPr/>
        </p:nvSpPr>
        <p:spPr bwMode="auto">
          <a:xfrm>
            <a:off x="5679504" y="2526238"/>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32" name="WordArt 20"/>
          <p:cNvSpPr>
            <a:spLocks noChangeArrowheads="1" noChangeShapeType="1" noTextEdit="1"/>
          </p:cNvSpPr>
          <p:nvPr/>
        </p:nvSpPr>
        <p:spPr bwMode="auto">
          <a:xfrm>
            <a:off x="5603304" y="3412634"/>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4</a:t>
            </a:r>
            <a:endParaRPr lang="zh-CN" altLang="en-US" sz="3600" b="1" kern="10" dirty="0">
              <a:solidFill>
                <a:srgbClr val="FF0000"/>
              </a:solidFill>
              <a:latin typeface="Arial"/>
              <a:cs typeface="Arial"/>
            </a:endParaRPr>
          </a:p>
        </p:txBody>
      </p:sp>
      <p:sp>
        <p:nvSpPr>
          <p:cNvPr id="33" name="Rectangle 22"/>
          <p:cNvSpPr>
            <a:spLocks noChangeArrowheads="1"/>
          </p:cNvSpPr>
          <p:nvPr/>
        </p:nvSpPr>
        <p:spPr bwMode="auto">
          <a:xfrm>
            <a:off x="6136704" y="3293571"/>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6" name="椭圆 5"/>
          <p:cNvSpPr/>
          <p:nvPr/>
        </p:nvSpPr>
        <p:spPr bwMode="auto">
          <a:xfrm>
            <a:off x="4448400" y="1995686"/>
            <a:ext cx="176208" cy="176208"/>
          </a:xfrm>
          <a:prstGeom prst="ellipse">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spTree>
    <p:extLst>
      <p:ext uri="{BB962C8B-B14F-4D97-AF65-F5344CB8AC3E}">
        <p14:creationId xmlns:p14="http://schemas.microsoft.com/office/powerpoint/2010/main" val="2806458304"/>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34"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from="(-#ppt_w/2)" to="(#ppt_x)" calcmode="lin" valueType="num">
                                      <p:cBhvr>
                                        <p:cTn id="12" dur="600" fill="hold">
                                          <p:stCondLst>
                                            <p:cond delay="0"/>
                                          </p:stCondLst>
                                        </p:cTn>
                                        <p:tgtEl>
                                          <p:spTgt spid="5"/>
                                        </p:tgtEl>
                                        <p:attrNameLst>
                                          <p:attrName>ppt_x</p:attrName>
                                        </p:attrNameLst>
                                      </p:cBhvr>
                                    </p:anim>
                                    <p:anim from="0" to="-1.0" calcmode="lin" valueType="num">
                                      <p:cBhvr>
                                        <p:cTn id="13" dur="200" decel="50000" autoRev="1" fill="hold">
                                          <p:stCondLst>
                                            <p:cond delay="600"/>
                                          </p:stCondLst>
                                        </p:cTn>
                                        <p:tgtEl>
                                          <p:spTgt spid="5"/>
                                        </p:tgtEl>
                                        <p:attrNameLst>
                                          <p:attrName>xshear</p:attrName>
                                        </p:attrNameLst>
                                      </p:cBhvr>
                                    </p:anim>
                                    <p:animScale>
                                      <p:cBhvr>
                                        <p:cTn id="14" dur="200" decel="100000" autoRev="1" fill="hold">
                                          <p:stCondLst>
                                            <p:cond delay="600"/>
                                          </p:stCondLst>
                                        </p:cTn>
                                        <p:tgtEl>
                                          <p:spTgt spid="5"/>
                                        </p:tgtEl>
                                      </p:cBhvr>
                                      <p:from x="100000" y="100000"/>
                                      <p:to x="80000" y="100000"/>
                                    </p:animScale>
                                    <p:anim by="(#ppt_h/3+#ppt_w*0.1)" calcmode="lin" valueType="num">
                                      <p:cBhvr additive="sum">
                                        <p:cTn id="15" dur="200" decel="100000" autoRev="1" fill="hold">
                                          <p:stCondLst>
                                            <p:cond delay="600"/>
                                          </p:stCondLst>
                                        </p:cTn>
                                        <p:tgtEl>
                                          <p:spTgt spid="5"/>
                                        </p:tgtEl>
                                        <p:attrNameLst>
                                          <p:attrName>ppt_x</p:attrName>
                                        </p:attrNameLst>
                                      </p:cBhvr>
                                    </p:anim>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 calcmode="lin" valueType="num">
                                      <p:cBhvr>
                                        <p:cTn id="26" dur="500" fill="hold"/>
                                        <p:tgtEl>
                                          <p:spTgt spid="26"/>
                                        </p:tgtEl>
                                        <p:attrNameLst>
                                          <p:attrName>style.rotation</p:attrName>
                                        </p:attrNameLst>
                                      </p:cBhvr>
                                      <p:tavLst>
                                        <p:tav tm="0">
                                          <p:val>
                                            <p:fltVal val="360"/>
                                          </p:val>
                                        </p:tav>
                                        <p:tav tm="100000">
                                          <p:val>
                                            <p:fltVal val="0"/>
                                          </p:val>
                                        </p:tav>
                                      </p:tavLst>
                                    </p:anim>
                                    <p:animEffect transition="in" filter="fade">
                                      <p:cBhvr>
                                        <p:cTn id="27" dur="500"/>
                                        <p:tgtEl>
                                          <p:spTgt spid="26"/>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9" presetClass="entr" presetSubtype="0" decel="10000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 calcmode="lin" valueType="num">
                                      <p:cBhvr>
                                        <p:cTn id="38" dur="500" fill="hold"/>
                                        <p:tgtEl>
                                          <p:spTgt spid="28"/>
                                        </p:tgtEl>
                                        <p:attrNameLst>
                                          <p:attrName>style.rotation</p:attrName>
                                        </p:attrNameLst>
                                      </p:cBhvr>
                                      <p:tavLst>
                                        <p:tav tm="0">
                                          <p:val>
                                            <p:fltVal val="360"/>
                                          </p:val>
                                        </p:tav>
                                        <p:tav tm="100000">
                                          <p:val>
                                            <p:fltVal val="0"/>
                                          </p:val>
                                        </p:tav>
                                      </p:tavLst>
                                    </p:anim>
                                    <p:animEffect transition="in" filter="fade">
                                      <p:cBhvr>
                                        <p:cTn id="39" dur="500"/>
                                        <p:tgtEl>
                                          <p:spTgt spid="28"/>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9" presetClass="entr" presetSubtype="0" decel="10000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p:cTn id="48" dur="500" fill="hold"/>
                                        <p:tgtEl>
                                          <p:spTgt spid="30"/>
                                        </p:tgtEl>
                                        <p:attrNameLst>
                                          <p:attrName>ppt_w</p:attrName>
                                        </p:attrNameLst>
                                      </p:cBhvr>
                                      <p:tavLst>
                                        <p:tav tm="0">
                                          <p:val>
                                            <p:fltVal val="0"/>
                                          </p:val>
                                        </p:tav>
                                        <p:tav tm="100000">
                                          <p:val>
                                            <p:strVal val="#ppt_w"/>
                                          </p:val>
                                        </p:tav>
                                      </p:tavLst>
                                    </p:anim>
                                    <p:anim calcmode="lin" valueType="num">
                                      <p:cBhvr>
                                        <p:cTn id="49" dur="500" fill="hold"/>
                                        <p:tgtEl>
                                          <p:spTgt spid="30"/>
                                        </p:tgtEl>
                                        <p:attrNameLst>
                                          <p:attrName>ppt_h</p:attrName>
                                        </p:attrNameLst>
                                      </p:cBhvr>
                                      <p:tavLst>
                                        <p:tav tm="0">
                                          <p:val>
                                            <p:fltVal val="0"/>
                                          </p:val>
                                        </p:tav>
                                        <p:tav tm="100000">
                                          <p:val>
                                            <p:strVal val="#ppt_h"/>
                                          </p:val>
                                        </p:tav>
                                      </p:tavLst>
                                    </p:anim>
                                    <p:anim calcmode="lin" valueType="num">
                                      <p:cBhvr>
                                        <p:cTn id="50" dur="500" fill="hold"/>
                                        <p:tgtEl>
                                          <p:spTgt spid="30"/>
                                        </p:tgtEl>
                                        <p:attrNameLst>
                                          <p:attrName>style.rotation</p:attrName>
                                        </p:attrNameLst>
                                      </p:cBhvr>
                                      <p:tavLst>
                                        <p:tav tm="0">
                                          <p:val>
                                            <p:fltVal val="360"/>
                                          </p:val>
                                        </p:tav>
                                        <p:tav tm="100000">
                                          <p:val>
                                            <p:fltVal val="0"/>
                                          </p:val>
                                        </p:tav>
                                      </p:tavLst>
                                    </p:anim>
                                    <p:animEffect transition="in" filter="fade">
                                      <p:cBhvr>
                                        <p:cTn id="51" dur="500"/>
                                        <p:tgtEl>
                                          <p:spTgt spid="30"/>
                                        </p:tgtEl>
                                      </p:cBhvr>
                                    </p:animEffect>
                                  </p:childTnLst>
                                </p:cTn>
                              </p:par>
                              <p:par>
                                <p:cTn id="52" presetID="42"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1000"/>
                                        <p:tgtEl>
                                          <p:spTgt spid="31"/>
                                        </p:tgtEl>
                                      </p:cBhvr>
                                    </p:animEffect>
                                    <p:anim calcmode="lin" valueType="num">
                                      <p:cBhvr>
                                        <p:cTn id="55" dur="1000" fill="hold"/>
                                        <p:tgtEl>
                                          <p:spTgt spid="31"/>
                                        </p:tgtEl>
                                        <p:attrNameLst>
                                          <p:attrName>ppt_x</p:attrName>
                                        </p:attrNameLst>
                                      </p:cBhvr>
                                      <p:tavLst>
                                        <p:tav tm="0">
                                          <p:val>
                                            <p:strVal val="#ppt_x"/>
                                          </p:val>
                                        </p:tav>
                                        <p:tav tm="100000">
                                          <p:val>
                                            <p:strVal val="#ppt_x"/>
                                          </p:val>
                                        </p:tav>
                                      </p:tavLst>
                                    </p:anim>
                                    <p:anim calcmode="lin" valueType="num">
                                      <p:cBhvr>
                                        <p:cTn id="56" dur="1000" fill="hold"/>
                                        <p:tgtEl>
                                          <p:spTgt spid="31"/>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49" presetClass="entr" presetSubtype="0" decel="10000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p:cTn id="60" dur="500" fill="hold"/>
                                        <p:tgtEl>
                                          <p:spTgt spid="32"/>
                                        </p:tgtEl>
                                        <p:attrNameLst>
                                          <p:attrName>ppt_w</p:attrName>
                                        </p:attrNameLst>
                                      </p:cBhvr>
                                      <p:tavLst>
                                        <p:tav tm="0">
                                          <p:val>
                                            <p:fltVal val="0"/>
                                          </p:val>
                                        </p:tav>
                                        <p:tav tm="100000">
                                          <p:val>
                                            <p:strVal val="#ppt_w"/>
                                          </p:val>
                                        </p:tav>
                                      </p:tavLst>
                                    </p:anim>
                                    <p:anim calcmode="lin" valueType="num">
                                      <p:cBhvr>
                                        <p:cTn id="61" dur="500" fill="hold"/>
                                        <p:tgtEl>
                                          <p:spTgt spid="32"/>
                                        </p:tgtEl>
                                        <p:attrNameLst>
                                          <p:attrName>ppt_h</p:attrName>
                                        </p:attrNameLst>
                                      </p:cBhvr>
                                      <p:tavLst>
                                        <p:tav tm="0">
                                          <p:val>
                                            <p:fltVal val="0"/>
                                          </p:val>
                                        </p:tav>
                                        <p:tav tm="100000">
                                          <p:val>
                                            <p:strVal val="#ppt_h"/>
                                          </p:val>
                                        </p:tav>
                                      </p:tavLst>
                                    </p:anim>
                                    <p:anim calcmode="lin" valueType="num">
                                      <p:cBhvr>
                                        <p:cTn id="62" dur="500" fill="hold"/>
                                        <p:tgtEl>
                                          <p:spTgt spid="32"/>
                                        </p:tgtEl>
                                        <p:attrNameLst>
                                          <p:attrName>style.rotation</p:attrName>
                                        </p:attrNameLst>
                                      </p:cBhvr>
                                      <p:tavLst>
                                        <p:tav tm="0">
                                          <p:val>
                                            <p:fltVal val="360"/>
                                          </p:val>
                                        </p:tav>
                                        <p:tav tm="100000">
                                          <p:val>
                                            <p:fltVal val="0"/>
                                          </p:val>
                                        </p:tav>
                                      </p:tavLst>
                                    </p:anim>
                                    <p:animEffect transition="in" filter="fade">
                                      <p:cBhvr>
                                        <p:cTn id="63" dur="500"/>
                                        <p:tgtEl>
                                          <p:spTgt spid="32"/>
                                        </p:tgtEl>
                                      </p:cBhvr>
                                    </p:animEffect>
                                  </p:childTnLst>
                                </p:cTn>
                              </p:par>
                              <p:par>
                                <p:cTn id="64" presetID="42"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1000"/>
                                        <p:tgtEl>
                                          <p:spTgt spid="33"/>
                                        </p:tgtEl>
                                      </p:cBhvr>
                                    </p:animEffect>
                                    <p:anim calcmode="lin" valueType="num">
                                      <p:cBhvr>
                                        <p:cTn id="67" dur="1000" fill="hold"/>
                                        <p:tgtEl>
                                          <p:spTgt spid="33"/>
                                        </p:tgtEl>
                                        <p:attrNameLst>
                                          <p:attrName>ppt_x</p:attrName>
                                        </p:attrNameLst>
                                      </p:cBhvr>
                                      <p:tavLst>
                                        <p:tav tm="0">
                                          <p:val>
                                            <p:strVal val="#ppt_x"/>
                                          </p:val>
                                        </p:tav>
                                        <p:tav tm="100000">
                                          <p:val>
                                            <p:strVal val="#ppt_x"/>
                                          </p:val>
                                        </p:tav>
                                      </p:tavLst>
                                    </p:anim>
                                    <p:anim calcmode="lin" valueType="num">
                                      <p:cBhvr>
                                        <p:cTn id="68" dur="1000" fill="hold"/>
                                        <p:tgtEl>
                                          <p:spTgt spid="33"/>
                                        </p:tgtEl>
                                        <p:attrNameLst>
                                          <p:attrName>ppt_y</p:attrName>
                                        </p:attrNameLst>
                                      </p:cBhvr>
                                      <p:tavLst>
                                        <p:tav tm="0">
                                          <p:val>
                                            <p:strVal val="#ppt_y+.1"/>
                                          </p:val>
                                        </p:tav>
                                        <p:tav tm="100000">
                                          <p:val>
                                            <p:strVal val="#ppt_y"/>
                                          </p:val>
                                        </p:tav>
                                      </p:tavLst>
                                    </p:anim>
                                  </p:childTnLst>
                                </p:cTn>
                              </p:par>
                            </p:childTnLst>
                          </p:cTn>
                        </p:par>
                        <p:par>
                          <p:cTn id="69" fill="hold">
                            <p:stCondLst>
                              <p:cond delay="5500"/>
                            </p:stCondLst>
                            <p:childTnLst>
                              <p:par>
                                <p:cTn id="70" presetID="23" presetClass="entr" presetSubtype="32"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p:cTn id="72" dur="500" fill="hold"/>
                                        <p:tgtEl>
                                          <p:spTgt spid="6"/>
                                        </p:tgtEl>
                                        <p:attrNameLst>
                                          <p:attrName>ppt_w</p:attrName>
                                        </p:attrNameLst>
                                      </p:cBhvr>
                                      <p:tavLst>
                                        <p:tav tm="0">
                                          <p:val>
                                            <p:strVal val="4*#ppt_w"/>
                                          </p:val>
                                        </p:tav>
                                        <p:tav tm="100000">
                                          <p:val>
                                            <p:strVal val="#ppt_w"/>
                                          </p:val>
                                        </p:tav>
                                      </p:tavLst>
                                    </p:anim>
                                    <p:anim calcmode="lin" valueType="num">
                                      <p:cBhvr>
                                        <p:cTn id="73"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p:bldP spid="28" grpId="0"/>
      <p:bldP spid="29" grpId="0"/>
      <p:bldP spid="30" grpId="0"/>
      <p:bldP spid="31" grpId="0"/>
      <p:bldP spid="32" grpId="0"/>
      <p:bldP spid="33" grpId="0"/>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39" name="组合 38"/>
          <p:cNvGrpSpPr/>
          <p:nvPr/>
        </p:nvGrpSpPr>
        <p:grpSpPr>
          <a:xfrm>
            <a:off x="7263301" y="2137668"/>
            <a:ext cx="1677511" cy="1237121"/>
            <a:chOff x="7737176" y="3044094"/>
            <a:chExt cx="1677511" cy="1374579"/>
          </a:xfrm>
        </p:grpSpPr>
        <p:grpSp>
          <p:nvGrpSpPr>
            <p:cNvPr id="40" name="组合 39"/>
            <p:cNvGrpSpPr/>
            <p:nvPr/>
          </p:nvGrpSpPr>
          <p:grpSpPr>
            <a:xfrm>
              <a:off x="7737176" y="3044094"/>
              <a:ext cx="1677511" cy="1374579"/>
              <a:chOff x="7647017" y="2699415"/>
              <a:chExt cx="2617944" cy="2145185"/>
            </a:xfrm>
          </p:grpSpPr>
          <p:sp>
            <p:nvSpPr>
              <p:cNvPr id="42"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Arial" pitchFamily="34" charset="0"/>
                  <a:ea typeface="微软雅黑" pitchFamily="34" charset="-122"/>
                </a:endParaRPr>
              </a:p>
            </p:txBody>
          </p:sp>
          <p:sp>
            <p:nvSpPr>
              <p:cNvPr id="43" name="Oval 19"/>
              <p:cNvSpPr>
                <a:spLocks noChangeArrowheads="1"/>
              </p:cNvSpPr>
              <p:nvPr/>
            </p:nvSpPr>
            <p:spPr bwMode="auto">
              <a:xfrm>
                <a:off x="8011516" y="2699415"/>
                <a:ext cx="1931237" cy="1931674"/>
              </a:xfrm>
              <a:prstGeom prst="ellipse">
                <a:avLst/>
              </a:prstGeom>
              <a:solidFill>
                <a:srgbClr val="FF000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itchFamily="34" charset="-122"/>
                  <a:ea typeface="微软雅黑" pitchFamily="34" charset="-122"/>
                </a:endParaRPr>
              </a:p>
            </p:txBody>
          </p:sp>
          <p:sp>
            <p:nvSpPr>
              <p:cNvPr id="44" name="未知"/>
              <p:cNvSpPr>
                <a:spLocks/>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Arial" pitchFamily="34" charset="0"/>
                  <a:ea typeface="微软雅黑" pitchFamily="34" charset="-122"/>
                </a:endParaRPr>
              </a:p>
            </p:txBody>
          </p:sp>
        </p:grpSp>
        <p:sp>
          <p:nvSpPr>
            <p:cNvPr id="41" name="TextBox 40"/>
            <p:cNvSpPr txBox="1"/>
            <p:nvPr/>
          </p:nvSpPr>
          <p:spPr>
            <a:xfrm>
              <a:off x="8036109" y="3341756"/>
              <a:ext cx="1071127" cy="71814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1"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rPr>
                <a:t>2014</a:t>
              </a:r>
              <a:endParaRPr kumimoji="0" lang="zh-CN" altLang="en-US" sz="3600" b="0" i="1"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grpSp>
      <p:sp>
        <p:nvSpPr>
          <p:cNvPr id="45" name="AutoShape 7"/>
          <p:cNvSpPr>
            <a:spLocks noChangeArrowheads="1"/>
          </p:cNvSpPr>
          <p:nvPr/>
        </p:nvSpPr>
        <p:spPr bwMode="auto">
          <a:xfrm>
            <a:off x="244102" y="2319609"/>
            <a:ext cx="6683690" cy="824388"/>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anchor="ctr"/>
          <a:lstStyle/>
          <a:p>
            <a:pPr marL="357188" indent="-357188">
              <a:lnSpc>
                <a:spcPct val="120000"/>
              </a:lnSpc>
              <a:defRPr/>
            </a:pPr>
            <a:endParaRPr lang="zh-CN" altLang="en-US" sz="1200" kern="0" dirty="0">
              <a:solidFill>
                <a:srgbClr val="646464"/>
              </a:solidFill>
              <a:latin typeface="Arial" pitchFamily="34" charset="0"/>
              <a:ea typeface="微软雅黑" pitchFamily="34" charset="-122"/>
            </a:endParaRPr>
          </a:p>
        </p:txBody>
      </p:sp>
      <p:sp>
        <p:nvSpPr>
          <p:cNvPr id="46" name="AutoShape 8"/>
          <p:cNvSpPr>
            <a:spLocks noChangeArrowheads="1"/>
          </p:cNvSpPr>
          <p:nvPr/>
        </p:nvSpPr>
        <p:spPr bwMode="auto">
          <a:xfrm>
            <a:off x="4767758" y="2307836"/>
            <a:ext cx="567329" cy="844391"/>
          </a:xfrm>
          <a:prstGeom prst="chevron">
            <a:avLst>
              <a:gd name="adj" fmla="val 55472"/>
            </a:avLst>
          </a:prstGeom>
          <a:solidFill>
            <a:srgbClr val="FF000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itchFamily="34" charset="-122"/>
              <a:ea typeface="微软雅黑" pitchFamily="34" charset="-122"/>
            </a:endParaRPr>
          </a:p>
        </p:txBody>
      </p:sp>
      <p:sp>
        <p:nvSpPr>
          <p:cNvPr id="47" name="AutoShape 8"/>
          <p:cNvSpPr>
            <a:spLocks noChangeArrowheads="1"/>
          </p:cNvSpPr>
          <p:nvPr/>
        </p:nvSpPr>
        <p:spPr bwMode="auto">
          <a:xfrm>
            <a:off x="2982488" y="2307836"/>
            <a:ext cx="567329" cy="844391"/>
          </a:xfrm>
          <a:prstGeom prst="chevron">
            <a:avLst>
              <a:gd name="adj" fmla="val 55472"/>
            </a:avLst>
          </a:prstGeom>
          <a:solidFill>
            <a:srgbClr val="FF000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itchFamily="34" charset="-122"/>
              <a:ea typeface="微软雅黑" pitchFamily="34" charset="-122"/>
            </a:endParaRPr>
          </a:p>
        </p:txBody>
      </p:sp>
      <p:sp>
        <p:nvSpPr>
          <p:cNvPr id="48" name="AutoShape 8"/>
          <p:cNvSpPr>
            <a:spLocks noChangeArrowheads="1"/>
          </p:cNvSpPr>
          <p:nvPr/>
        </p:nvSpPr>
        <p:spPr bwMode="auto">
          <a:xfrm>
            <a:off x="1197218" y="2307836"/>
            <a:ext cx="567329" cy="844391"/>
          </a:xfrm>
          <a:prstGeom prst="chevron">
            <a:avLst>
              <a:gd name="adj" fmla="val 55472"/>
            </a:avLst>
          </a:prstGeom>
          <a:solidFill>
            <a:srgbClr val="FF000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itchFamily="34" charset="-122"/>
              <a:ea typeface="微软雅黑" pitchFamily="34" charset="-122"/>
            </a:endParaRPr>
          </a:p>
        </p:txBody>
      </p:sp>
      <p:sp>
        <p:nvSpPr>
          <p:cNvPr id="49" name="AutoShape 8"/>
          <p:cNvSpPr>
            <a:spLocks noChangeArrowheads="1"/>
          </p:cNvSpPr>
          <p:nvPr/>
        </p:nvSpPr>
        <p:spPr bwMode="auto">
          <a:xfrm>
            <a:off x="6553030" y="2307836"/>
            <a:ext cx="567329" cy="844391"/>
          </a:xfrm>
          <a:prstGeom prst="chevron">
            <a:avLst>
              <a:gd name="adj" fmla="val 55472"/>
            </a:avLst>
          </a:prstGeom>
          <a:solidFill>
            <a:srgbClr val="FF0000"/>
          </a:solidFill>
          <a:ln w="25400" cap="flat" cmpd="sng" algn="ctr">
            <a:noFill/>
            <a:prstDash val="solid"/>
          </a:ln>
          <a:effectLst/>
        </p:spPr>
        <p:txBody>
          <a:bodyPr rtlCol="0" anchor="ctr"/>
          <a:lstStyle/>
          <a:p>
            <a:pPr algn="ctr"/>
            <a:endParaRPr lang="zh-CN" altLang="en-US" sz="2000" b="1" kern="0" dirty="0">
              <a:solidFill>
                <a:sysClr val="window" lastClr="FFFFFF"/>
              </a:solidFill>
              <a:latin typeface="微软雅黑" pitchFamily="34" charset="-122"/>
              <a:ea typeface="微软雅黑" pitchFamily="34" charset="-122"/>
            </a:endParaRPr>
          </a:p>
        </p:txBody>
      </p:sp>
      <p:sp>
        <p:nvSpPr>
          <p:cNvPr id="50" name="TextBox 49"/>
          <p:cNvSpPr txBox="1"/>
          <p:nvPr/>
        </p:nvSpPr>
        <p:spPr>
          <a:xfrm>
            <a:off x="261875" y="2565603"/>
            <a:ext cx="635110" cy="36933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kern="0" dirty="0" smtClean="0">
                <a:latin typeface="Impact" pitchFamily="34" charset="0"/>
                <a:ea typeface="微软雅黑" pitchFamily="34" charset="-122"/>
              </a:rPr>
              <a:t>2010</a:t>
            </a:r>
            <a:endParaRPr lang="zh-CN" altLang="en-US" kern="0" dirty="0">
              <a:latin typeface="Impact" pitchFamily="34" charset="0"/>
              <a:ea typeface="微软雅黑" pitchFamily="34" charset="-122"/>
            </a:endParaRPr>
          </a:p>
        </p:txBody>
      </p:sp>
      <p:sp>
        <p:nvSpPr>
          <p:cNvPr id="51" name="TextBox 50"/>
          <p:cNvSpPr txBox="1"/>
          <p:nvPr/>
        </p:nvSpPr>
        <p:spPr>
          <a:xfrm>
            <a:off x="2047145" y="2565603"/>
            <a:ext cx="599844" cy="36933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kern="0" dirty="0" smtClean="0">
                <a:latin typeface="Impact" pitchFamily="34" charset="0"/>
                <a:ea typeface="微软雅黑" pitchFamily="34" charset="-122"/>
              </a:rPr>
              <a:t>2011</a:t>
            </a:r>
            <a:endParaRPr lang="zh-CN" altLang="en-US" kern="0" dirty="0">
              <a:latin typeface="Impact" pitchFamily="34" charset="0"/>
              <a:ea typeface="微软雅黑" pitchFamily="34" charset="-122"/>
            </a:endParaRPr>
          </a:p>
        </p:txBody>
      </p:sp>
      <p:sp>
        <p:nvSpPr>
          <p:cNvPr id="52" name="TextBox 51"/>
          <p:cNvSpPr txBox="1"/>
          <p:nvPr/>
        </p:nvSpPr>
        <p:spPr>
          <a:xfrm>
            <a:off x="3832416" y="2565603"/>
            <a:ext cx="627095" cy="369332"/>
          </a:xfrm>
          <a:prstGeom prst="rect">
            <a:avLst/>
          </a:prstGeom>
          <a:noFill/>
        </p:spPr>
        <p:txBody>
          <a:bodyPr wrap="none" rtlCol="0">
            <a:spAutoFit/>
          </a:bodyPr>
          <a:lstStyle/>
          <a:p>
            <a:pPr>
              <a:defRPr/>
            </a:pPr>
            <a:r>
              <a:rPr lang="en-US" altLang="zh-CN" i="1" kern="0" dirty="0" smtClean="0">
                <a:solidFill>
                  <a:srgbClr val="646464"/>
                </a:solidFill>
                <a:latin typeface="Impact" pitchFamily="34" charset="0"/>
                <a:ea typeface="微软雅黑" pitchFamily="34" charset="-122"/>
              </a:rPr>
              <a:t>2012</a:t>
            </a:r>
            <a:endParaRPr lang="zh-CN" altLang="en-US" i="1" kern="0" dirty="0">
              <a:solidFill>
                <a:srgbClr val="646464"/>
              </a:solidFill>
              <a:latin typeface="Impact" pitchFamily="34" charset="0"/>
              <a:ea typeface="微软雅黑" pitchFamily="34" charset="-122"/>
            </a:endParaRPr>
          </a:p>
        </p:txBody>
      </p:sp>
      <p:sp>
        <p:nvSpPr>
          <p:cNvPr id="53" name="TextBox 52"/>
          <p:cNvSpPr txBox="1"/>
          <p:nvPr/>
        </p:nvSpPr>
        <p:spPr>
          <a:xfrm>
            <a:off x="5617686" y="2565603"/>
            <a:ext cx="633507" cy="36933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kern="0" dirty="0" smtClean="0">
                <a:latin typeface="Impact" pitchFamily="34" charset="0"/>
                <a:ea typeface="微软雅黑" pitchFamily="34" charset="-122"/>
              </a:rPr>
              <a:t>2013</a:t>
            </a:r>
            <a:endParaRPr lang="zh-CN" altLang="en-US" kern="0" dirty="0">
              <a:latin typeface="Impact" pitchFamily="34" charset="0"/>
              <a:ea typeface="微软雅黑" pitchFamily="34" charset="-122"/>
            </a:endParaRPr>
          </a:p>
        </p:txBody>
      </p:sp>
      <p:grpSp>
        <p:nvGrpSpPr>
          <p:cNvPr id="54" name="组合 53"/>
          <p:cNvGrpSpPr/>
          <p:nvPr/>
        </p:nvGrpSpPr>
        <p:grpSpPr>
          <a:xfrm>
            <a:off x="524891" y="3005966"/>
            <a:ext cx="1925931" cy="1430652"/>
            <a:chOff x="941884" y="3983470"/>
            <a:chExt cx="1925931" cy="1589613"/>
          </a:xfrm>
        </p:grpSpPr>
        <p:cxnSp>
          <p:nvCxnSpPr>
            <p:cNvPr id="55" name="直接连接符 54"/>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56" name="TextBox 55"/>
            <p:cNvSpPr txBox="1"/>
            <p:nvPr/>
          </p:nvSpPr>
          <p:spPr>
            <a:xfrm>
              <a:off x="941884" y="4393273"/>
              <a:ext cx="1925931" cy="1179810"/>
            </a:xfrm>
            <a:prstGeom prst="rect">
              <a:avLst/>
            </a:prstGeom>
            <a:noFill/>
          </p:spPr>
          <p:txBody>
            <a:bodyPr wrap="square" rtlCol="0">
              <a:spAutoFit/>
            </a:bodyPr>
            <a:lstStyle/>
            <a:p>
              <a:pPr>
                <a:lnSpc>
                  <a:spcPct val="150000"/>
                </a:lnSpc>
                <a:defRPr/>
              </a:pPr>
              <a:r>
                <a:rPr lang="zh-CN" altLang="en-US" b="1" kern="0" dirty="0" smtClean="0">
                  <a:solidFill>
                    <a:srgbClr val="646464"/>
                  </a:solidFill>
                  <a:latin typeface="Arial" pitchFamily="34" charset="0"/>
                  <a:ea typeface="微软雅黑" pitchFamily="34" charset="-122"/>
                </a:rPr>
                <a:t>此处添加</a:t>
              </a:r>
              <a:r>
                <a:rPr lang="zh-CN" altLang="en-US" b="1" kern="0" dirty="0">
                  <a:solidFill>
                    <a:srgbClr val="646464"/>
                  </a:solidFill>
                  <a:latin typeface="Arial" pitchFamily="34" charset="0"/>
                  <a:ea typeface="微软雅黑" pitchFamily="34" charset="-122"/>
                </a:rPr>
                <a:t>标题</a:t>
              </a:r>
              <a:endParaRPr lang="en-US" altLang="zh-CN" b="1" kern="0" dirty="0" smtClean="0">
                <a:solidFill>
                  <a:srgbClr val="646464"/>
                </a:solidFill>
                <a:latin typeface="Arial" pitchFamily="34" charset="0"/>
                <a:ea typeface="微软雅黑" pitchFamily="34" charset="-122"/>
              </a:endParaRPr>
            </a:p>
            <a:p>
              <a:pPr>
                <a:lnSpc>
                  <a:spcPct val="150000"/>
                </a:lnSpc>
                <a:defRPr/>
              </a:pPr>
              <a:r>
                <a:rPr lang="zh-CN" altLang="en-US" sz="1200" kern="0" dirty="0" smtClean="0">
                  <a:solidFill>
                    <a:srgbClr val="646464"/>
                  </a:solidFill>
                  <a:latin typeface="Arial" pitchFamily="34" charset="0"/>
                  <a:ea typeface="微软雅黑" pitchFamily="34" charset="-122"/>
                </a:rPr>
                <a:t>点击</a:t>
              </a:r>
              <a:r>
                <a:rPr lang="zh-CN" altLang="en-US" sz="1200" kern="0" dirty="0">
                  <a:solidFill>
                    <a:srgbClr val="646464"/>
                  </a:solidFill>
                  <a:latin typeface="Arial" pitchFamily="34" charset="0"/>
                  <a:ea typeface="微软雅黑" pitchFamily="34" charset="-122"/>
                </a:rPr>
                <a:t>此处添加段落文本</a:t>
              </a:r>
            </a:p>
            <a:p>
              <a:pPr>
                <a:lnSpc>
                  <a:spcPct val="150000"/>
                </a:lnSpc>
                <a:defRPr/>
              </a:pPr>
              <a:r>
                <a:rPr lang="zh-CN" altLang="en-US" sz="1200" kern="0" dirty="0" smtClean="0">
                  <a:solidFill>
                    <a:srgbClr val="646464"/>
                  </a:solidFill>
                  <a:latin typeface="Arial" pitchFamily="34" charset="0"/>
                  <a:ea typeface="微软雅黑" pitchFamily="34" charset="-122"/>
                </a:rPr>
                <a:t>点击</a:t>
              </a:r>
              <a:r>
                <a:rPr lang="zh-CN" altLang="en-US" sz="1200" kern="0" dirty="0">
                  <a:solidFill>
                    <a:srgbClr val="646464"/>
                  </a:solidFill>
                  <a:latin typeface="Arial" pitchFamily="34" charset="0"/>
                  <a:ea typeface="微软雅黑" pitchFamily="34" charset="-122"/>
                </a:rPr>
                <a:t>此处添加段落</a:t>
              </a:r>
              <a:r>
                <a:rPr lang="zh-CN" altLang="en-US" sz="1200" kern="0" dirty="0" smtClean="0">
                  <a:solidFill>
                    <a:srgbClr val="646464"/>
                  </a:solidFill>
                  <a:latin typeface="Arial" pitchFamily="34" charset="0"/>
                  <a:ea typeface="微软雅黑" pitchFamily="34" charset="-122"/>
                </a:rPr>
                <a:t>文本</a:t>
              </a:r>
              <a:endParaRPr lang="zh-CN" altLang="en-US" sz="1200" kern="0" dirty="0">
                <a:solidFill>
                  <a:srgbClr val="646464"/>
                </a:solidFill>
                <a:latin typeface="Arial" pitchFamily="34" charset="0"/>
                <a:ea typeface="微软雅黑" pitchFamily="34" charset="-122"/>
              </a:endParaRPr>
            </a:p>
          </p:txBody>
        </p:sp>
      </p:grpSp>
      <p:grpSp>
        <p:nvGrpSpPr>
          <p:cNvPr id="57" name="组合 56"/>
          <p:cNvGrpSpPr/>
          <p:nvPr/>
        </p:nvGrpSpPr>
        <p:grpSpPr>
          <a:xfrm>
            <a:off x="2312520" y="1145992"/>
            <a:ext cx="1925931" cy="1352294"/>
            <a:chOff x="2293144" y="1916832"/>
            <a:chExt cx="1925931" cy="1502549"/>
          </a:xfrm>
        </p:grpSpPr>
        <p:cxnSp>
          <p:nvCxnSpPr>
            <p:cNvPr id="58" name="直接连接符 57"/>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59" name="TextBox 58"/>
            <p:cNvSpPr txBox="1"/>
            <p:nvPr/>
          </p:nvSpPr>
          <p:spPr>
            <a:xfrm>
              <a:off x="2293144" y="1916832"/>
              <a:ext cx="1925931" cy="1179810"/>
            </a:xfrm>
            <a:prstGeom prst="rect">
              <a:avLst/>
            </a:prstGeom>
            <a:noFill/>
          </p:spPr>
          <p:txBody>
            <a:bodyPr wrap="square" rtlCol="0">
              <a:spAutoFit/>
            </a:bodyPr>
            <a:lstStyle/>
            <a:p>
              <a:pPr>
                <a:lnSpc>
                  <a:spcPct val="150000"/>
                </a:lnSpc>
                <a:defRPr/>
              </a:pPr>
              <a:r>
                <a:rPr lang="zh-CN" altLang="en-US" b="1" kern="0" dirty="0" smtClean="0">
                  <a:solidFill>
                    <a:srgbClr val="646464"/>
                  </a:solidFill>
                  <a:latin typeface="Arial" pitchFamily="34" charset="0"/>
                  <a:ea typeface="微软雅黑" pitchFamily="34" charset="-122"/>
                </a:rPr>
                <a:t>此处添加</a:t>
              </a:r>
              <a:r>
                <a:rPr lang="zh-CN" altLang="en-US" b="1" kern="0" dirty="0">
                  <a:solidFill>
                    <a:srgbClr val="646464"/>
                  </a:solidFill>
                  <a:latin typeface="Arial" pitchFamily="34" charset="0"/>
                  <a:ea typeface="微软雅黑" pitchFamily="34" charset="-122"/>
                </a:rPr>
                <a:t>标题</a:t>
              </a:r>
              <a:endParaRPr lang="en-US" altLang="zh-CN" b="1" kern="0" dirty="0" smtClean="0">
                <a:solidFill>
                  <a:srgbClr val="646464"/>
                </a:solidFill>
                <a:latin typeface="Arial" pitchFamily="34" charset="0"/>
                <a:ea typeface="微软雅黑" pitchFamily="34" charset="-122"/>
              </a:endParaRPr>
            </a:p>
            <a:p>
              <a:pPr>
                <a:lnSpc>
                  <a:spcPct val="150000"/>
                </a:lnSpc>
                <a:defRPr/>
              </a:pPr>
              <a:r>
                <a:rPr lang="zh-CN" altLang="en-US" sz="1200" kern="0" dirty="0" smtClean="0">
                  <a:solidFill>
                    <a:srgbClr val="646464"/>
                  </a:solidFill>
                  <a:latin typeface="Arial" pitchFamily="34" charset="0"/>
                  <a:ea typeface="微软雅黑" pitchFamily="34" charset="-122"/>
                </a:rPr>
                <a:t>点击</a:t>
              </a:r>
              <a:r>
                <a:rPr lang="zh-CN" altLang="en-US" sz="1200" kern="0" dirty="0">
                  <a:solidFill>
                    <a:srgbClr val="646464"/>
                  </a:solidFill>
                  <a:latin typeface="Arial" pitchFamily="34" charset="0"/>
                  <a:ea typeface="微软雅黑" pitchFamily="34" charset="-122"/>
                </a:rPr>
                <a:t>此处添加段落文本</a:t>
              </a:r>
            </a:p>
            <a:p>
              <a:pPr>
                <a:lnSpc>
                  <a:spcPct val="150000"/>
                </a:lnSpc>
                <a:defRPr/>
              </a:pPr>
              <a:r>
                <a:rPr lang="zh-CN" altLang="en-US" sz="1200" kern="0" dirty="0" smtClean="0">
                  <a:solidFill>
                    <a:srgbClr val="646464"/>
                  </a:solidFill>
                  <a:latin typeface="Arial" pitchFamily="34" charset="0"/>
                  <a:ea typeface="微软雅黑" pitchFamily="34" charset="-122"/>
                </a:rPr>
                <a:t>点击</a:t>
              </a:r>
              <a:r>
                <a:rPr lang="zh-CN" altLang="en-US" sz="1200" kern="0" dirty="0">
                  <a:solidFill>
                    <a:srgbClr val="646464"/>
                  </a:solidFill>
                  <a:latin typeface="Arial" pitchFamily="34" charset="0"/>
                  <a:ea typeface="微软雅黑" pitchFamily="34" charset="-122"/>
                </a:rPr>
                <a:t>此处添加段落</a:t>
              </a:r>
              <a:r>
                <a:rPr lang="zh-CN" altLang="en-US" sz="1200" kern="0" dirty="0" smtClean="0">
                  <a:solidFill>
                    <a:srgbClr val="646464"/>
                  </a:solidFill>
                  <a:latin typeface="Arial" pitchFamily="34" charset="0"/>
                  <a:ea typeface="微软雅黑" pitchFamily="34" charset="-122"/>
                </a:rPr>
                <a:t>文本</a:t>
              </a:r>
              <a:endParaRPr lang="zh-CN" altLang="en-US" sz="1200" kern="0" dirty="0">
                <a:solidFill>
                  <a:srgbClr val="646464"/>
                </a:solidFill>
                <a:latin typeface="Arial" pitchFamily="34" charset="0"/>
                <a:ea typeface="微软雅黑" pitchFamily="34" charset="-122"/>
              </a:endParaRPr>
            </a:p>
          </p:txBody>
        </p:sp>
      </p:grpSp>
      <p:grpSp>
        <p:nvGrpSpPr>
          <p:cNvPr id="60" name="组合 59"/>
          <p:cNvGrpSpPr/>
          <p:nvPr/>
        </p:nvGrpSpPr>
        <p:grpSpPr>
          <a:xfrm>
            <a:off x="4060527" y="3025401"/>
            <a:ext cx="1925931" cy="1433429"/>
            <a:chOff x="3641104" y="3980384"/>
            <a:chExt cx="1925931" cy="1592699"/>
          </a:xfrm>
        </p:grpSpPr>
        <p:cxnSp>
          <p:nvCxnSpPr>
            <p:cNvPr id="61" name="直接连接符 60"/>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62" name="TextBox 61"/>
            <p:cNvSpPr txBox="1"/>
            <p:nvPr/>
          </p:nvSpPr>
          <p:spPr>
            <a:xfrm>
              <a:off x="3641104" y="4393273"/>
              <a:ext cx="1925931" cy="1179810"/>
            </a:xfrm>
            <a:prstGeom prst="rect">
              <a:avLst/>
            </a:prstGeom>
            <a:noFill/>
          </p:spPr>
          <p:txBody>
            <a:bodyPr wrap="square" rtlCol="0">
              <a:spAutoFit/>
            </a:bodyPr>
            <a:lstStyle/>
            <a:p>
              <a:pPr>
                <a:lnSpc>
                  <a:spcPct val="150000"/>
                </a:lnSpc>
                <a:defRPr/>
              </a:pPr>
              <a:r>
                <a:rPr lang="zh-CN" altLang="en-US" b="1" kern="0" dirty="0" smtClean="0">
                  <a:solidFill>
                    <a:srgbClr val="FF0000"/>
                  </a:solidFill>
                  <a:latin typeface="Arial" pitchFamily="34" charset="0"/>
                  <a:ea typeface="微软雅黑" pitchFamily="34" charset="-122"/>
                </a:rPr>
                <a:t>此处添加</a:t>
              </a:r>
              <a:r>
                <a:rPr lang="zh-CN" altLang="en-US" b="1" kern="0" dirty="0">
                  <a:solidFill>
                    <a:srgbClr val="FF0000"/>
                  </a:solidFill>
                  <a:latin typeface="Arial" pitchFamily="34" charset="0"/>
                  <a:ea typeface="微软雅黑" pitchFamily="34" charset="-122"/>
                </a:rPr>
                <a:t>标题</a:t>
              </a:r>
              <a:endParaRPr lang="en-US" altLang="zh-CN" b="1" kern="0" dirty="0" smtClean="0">
                <a:solidFill>
                  <a:srgbClr val="FF0000"/>
                </a:solidFill>
                <a:latin typeface="Arial" pitchFamily="34" charset="0"/>
                <a:ea typeface="微软雅黑" pitchFamily="34" charset="-122"/>
              </a:endParaRPr>
            </a:p>
            <a:p>
              <a:pPr>
                <a:lnSpc>
                  <a:spcPct val="150000"/>
                </a:lnSpc>
                <a:defRPr/>
              </a:pPr>
              <a:r>
                <a:rPr lang="zh-CN" altLang="en-US" sz="1200" kern="0" dirty="0" smtClean="0">
                  <a:solidFill>
                    <a:srgbClr val="FF0000"/>
                  </a:solidFill>
                  <a:latin typeface="Arial" pitchFamily="34" charset="0"/>
                  <a:ea typeface="微软雅黑" pitchFamily="34" charset="-122"/>
                </a:rPr>
                <a:t>点击</a:t>
              </a:r>
              <a:r>
                <a:rPr lang="zh-CN" altLang="en-US" sz="1200" kern="0" dirty="0">
                  <a:solidFill>
                    <a:srgbClr val="FF0000"/>
                  </a:solidFill>
                  <a:latin typeface="Arial" pitchFamily="34" charset="0"/>
                  <a:ea typeface="微软雅黑" pitchFamily="34" charset="-122"/>
                </a:rPr>
                <a:t>此处添加段落文本</a:t>
              </a:r>
            </a:p>
            <a:p>
              <a:pPr>
                <a:lnSpc>
                  <a:spcPct val="150000"/>
                </a:lnSpc>
                <a:defRPr/>
              </a:pPr>
              <a:r>
                <a:rPr lang="zh-CN" altLang="en-US" sz="1200" kern="0" dirty="0" smtClean="0">
                  <a:solidFill>
                    <a:srgbClr val="FF0000"/>
                  </a:solidFill>
                  <a:latin typeface="Arial" pitchFamily="34" charset="0"/>
                  <a:ea typeface="微软雅黑" pitchFamily="34" charset="-122"/>
                </a:rPr>
                <a:t>点击</a:t>
              </a:r>
              <a:r>
                <a:rPr lang="zh-CN" altLang="en-US" sz="1200" kern="0" dirty="0">
                  <a:solidFill>
                    <a:srgbClr val="FF0000"/>
                  </a:solidFill>
                  <a:latin typeface="Arial" pitchFamily="34" charset="0"/>
                  <a:ea typeface="微软雅黑" pitchFamily="34" charset="-122"/>
                </a:rPr>
                <a:t>此处添加段落</a:t>
              </a:r>
              <a:r>
                <a:rPr lang="zh-CN" altLang="en-US" sz="1200" kern="0" dirty="0" smtClean="0">
                  <a:solidFill>
                    <a:srgbClr val="FF0000"/>
                  </a:solidFill>
                  <a:latin typeface="Arial" pitchFamily="34" charset="0"/>
                  <a:ea typeface="微软雅黑" pitchFamily="34" charset="-122"/>
                </a:rPr>
                <a:t>文本</a:t>
              </a:r>
              <a:endParaRPr lang="zh-CN" altLang="en-US" sz="1200" kern="0" dirty="0">
                <a:solidFill>
                  <a:srgbClr val="FF0000"/>
                </a:solidFill>
                <a:latin typeface="Arial" pitchFamily="34" charset="0"/>
                <a:ea typeface="微软雅黑" pitchFamily="34" charset="-122"/>
              </a:endParaRPr>
            </a:p>
          </p:txBody>
        </p:sp>
      </p:grpSp>
      <p:grpSp>
        <p:nvGrpSpPr>
          <p:cNvPr id="63" name="组合 62"/>
          <p:cNvGrpSpPr/>
          <p:nvPr/>
        </p:nvGrpSpPr>
        <p:grpSpPr>
          <a:xfrm>
            <a:off x="5879012" y="1145992"/>
            <a:ext cx="1925931" cy="1352294"/>
            <a:chOff x="5044092" y="1916832"/>
            <a:chExt cx="1925931" cy="1502549"/>
          </a:xfrm>
        </p:grpSpPr>
        <p:cxnSp>
          <p:nvCxnSpPr>
            <p:cNvPr id="64" name="直接连接符 63"/>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65" name="TextBox 64"/>
            <p:cNvSpPr txBox="1"/>
            <p:nvPr/>
          </p:nvSpPr>
          <p:spPr>
            <a:xfrm>
              <a:off x="5044092" y="1916832"/>
              <a:ext cx="1925931" cy="1179810"/>
            </a:xfrm>
            <a:prstGeom prst="rect">
              <a:avLst/>
            </a:prstGeom>
            <a:noFill/>
          </p:spPr>
          <p:txBody>
            <a:bodyPr wrap="square" rtlCol="0">
              <a:spAutoFit/>
            </a:bodyPr>
            <a:lstStyle/>
            <a:p>
              <a:pPr>
                <a:lnSpc>
                  <a:spcPct val="150000"/>
                </a:lnSpc>
                <a:defRPr/>
              </a:pPr>
              <a:r>
                <a:rPr lang="zh-CN" altLang="en-US" b="1" kern="0" dirty="0" smtClean="0">
                  <a:solidFill>
                    <a:srgbClr val="646464"/>
                  </a:solidFill>
                  <a:latin typeface="Arial" pitchFamily="34" charset="0"/>
                  <a:ea typeface="微软雅黑" pitchFamily="34" charset="-122"/>
                </a:rPr>
                <a:t>此处添加</a:t>
              </a:r>
              <a:r>
                <a:rPr lang="zh-CN" altLang="en-US" b="1" kern="0" dirty="0">
                  <a:solidFill>
                    <a:srgbClr val="646464"/>
                  </a:solidFill>
                  <a:latin typeface="Arial" pitchFamily="34" charset="0"/>
                  <a:ea typeface="微软雅黑" pitchFamily="34" charset="-122"/>
                </a:rPr>
                <a:t>标题</a:t>
              </a:r>
              <a:endParaRPr lang="en-US" altLang="zh-CN" b="1" kern="0" dirty="0" smtClean="0">
                <a:solidFill>
                  <a:srgbClr val="646464"/>
                </a:solidFill>
                <a:latin typeface="Arial" pitchFamily="34" charset="0"/>
                <a:ea typeface="微软雅黑" pitchFamily="34" charset="-122"/>
              </a:endParaRPr>
            </a:p>
            <a:p>
              <a:pPr>
                <a:lnSpc>
                  <a:spcPct val="150000"/>
                </a:lnSpc>
                <a:defRPr/>
              </a:pPr>
              <a:r>
                <a:rPr lang="zh-CN" altLang="en-US" sz="1200" kern="0" dirty="0" smtClean="0">
                  <a:solidFill>
                    <a:srgbClr val="646464"/>
                  </a:solidFill>
                  <a:latin typeface="Arial" pitchFamily="34" charset="0"/>
                  <a:ea typeface="微软雅黑" pitchFamily="34" charset="-122"/>
                </a:rPr>
                <a:t>点击</a:t>
              </a:r>
              <a:r>
                <a:rPr lang="zh-CN" altLang="en-US" sz="1200" kern="0" dirty="0">
                  <a:solidFill>
                    <a:srgbClr val="646464"/>
                  </a:solidFill>
                  <a:latin typeface="Arial" pitchFamily="34" charset="0"/>
                  <a:ea typeface="微软雅黑" pitchFamily="34" charset="-122"/>
                </a:rPr>
                <a:t>此处添加段落文本</a:t>
              </a:r>
            </a:p>
            <a:p>
              <a:pPr>
                <a:lnSpc>
                  <a:spcPct val="150000"/>
                </a:lnSpc>
                <a:defRPr/>
              </a:pPr>
              <a:r>
                <a:rPr lang="zh-CN" altLang="en-US" sz="1200" kern="0" dirty="0" smtClean="0">
                  <a:solidFill>
                    <a:srgbClr val="646464"/>
                  </a:solidFill>
                  <a:latin typeface="Arial" pitchFamily="34" charset="0"/>
                  <a:ea typeface="微软雅黑" pitchFamily="34" charset="-122"/>
                </a:rPr>
                <a:t>点击</a:t>
              </a:r>
              <a:r>
                <a:rPr lang="zh-CN" altLang="en-US" sz="1200" kern="0" dirty="0">
                  <a:solidFill>
                    <a:srgbClr val="646464"/>
                  </a:solidFill>
                  <a:latin typeface="Arial" pitchFamily="34" charset="0"/>
                  <a:ea typeface="微软雅黑" pitchFamily="34" charset="-122"/>
                </a:rPr>
                <a:t>此处添加段落</a:t>
              </a:r>
              <a:r>
                <a:rPr lang="zh-CN" altLang="en-US" sz="1200" kern="0" dirty="0" smtClean="0">
                  <a:solidFill>
                    <a:srgbClr val="646464"/>
                  </a:solidFill>
                  <a:latin typeface="Arial" pitchFamily="34" charset="0"/>
                  <a:ea typeface="微软雅黑" pitchFamily="34" charset="-122"/>
                </a:rPr>
                <a:t>文本</a:t>
              </a:r>
              <a:endParaRPr lang="zh-CN" altLang="en-US" sz="1200" kern="0" dirty="0">
                <a:solidFill>
                  <a:srgbClr val="646464"/>
                </a:solidFill>
                <a:latin typeface="Arial" pitchFamily="34" charset="0"/>
                <a:ea typeface="微软雅黑" pitchFamily="34" charset="-122"/>
              </a:endParaRPr>
            </a:p>
          </p:txBody>
        </p:sp>
      </p:grpSp>
    </p:spTree>
    <p:extLst>
      <p:ext uri="{BB962C8B-B14F-4D97-AF65-F5344CB8AC3E}">
        <p14:creationId xmlns:p14="http://schemas.microsoft.com/office/powerpoint/2010/main" val="1918002177"/>
      </p:ext>
    </p:extLst>
  </p:cSld>
  <p:clrMapOvr>
    <a:masterClrMapping/>
  </p:clrMapOvr>
  <mc:AlternateContent xmlns:mc="http://schemas.openxmlformats.org/markup-compatibility/2006" xmlns:p14="http://schemas.microsoft.com/office/powerpoint/2010/main">
    <mc:Choice Requires="p14">
      <p:transition spd="slow" p14:dur="2500" advClick="0" advTm="6000">
        <p:checker/>
      </p:transition>
    </mc:Choice>
    <mc:Fallback xmlns="">
      <p:transition spd="slow" advClick="0" advTm="6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250" fill="hold"/>
                                        <p:tgtEl>
                                          <p:spTgt spid="48"/>
                                        </p:tgtEl>
                                        <p:attrNameLst>
                                          <p:attrName>ppt_x</p:attrName>
                                        </p:attrNameLst>
                                      </p:cBhvr>
                                      <p:tavLst>
                                        <p:tav tm="0">
                                          <p:val>
                                            <p:strVal val="0-#ppt_w/2"/>
                                          </p:val>
                                        </p:tav>
                                        <p:tav tm="100000">
                                          <p:val>
                                            <p:strVal val="#ppt_x"/>
                                          </p:val>
                                        </p:tav>
                                      </p:tavLst>
                                    </p:anim>
                                    <p:anim calcmode="lin" valueType="num">
                                      <p:cBhvr additive="base">
                                        <p:cTn id="17" dur="250" fill="hold"/>
                                        <p:tgtEl>
                                          <p:spTgt spid="48"/>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250"/>
                                  </p:stCondLst>
                                  <p:childTnLst>
                                    <p:set>
                                      <p:cBhvr>
                                        <p:cTn id="19" dur="1" fill="hold">
                                          <p:stCondLst>
                                            <p:cond delay="0"/>
                                          </p:stCondLst>
                                        </p:cTn>
                                        <p:tgtEl>
                                          <p:spTgt spid="47"/>
                                        </p:tgtEl>
                                        <p:attrNameLst>
                                          <p:attrName>style.visibility</p:attrName>
                                        </p:attrNameLst>
                                      </p:cBhvr>
                                      <p:to>
                                        <p:strVal val="visible"/>
                                      </p:to>
                                    </p:set>
                                    <p:anim calcmode="lin" valueType="num">
                                      <p:cBhvr additive="base">
                                        <p:cTn id="20" dur="250" fill="hold"/>
                                        <p:tgtEl>
                                          <p:spTgt spid="47"/>
                                        </p:tgtEl>
                                        <p:attrNameLst>
                                          <p:attrName>ppt_x</p:attrName>
                                        </p:attrNameLst>
                                      </p:cBhvr>
                                      <p:tavLst>
                                        <p:tav tm="0">
                                          <p:val>
                                            <p:strVal val="0-#ppt_w/2"/>
                                          </p:val>
                                        </p:tav>
                                        <p:tav tm="100000">
                                          <p:val>
                                            <p:strVal val="#ppt_x"/>
                                          </p:val>
                                        </p:tav>
                                      </p:tavLst>
                                    </p:anim>
                                    <p:anim calcmode="lin" valueType="num">
                                      <p:cBhvr additive="base">
                                        <p:cTn id="21" dur="250" fill="hold"/>
                                        <p:tgtEl>
                                          <p:spTgt spid="47"/>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50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250" fill="hold"/>
                                        <p:tgtEl>
                                          <p:spTgt spid="46"/>
                                        </p:tgtEl>
                                        <p:attrNameLst>
                                          <p:attrName>ppt_x</p:attrName>
                                        </p:attrNameLst>
                                      </p:cBhvr>
                                      <p:tavLst>
                                        <p:tav tm="0">
                                          <p:val>
                                            <p:strVal val="0-#ppt_w/2"/>
                                          </p:val>
                                        </p:tav>
                                        <p:tav tm="100000">
                                          <p:val>
                                            <p:strVal val="#ppt_x"/>
                                          </p:val>
                                        </p:tav>
                                      </p:tavLst>
                                    </p:anim>
                                    <p:anim calcmode="lin" valueType="num">
                                      <p:cBhvr additive="base">
                                        <p:cTn id="25" dur="250" fill="hold"/>
                                        <p:tgtEl>
                                          <p:spTgt spid="46"/>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75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250" fill="hold"/>
                                        <p:tgtEl>
                                          <p:spTgt spid="49"/>
                                        </p:tgtEl>
                                        <p:attrNameLst>
                                          <p:attrName>ppt_x</p:attrName>
                                        </p:attrNameLst>
                                      </p:cBhvr>
                                      <p:tavLst>
                                        <p:tav tm="0">
                                          <p:val>
                                            <p:strVal val="0-#ppt_w/2"/>
                                          </p:val>
                                        </p:tav>
                                        <p:tav tm="100000">
                                          <p:val>
                                            <p:strVal val="#ppt_x"/>
                                          </p:val>
                                        </p:tav>
                                      </p:tavLst>
                                    </p:anim>
                                    <p:anim calcmode="lin" valueType="num">
                                      <p:cBhvr additive="base">
                                        <p:cTn id="29" dur="250" fill="hold"/>
                                        <p:tgtEl>
                                          <p:spTgt spid="49"/>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500"/>
                                        <p:tgtEl>
                                          <p:spTgt spid="50"/>
                                        </p:tgtEl>
                                      </p:cBhvr>
                                    </p:animEffect>
                                    <p:anim calcmode="lin" valueType="num">
                                      <p:cBhvr>
                                        <p:cTn id="34" dur="500" fill="hold"/>
                                        <p:tgtEl>
                                          <p:spTgt spid="50"/>
                                        </p:tgtEl>
                                        <p:attrNameLst>
                                          <p:attrName>ppt_x</p:attrName>
                                        </p:attrNameLst>
                                      </p:cBhvr>
                                      <p:tavLst>
                                        <p:tav tm="0">
                                          <p:val>
                                            <p:strVal val="#ppt_x"/>
                                          </p:val>
                                        </p:tav>
                                        <p:tav tm="100000">
                                          <p:val>
                                            <p:strVal val="#ppt_x"/>
                                          </p:val>
                                        </p:tav>
                                      </p:tavLst>
                                    </p:anim>
                                    <p:anim calcmode="lin" valueType="num">
                                      <p:cBhvr>
                                        <p:cTn id="35" dur="500" fill="hold"/>
                                        <p:tgtEl>
                                          <p:spTgt spid="5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fade">
                                      <p:cBhvr>
                                        <p:cTn id="38" dur="500"/>
                                        <p:tgtEl>
                                          <p:spTgt spid="51"/>
                                        </p:tgtEl>
                                      </p:cBhvr>
                                    </p:animEffect>
                                    <p:anim calcmode="lin" valueType="num">
                                      <p:cBhvr>
                                        <p:cTn id="39" dur="500" fill="hold"/>
                                        <p:tgtEl>
                                          <p:spTgt spid="51"/>
                                        </p:tgtEl>
                                        <p:attrNameLst>
                                          <p:attrName>ppt_x</p:attrName>
                                        </p:attrNameLst>
                                      </p:cBhvr>
                                      <p:tavLst>
                                        <p:tav tm="0">
                                          <p:val>
                                            <p:strVal val="#ppt_x"/>
                                          </p:val>
                                        </p:tav>
                                        <p:tav tm="100000">
                                          <p:val>
                                            <p:strVal val="#ppt_x"/>
                                          </p:val>
                                        </p:tav>
                                      </p:tavLst>
                                    </p:anim>
                                    <p:anim calcmode="lin" valueType="num">
                                      <p:cBhvr>
                                        <p:cTn id="40" dur="500" fill="hold"/>
                                        <p:tgtEl>
                                          <p:spTgt spid="5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fade">
                                      <p:cBhvr>
                                        <p:cTn id="43" dur="500"/>
                                        <p:tgtEl>
                                          <p:spTgt spid="52"/>
                                        </p:tgtEl>
                                      </p:cBhvr>
                                    </p:animEffect>
                                    <p:anim calcmode="lin" valueType="num">
                                      <p:cBhvr>
                                        <p:cTn id="44" dur="500" fill="hold"/>
                                        <p:tgtEl>
                                          <p:spTgt spid="52"/>
                                        </p:tgtEl>
                                        <p:attrNameLst>
                                          <p:attrName>ppt_x</p:attrName>
                                        </p:attrNameLst>
                                      </p:cBhvr>
                                      <p:tavLst>
                                        <p:tav tm="0">
                                          <p:val>
                                            <p:strVal val="#ppt_x"/>
                                          </p:val>
                                        </p:tav>
                                        <p:tav tm="100000">
                                          <p:val>
                                            <p:strVal val="#ppt_x"/>
                                          </p:val>
                                        </p:tav>
                                      </p:tavLst>
                                    </p:anim>
                                    <p:anim calcmode="lin" valueType="num">
                                      <p:cBhvr>
                                        <p:cTn id="45" dur="500" fill="hold"/>
                                        <p:tgtEl>
                                          <p:spTgt spid="5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fade">
                                      <p:cBhvr>
                                        <p:cTn id="48" dur="500"/>
                                        <p:tgtEl>
                                          <p:spTgt spid="53"/>
                                        </p:tgtEl>
                                      </p:cBhvr>
                                    </p:animEffect>
                                    <p:anim calcmode="lin" valueType="num">
                                      <p:cBhvr>
                                        <p:cTn id="49" dur="500" fill="hold"/>
                                        <p:tgtEl>
                                          <p:spTgt spid="53"/>
                                        </p:tgtEl>
                                        <p:attrNameLst>
                                          <p:attrName>ppt_x</p:attrName>
                                        </p:attrNameLst>
                                      </p:cBhvr>
                                      <p:tavLst>
                                        <p:tav tm="0">
                                          <p:val>
                                            <p:strVal val="#ppt_x"/>
                                          </p:val>
                                        </p:tav>
                                        <p:tav tm="100000">
                                          <p:val>
                                            <p:strVal val="#ppt_x"/>
                                          </p:val>
                                        </p:tav>
                                      </p:tavLst>
                                    </p:anim>
                                    <p:anim calcmode="lin" valueType="num">
                                      <p:cBhvr>
                                        <p:cTn id="50" dur="500" fill="hold"/>
                                        <p:tgtEl>
                                          <p:spTgt spid="53"/>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42" presetClass="entr" presetSubtype="0" fill="hold"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1000"/>
                                        <p:tgtEl>
                                          <p:spTgt spid="39"/>
                                        </p:tgtEl>
                                      </p:cBhvr>
                                    </p:animEffect>
                                    <p:anim calcmode="lin" valueType="num">
                                      <p:cBhvr>
                                        <p:cTn id="55" dur="1000" fill="hold"/>
                                        <p:tgtEl>
                                          <p:spTgt spid="39"/>
                                        </p:tgtEl>
                                        <p:attrNameLst>
                                          <p:attrName>ppt_x</p:attrName>
                                        </p:attrNameLst>
                                      </p:cBhvr>
                                      <p:tavLst>
                                        <p:tav tm="0">
                                          <p:val>
                                            <p:strVal val="#ppt_x"/>
                                          </p:val>
                                        </p:tav>
                                        <p:tav tm="100000">
                                          <p:val>
                                            <p:strVal val="#ppt_x"/>
                                          </p:val>
                                        </p:tav>
                                      </p:tavLst>
                                    </p:anim>
                                    <p:anim calcmode="lin" valueType="num">
                                      <p:cBhvr>
                                        <p:cTn id="56" dur="1000" fill="hold"/>
                                        <p:tgtEl>
                                          <p:spTgt spid="39"/>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22" presetClass="entr" presetSubtype="4" fill="hold" nodeType="after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wipe(down)">
                                      <p:cBhvr>
                                        <p:cTn id="60" dur="250"/>
                                        <p:tgtEl>
                                          <p:spTgt spid="54"/>
                                        </p:tgtEl>
                                      </p:cBhvr>
                                    </p:animEffect>
                                  </p:childTnLst>
                                </p:cTn>
                              </p:par>
                              <p:par>
                                <p:cTn id="61" presetID="22" presetClass="entr" presetSubtype="4" fill="hold" nodeType="with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250"/>
                                        <p:tgtEl>
                                          <p:spTgt spid="57"/>
                                        </p:tgtEl>
                                      </p:cBhvr>
                                    </p:animEffect>
                                  </p:childTnLst>
                                </p:cTn>
                              </p:par>
                              <p:par>
                                <p:cTn id="64" presetID="22" presetClass="entr" presetSubtype="4" fill="hold" nodeType="with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wipe(down)">
                                      <p:cBhvr>
                                        <p:cTn id="66" dur="250"/>
                                        <p:tgtEl>
                                          <p:spTgt spid="60"/>
                                        </p:tgtEl>
                                      </p:cBhvr>
                                    </p:animEffect>
                                  </p:childTnLst>
                                </p:cTn>
                              </p:par>
                              <p:par>
                                <p:cTn id="67" presetID="22" presetClass="entr" presetSubtype="4" fill="hold" nodeType="withEffect">
                                  <p:stCondLst>
                                    <p:cond delay="0"/>
                                  </p:stCondLst>
                                  <p:childTnLst>
                                    <p:set>
                                      <p:cBhvr>
                                        <p:cTn id="68" dur="1" fill="hold">
                                          <p:stCondLst>
                                            <p:cond delay="0"/>
                                          </p:stCondLst>
                                        </p:cTn>
                                        <p:tgtEl>
                                          <p:spTgt spid="63"/>
                                        </p:tgtEl>
                                        <p:attrNameLst>
                                          <p:attrName>style.visibility</p:attrName>
                                        </p:attrNameLst>
                                      </p:cBhvr>
                                      <p:to>
                                        <p:strVal val="visible"/>
                                      </p:to>
                                    </p:set>
                                    <p:animEffect transition="in" filter="wipe(down)">
                                      <p:cBhvr>
                                        <p:cTn id="69" dur="2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5" grpId="0" animBg="1"/>
      <p:bldP spid="46" grpId="0" animBg="1"/>
      <p:bldP spid="47" grpId="0" animBg="1"/>
      <p:bldP spid="48" grpId="0" animBg="1"/>
      <p:bldP spid="49" grpId="0" animBg="1"/>
      <p:bldP spid="50" grpId="0"/>
      <p:bldP spid="51" grpId="0"/>
      <p:bldP spid="52" grpId="0"/>
      <p:bldP spid="5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2" name="组合 1"/>
          <p:cNvGrpSpPr>
            <a:grpSpLocks/>
          </p:cNvGrpSpPr>
          <p:nvPr/>
        </p:nvGrpSpPr>
        <p:grpSpPr bwMode="auto">
          <a:xfrm>
            <a:off x="866775" y="2012950"/>
            <a:ext cx="1195388" cy="1177925"/>
            <a:chOff x="944563" y="2652713"/>
            <a:chExt cx="1195387" cy="1177925"/>
          </a:xfrm>
        </p:grpSpPr>
        <p:grpSp>
          <p:nvGrpSpPr>
            <p:cNvPr id="13" name="Group 5"/>
            <p:cNvGrpSpPr>
              <a:grpSpLocks/>
            </p:cNvGrpSpPr>
            <p:nvPr/>
          </p:nvGrpSpPr>
          <p:grpSpPr bwMode="auto">
            <a:xfrm>
              <a:off x="944563" y="2652713"/>
              <a:ext cx="1181100" cy="1177925"/>
              <a:chOff x="0" y="0"/>
              <a:chExt cx="1288" cy="1286"/>
            </a:xfrm>
          </p:grpSpPr>
          <p:grpSp>
            <p:nvGrpSpPr>
              <p:cNvPr id="15" name="Group 6"/>
              <p:cNvGrpSpPr>
                <a:grpSpLocks/>
              </p:cNvGrpSpPr>
              <p:nvPr/>
            </p:nvGrpSpPr>
            <p:grpSpPr bwMode="auto">
              <a:xfrm rot="650306">
                <a:off x="0" y="0"/>
                <a:ext cx="1288" cy="1286"/>
                <a:chOff x="0" y="0"/>
                <a:chExt cx="1136" cy="1134"/>
              </a:xfrm>
            </p:grpSpPr>
            <p:sp>
              <p:nvSpPr>
                <p:cNvPr id="18" name="Oval 7"/>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lgn="l" eaLnBrk="1" fontAlgn="auto" hangingPunct="1">
                    <a:spcBef>
                      <a:spcPts val="0"/>
                    </a:spcBef>
                    <a:spcAft>
                      <a:spcPts val="0"/>
                    </a:spcAft>
                    <a:buClrTx/>
                    <a:buSzTx/>
                    <a:defRPr/>
                  </a:pPr>
                  <a:endParaRPr lang="zh-CN" altLang="en-US" kern="0" dirty="0"/>
                </a:p>
              </p:txBody>
            </p:sp>
            <p:sp>
              <p:nvSpPr>
                <p:cNvPr id="19" name="Oval 8"/>
                <p:cNvSpPr>
                  <a:spLocks noChangeArrowheads="1"/>
                </p:cNvSpPr>
                <p:nvPr/>
              </p:nvSpPr>
              <p:spPr bwMode="auto">
                <a:xfrm>
                  <a:off x="64" y="62"/>
                  <a:ext cx="1008" cy="1010"/>
                </a:xfrm>
                <a:prstGeom prst="ellipse">
                  <a:avLst/>
                </a:prstGeom>
                <a:solidFill>
                  <a:srgbClr val="FF0000"/>
                </a:soli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kern="0" dirty="0"/>
                </a:p>
              </p:txBody>
            </p:sp>
          </p:grpSp>
          <p:sp>
            <p:nvSpPr>
              <p:cNvPr id="16"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kern="0" dirty="0"/>
              </a:p>
            </p:txBody>
          </p:sp>
          <p:sp>
            <p:nvSpPr>
              <p:cNvPr id="17"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kern="0" dirty="0"/>
              </a:p>
            </p:txBody>
          </p:sp>
        </p:grpSp>
        <p:sp>
          <p:nvSpPr>
            <p:cNvPr id="14" name="Rectangle 25"/>
            <p:cNvSpPr>
              <a:spLocks noChangeArrowheads="1"/>
            </p:cNvSpPr>
            <p:nvPr/>
          </p:nvSpPr>
          <p:spPr bwMode="auto">
            <a:xfrm>
              <a:off x="968376" y="2855913"/>
              <a:ext cx="1171574" cy="769938"/>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b="1" kern="0" dirty="0">
                  <a:solidFill>
                    <a:schemeClr val="bg1"/>
                  </a:solidFill>
                </a:rPr>
                <a:t>文字内容</a:t>
              </a:r>
            </a:p>
          </p:txBody>
        </p:sp>
      </p:grpSp>
      <p:grpSp>
        <p:nvGrpSpPr>
          <p:cNvPr id="20" name="组合 2"/>
          <p:cNvGrpSpPr>
            <a:grpSpLocks/>
          </p:cNvGrpSpPr>
          <p:nvPr/>
        </p:nvGrpSpPr>
        <p:grpSpPr bwMode="auto">
          <a:xfrm>
            <a:off x="3760788" y="1811338"/>
            <a:ext cx="1584325" cy="1581150"/>
            <a:chOff x="3838575" y="2451100"/>
            <a:chExt cx="1584325" cy="1581150"/>
          </a:xfrm>
        </p:grpSpPr>
        <p:grpSp>
          <p:nvGrpSpPr>
            <p:cNvPr id="21" name="Group 11"/>
            <p:cNvGrpSpPr>
              <a:grpSpLocks/>
            </p:cNvGrpSpPr>
            <p:nvPr/>
          </p:nvGrpSpPr>
          <p:grpSpPr bwMode="auto">
            <a:xfrm>
              <a:off x="3838575" y="2451100"/>
              <a:ext cx="1584325" cy="1581150"/>
              <a:chOff x="0" y="0"/>
              <a:chExt cx="1288" cy="1286"/>
            </a:xfrm>
          </p:grpSpPr>
          <p:grpSp>
            <p:nvGrpSpPr>
              <p:cNvPr id="23" name="Group 12"/>
              <p:cNvGrpSpPr>
                <a:grpSpLocks/>
              </p:cNvGrpSpPr>
              <p:nvPr/>
            </p:nvGrpSpPr>
            <p:grpSpPr bwMode="auto">
              <a:xfrm rot="650306">
                <a:off x="0" y="0"/>
                <a:ext cx="1288" cy="1286"/>
                <a:chOff x="0" y="0"/>
                <a:chExt cx="1136" cy="1134"/>
              </a:xfrm>
            </p:grpSpPr>
            <p:sp>
              <p:nvSpPr>
                <p:cNvPr id="26" name="Oval 13"/>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lgn="l" eaLnBrk="1" fontAlgn="auto" hangingPunct="1">
                    <a:spcBef>
                      <a:spcPts val="0"/>
                    </a:spcBef>
                    <a:spcAft>
                      <a:spcPts val="0"/>
                    </a:spcAft>
                    <a:buClrTx/>
                    <a:buSzTx/>
                    <a:defRPr/>
                  </a:pPr>
                  <a:endParaRPr lang="zh-CN" altLang="en-US" kern="0" dirty="0"/>
                </a:p>
              </p:txBody>
            </p:sp>
            <p:sp>
              <p:nvSpPr>
                <p:cNvPr id="27" name="Oval 14"/>
                <p:cNvSpPr>
                  <a:spLocks noChangeArrowheads="1"/>
                </p:cNvSpPr>
                <p:nvPr/>
              </p:nvSpPr>
              <p:spPr bwMode="auto">
                <a:xfrm>
                  <a:off x="64" y="62"/>
                  <a:ext cx="1008" cy="1010"/>
                </a:xfrm>
                <a:prstGeom prst="ellipse">
                  <a:avLst/>
                </a:prstGeom>
                <a:solidFill>
                  <a:srgbClr val="FF0000"/>
                </a:soli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kern="0" dirty="0"/>
                </a:p>
              </p:txBody>
            </p:sp>
          </p:grpSp>
          <p:sp>
            <p:nvSpPr>
              <p:cNvPr id="24"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kern="0" dirty="0"/>
              </a:p>
            </p:txBody>
          </p:sp>
          <p:sp>
            <p:nvSpPr>
              <p:cNvPr id="25"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kern="0" dirty="0"/>
              </a:p>
            </p:txBody>
          </p:sp>
        </p:grpSp>
        <p:sp>
          <p:nvSpPr>
            <p:cNvPr id="22" name="Rectangle 26"/>
            <p:cNvSpPr>
              <a:spLocks noChangeArrowheads="1"/>
            </p:cNvSpPr>
            <p:nvPr/>
          </p:nvSpPr>
          <p:spPr bwMode="auto">
            <a:xfrm>
              <a:off x="4044950" y="2855912"/>
              <a:ext cx="1171575" cy="769938"/>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b="1" kern="0" dirty="0">
                  <a:solidFill>
                    <a:schemeClr val="bg1"/>
                  </a:solidFill>
                </a:rPr>
                <a:t>文字内容</a:t>
              </a:r>
            </a:p>
          </p:txBody>
        </p:sp>
      </p:grpSp>
      <p:grpSp>
        <p:nvGrpSpPr>
          <p:cNvPr id="28" name="Group 76"/>
          <p:cNvGrpSpPr>
            <a:grpSpLocks/>
          </p:cNvGrpSpPr>
          <p:nvPr/>
        </p:nvGrpSpPr>
        <p:grpSpPr bwMode="auto">
          <a:xfrm>
            <a:off x="7058025" y="2012950"/>
            <a:ext cx="1181100" cy="1177925"/>
            <a:chOff x="4495" y="1364"/>
            <a:chExt cx="744" cy="742"/>
          </a:xfrm>
        </p:grpSpPr>
        <p:grpSp>
          <p:nvGrpSpPr>
            <p:cNvPr id="29" name="Group 17"/>
            <p:cNvGrpSpPr>
              <a:grpSpLocks/>
            </p:cNvGrpSpPr>
            <p:nvPr/>
          </p:nvGrpSpPr>
          <p:grpSpPr bwMode="auto">
            <a:xfrm>
              <a:off x="4495" y="1364"/>
              <a:ext cx="744" cy="742"/>
              <a:chOff x="0" y="0"/>
              <a:chExt cx="1288" cy="1286"/>
            </a:xfrm>
          </p:grpSpPr>
          <p:grpSp>
            <p:nvGrpSpPr>
              <p:cNvPr id="31" name="Group 18"/>
              <p:cNvGrpSpPr>
                <a:grpSpLocks/>
              </p:cNvGrpSpPr>
              <p:nvPr/>
            </p:nvGrpSpPr>
            <p:grpSpPr bwMode="auto">
              <a:xfrm rot="650306">
                <a:off x="0" y="0"/>
                <a:ext cx="1288" cy="1286"/>
                <a:chOff x="0" y="0"/>
                <a:chExt cx="1136" cy="1134"/>
              </a:xfrm>
            </p:grpSpPr>
            <p:sp>
              <p:nvSpPr>
                <p:cNvPr id="34" name="Oval 19"/>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lgn="l" eaLnBrk="1" fontAlgn="auto" hangingPunct="1">
                    <a:spcBef>
                      <a:spcPts val="0"/>
                    </a:spcBef>
                    <a:spcAft>
                      <a:spcPts val="0"/>
                    </a:spcAft>
                    <a:buClrTx/>
                    <a:buSzTx/>
                    <a:defRPr/>
                  </a:pPr>
                  <a:endParaRPr lang="zh-CN" altLang="en-US" kern="0" dirty="0"/>
                </a:p>
              </p:txBody>
            </p:sp>
            <p:sp>
              <p:nvSpPr>
                <p:cNvPr id="35" name="Oval 20"/>
                <p:cNvSpPr>
                  <a:spLocks noChangeArrowheads="1"/>
                </p:cNvSpPr>
                <p:nvPr/>
              </p:nvSpPr>
              <p:spPr bwMode="auto">
                <a:xfrm>
                  <a:off x="64" y="62"/>
                  <a:ext cx="1008" cy="1010"/>
                </a:xfrm>
                <a:prstGeom prst="ellipse">
                  <a:avLst/>
                </a:prstGeom>
                <a:solidFill>
                  <a:srgbClr val="FF0000"/>
                </a:soli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kern="0" dirty="0"/>
                </a:p>
              </p:txBody>
            </p:sp>
          </p:grpSp>
          <p:sp>
            <p:nvSpPr>
              <p:cNvPr id="32"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kern="0" dirty="0"/>
              </a:p>
            </p:txBody>
          </p:sp>
          <p:sp>
            <p:nvSpPr>
              <p:cNvPr id="33"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kern="0" dirty="0"/>
              </a:p>
            </p:txBody>
          </p:sp>
        </p:grpSp>
        <p:sp>
          <p:nvSpPr>
            <p:cNvPr id="30" name="Rectangle 27"/>
            <p:cNvSpPr>
              <a:spLocks noChangeArrowheads="1"/>
            </p:cNvSpPr>
            <p:nvPr/>
          </p:nvSpPr>
          <p:spPr bwMode="auto">
            <a:xfrm>
              <a:off x="4498" y="1492"/>
              <a:ext cx="738" cy="485"/>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b="1" kern="0" dirty="0">
                  <a:solidFill>
                    <a:schemeClr val="bg1"/>
                  </a:solidFill>
                </a:rPr>
                <a:t>文字内容</a:t>
              </a:r>
            </a:p>
          </p:txBody>
        </p:sp>
      </p:grpSp>
      <p:sp>
        <p:nvSpPr>
          <p:cNvPr id="36" name="Rectangle 28"/>
          <p:cNvSpPr>
            <a:spLocks noChangeArrowheads="1"/>
          </p:cNvSpPr>
          <p:nvPr/>
        </p:nvSpPr>
        <p:spPr bwMode="auto">
          <a:xfrm>
            <a:off x="2010097" y="1831975"/>
            <a:ext cx="2201863" cy="769938"/>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sz="1400" kern="0" dirty="0"/>
              <a:t>单击此处添加</a:t>
            </a:r>
          </a:p>
          <a:p>
            <a:pPr eaLnBrk="1" fontAlgn="auto" hangingPunct="1">
              <a:lnSpc>
                <a:spcPct val="150000"/>
              </a:lnSpc>
              <a:spcBef>
                <a:spcPts val="0"/>
              </a:spcBef>
              <a:spcAft>
                <a:spcPts val="0"/>
              </a:spcAft>
              <a:buClrTx/>
              <a:buSzTx/>
              <a:defRPr/>
            </a:pPr>
            <a:r>
              <a:rPr lang="zh-CN" altLang="en-US" sz="1400" kern="0" dirty="0"/>
              <a:t>段落文字内容</a:t>
            </a:r>
          </a:p>
        </p:txBody>
      </p:sp>
      <p:sp>
        <p:nvSpPr>
          <p:cNvPr id="37" name="Rectangle 29"/>
          <p:cNvSpPr>
            <a:spLocks noChangeArrowheads="1"/>
          </p:cNvSpPr>
          <p:nvPr/>
        </p:nvSpPr>
        <p:spPr bwMode="auto">
          <a:xfrm>
            <a:off x="2051720" y="2601913"/>
            <a:ext cx="2201863" cy="769937"/>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sz="1400" kern="0" dirty="0"/>
              <a:t>单击此处添加</a:t>
            </a:r>
          </a:p>
          <a:p>
            <a:pPr eaLnBrk="1" fontAlgn="auto" hangingPunct="1">
              <a:lnSpc>
                <a:spcPct val="150000"/>
              </a:lnSpc>
              <a:spcBef>
                <a:spcPts val="0"/>
              </a:spcBef>
              <a:spcAft>
                <a:spcPts val="0"/>
              </a:spcAft>
              <a:buClrTx/>
              <a:buSzTx/>
              <a:defRPr/>
            </a:pPr>
            <a:r>
              <a:rPr lang="zh-CN" altLang="en-US" sz="1400" kern="0" dirty="0"/>
              <a:t>段落文字内容</a:t>
            </a:r>
          </a:p>
        </p:txBody>
      </p:sp>
      <p:sp>
        <p:nvSpPr>
          <p:cNvPr id="38" name="Rectangle 30"/>
          <p:cNvSpPr>
            <a:spLocks noChangeArrowheads="1"/>
          </p:cNvSpPr>
          <p:nvPr/>
        </p:nvSpPr>
        <p:spPr bwMode="auto">
          <a:xfrm>
            <a:off x="5394473" y="1831975"/>
            <a:ext cx="2201863" cy="769938"/>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sz="1400" kern="0" dirty="0"/>
              <a:t>单击此处添加</a:t>
            </a:r>
          </a:p>
          <a:p>
            <a:pPr eaLnBrk="1" fontAlgn="auto" hangingPunct="1">
              <a:lnSpc>
                <a:spcPct val="150000"/>
              </a:lnSpc>
              <a:spcBef>
                <a:spcPts val="0"/>
              </a:spcBef>
              <a:spcAft>
                <a:spcPts val="0"/>
              </a:spcAft>
              <a:buClrTx/>
              <a:buSzTx/>
              <a:defRPr/>
            </a:pPr>
            <a:r>
              <a:rPr lang="zh-CN" altLang="en-US" sz="1400" kern="0" dirty="0"/>
              <a:t>段落文字内容</a:t>
            </a:r>
          </a:p>
        </p:txBody>
      </p:sp>
      <p:sp>
        <p:nvSpPr>
          <p:cNvPr id="39" name="Rectangle 31"/>
          <p:cNvSpPr>
            <a:spLocks noChangeArrowheads="1"/>
          </p:cNvSpPr>
          <p:nvPr/>
        </p:nvSpPr>
        <p:spPr bwMode="auto">
          <a:xfrm>
            <a:off x="5436096" y="2601913"/>
            <a:ext cx="2201863" cy="769937"/>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sz="1400" kern="0" dirty="0"/>
              <a:t>单击此处添加</a:t>
            </a:r>
          </a:p>
          <a:p>
            <a:pPr eaLnBrk="1" fontAlgn="auto" hangingPunct="1">
              <a:lnSpc>
                <a:spcPct val="150000"/>
              </a:lnSpc>
              <a:spcBef>
                <a:spcPts val="0"/>
              </a:spcBef>
              <a:spcAft>
                <a:spcPts val="0"/>
              </a:spcAft>
              <a:buClrTx/>
              <a:buSzTx/>
              <a:defRPr/>
            </a:pPr>
            <a:r>
              <a:rPr lang="zh-CN" altLang="en-US" sz="1400" kern="0" dirty="0"/>
              <a:t>段落文字内容</a:t>
            </a:r>
          </a:p>
        </p:txBody>
      </p:sp>
      <p:sp>
        <p:nvSpPr>
          <p:cNvPr id="40" name="Oval 32"/>
          <p:cNvSpPr>
            <a:spLocks noChangeArrowheads="1"/>
          </p:cNvSpPr>
          <p:nvPr/>
        </p:nvSpPr>
        <p:spPr bwMode="auto">
          <a:xfrm>
            <a:off x="609600" y="3703638"/>
            <a:ext cx="1563688" cy="155575"/>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endParaRPr>
          </a:p>
        </p:txBody>
      </p:sp>
      <p:sp>
        <p:nvSpPr>
          <p:cNvPr id="41" name="Oval 33"/>
          <p:cNvSpPr>
            <a:spLocks noChangeArrowheads="1"/>
          </p:cNvSpPr>
          <p:nvPr/>
        </p:nvSpPr>
        <p:spPr bwMode="auto">
          <a:xfrm>
            <a:off x="3305175" y="3692525"/>
            <a:ext cx="2520950" cy="249238"/>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endParaRPr>
          </a:p>
        </p:txBody>
      </p:sp>
      <p:sp>
        <p:nvSpPr>
          <p:cNvPr id="42" name="Oval 32"/>
          <p:cNvSpPr>
            <a:spLocks noChangeArrowheads="1"/>
          </p:cNvSpPr>
          <p:nvPr/>
        </p:nvSpPr>
        <p:spPr bwMode="auto">
          <a:xfrm>
            <a:off x="6865938" y="3703638"/>
            <a:ext cx="1563687" cy="155575"/>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endParaRPr>
          </a:p>
        </p:txBody>
      </p:sp>
      <p:sp>
        <p:nvSpPr>
          <p:cNvPr id="43" name="Line 23"/>
          <p:cNvSpPr>
            <a:spLocks noChangeShapeType="1"/>
          </p:cNvSpPr>
          <p:nvPr/>
        </p:nvSpPr>
        <p:spPr bwMode="auto">
          <a:xfrm>
            <a:off x="2030413" y="2601913"/>
            <a:ext cx="1712912"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400"/>
          </a:p>
        </p:txBody>
      </p:sp>
      <p:sp>
        <p:nvSpPr>
          <p:cNvPr id="44" name="Line 24"/>
          <p:cNvSpPr>
            <a:spLocks noChangeShapeType="1"/>
          </p:cNvSpPr>
          <p:nvPr/>
        </p:nvSpPr>
        <p:spPr bwMode="auto">
          <a:xfrm>
            <a:off x="5353050" y="2601913"/>
            <a:ext cx="1712913"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400"/>
          </a:p>
        </p:txBody>
      </p:sp>
    </p:spTree>
    <p:extLst>
      <p:ext uri="{BB962C8B-B14F-4D97-AF65-F5344CB8AC3E}">
        <p14:creationId xmlns:p14="http://schemas.microsoft.com/office/powerpoint/2010/main" val="1781415095"/>
      </p:ext>
    </p:extLst>
  </p:cSld>
  <p:clrMapOvr>
    <a:masterClrMapping/>
  </p:clrMapOvr>
  <mc:AlternateContent xmlns:mc="http://schemas.openxmlformats.org/markup-compatibility/2006" xmlns:p14="http://schemas.microsoft.com/office/powerpoint/2010/main">
    <mc:Choice Requires="p14">
      <p:transition spd="slow" p14:dur="2500" advClick="0" advTm="10000">
        <p:checker/>
      </p:transition>
    </mc:Choice>
    <mc:Fallback xmlns="">
      <p:transition spd="slow" advClick="0"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49" presetClass="entr" presetSubtype="0" decel="10000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 calcmode="lin" valueType="num">
                                      <p:cBhvr>
                                        <p:cTn id="13" dur="500" fill="hold"/>
                                        <p:tgtEl>
                                          <p:spTgt spid="12"/>
                                        </p:tgtEl>
                                        <p:attrNameLst>
                                          <p:attrName>style.rotation</p:attrName>
                                        </p:attrNameLst>
                                      </p:cBhvr>
                                      <p:tavLst>
                                        <p:tav tm="0">
                                          <p:val>
                                            <p:fltVal val="360"/>
                                          </p:val>
                                        </p:tav>
                                        <p:tav tm="100000">
                                          <p:val>
                                            <p:fltVal val="0"/>
                                          </p:val>
                                        </p:tav>
                                      </p:tavLst>
                                    </p:anim>
                                    <p:animEffect transition="in" filter="fade">
                                      <p:cBhvr>
                                        <p:cTn id="14" dur="500"/>
                                        <p:tgtEl>
                                          <p:spTgt spid="12"/>
                                        </p:tgtEl>
                                      </p:cBhvr>
                                    </p:animEffect>
                                  </p:childTnLst>
                                </p:cTn>
                              </p:par>
                              <p:par>
                                <p:cTn id="15" presetID="47"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strVal val="#ppt_x"/>
                                          </p:val>
                                        </p:tav>
                                        <p:tav tm="100000">
                                          <p:val>
                                            <p:strVal val="#ppt_x"/>
                                          </p:val>
                                        </p:tav>
                                      </p:tavLst>
                                    </p:anim>
                                    <p:anim calcmode="lin" valueType="num">
                                      <p:cBhvr>
                                        <p:cTn id="19" dur="500" fill="hold"/>
                                        <p:tgtEl>
                                          <p:spTgt spid="40"/>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500"/>
                                        <p:tgtEl>
                                          <p:spTgt spid="43"/>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slide(fromBottom)">
                                      <p:cBhvr>
                                        <p:cTn id="27" dur="500"/>
                                        <p:tgtEl>
                                          <p:spTgt spid="36"/>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slide(fromTop)">
                                      <p:cBhvr>
                                        <p:cTn id="30" dur="500"/>
                                        <p:tgtEl>
                                          <p:spTgt spid="37"/>
                                        </p:tgtEl>
                                      </p:cBhvr>
                                    </p:animEffect>
                                  </p:childTnLst>
                                </p:cTn>
                              </p:par>
                            </p:childTnLst>
                          </p:cTn>
                        </p:par>
                        <p:par>
                          <p:cTn id="31" fill="hold">
                            <p:stCondLst>
                              <p:cond delay="2500"/>
                            </p:stCondLst>
                            <p:childTnLst>
                              <p:par>
                                <p:cTn id="32" presetID="49" presetClass="entr" presetSubtype="0" decel="100000"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anim calcmode="lin" valueType="num">
                                      <p:cBhvr>
                                        <p:cTn id="36" dur="500" fill="hold"/>
                                        <p:tgtEl>
                                          <p:spTgt spid="20"/>
                                        </p:tgtEl>
                                        <p:attrNameLst>
                                          <p:attrName>style.rotation</p:attrName>
                                        </p:attrNameLst>
                                      </p:cBhvr>
                                      <p:tavLst>
                                        <p:tav tm="0">
                                          <p:val>
                                            <p:fltVal val="360"/>
                                          </p:val>
                                        </p:tav>
                                        <p:tav tm="100000">
                                          <p:val>
                                            <p:fltVal val="0"/>
                                          </p:val>
                                        </p:tav>
                                      </p:tavLst>
                                    </p:anim>
                                    <p:animEffect transition="in" filter="fade">
                                      <p:cBhvr>
                                        <p:cTn id="37" dur="500"/>
                                        <p:tgtEl>
                                          <p:spTgt spid="20"/>
                                        </p:tgtEl>
                                      </p:cBhvr>
                                    </p:animEffect>
                                  </p:childTnLst>
                                </p:cTn>
                              </p:par>
                              <p:par>
                                <p:cTn id="38" presetID="47"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anim calcmode="lin" valueType="num">
                                      <p:cBhvr>
                                        <p:cTn id="41" dur="500" fill="hold"/>
                                        <p:tgtEl>
                                          <p:spTgt spid="41"/>
                                        </p:tgtEl>
                                        <p:attrNameLst>
                                          <p:attrName>ppt_x</p:attrName>
                                        </p:attrNameLst>
                                      </p:cBhvr>
                                      <p:tavLst>
                                        <p:tav tm="0">
                                          <p:val>
                                            <p:strVal val="#ppt_x"/>
                                          </p:val>
                                        </p:tav>
                                        <p:tav tm="100000">
                                          <p:val>
                                            <p:strVal val="#ppt_x"/>
                                          </p:val>
                                        </p:tav>
                                      </p:tavLst>
                                    </p:anim>
                                    <p:anim calcmode="lin" valueType="num">
                                      <p:cBhvr>
                                        <p:cTn id="42" dur="500" fill="hold"/>
                                        <p:tgtEl>
                                          <p:spTgt spid="41"/>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childTnLst>
                          </p:cTn>
                        </p:par>
                        <p:par>
                          <p:cTn id="47" fill="hold">
                            <p:stCondLst>
                              <p:cond delay="3500"/>
                            </p:stCondLst>
                            <p:childTnLst>
                              <p:par>
                                <p:cTn id="48" presetID="12" presetClass="entr" presetSubtype="4"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slide(fromBottom)">
                                      <p:cBhvr>
                                        <p:cTn id="50" dur="500"/>
                                        <p:tgtEl>
                                          <p:spTgt spid="38"/>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slide(fromTop)">
                                      <p:cBhvr>
                                        <p:cTn id="53" dur="500"/>
                                        <p:tgtEl>
                                          <p:spTgt spid="39"/>
                                        </p:tgtEl>
                                      </p:cBhvr>
                                    </p:animEffect>
                                  </p:childTnLst>
                                </p:cTn>
                              </p:par>
                            </p:childTnLst>
                          </p:cTn>
                        </p:par>
                        <p:par>
                          <p:cTn id="54" fill="hold">
                            <p:stCondLst>
                              <p:cond delay="4000"/>
                            </p:stCondLst>
                            <p:childTnLst>
                              <p:par>
                                <p:cTn id="55" presetID="49" presetClass="entr" presetSubtype="0" decel="100000"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fltVal val="0"/>
                                          </p:val>
                                        </p:tav>
                                        <p:tav tm="100000">
                                          <p:val>
                                            <p:strVal val="#ppt_w"/>
                                          </p:val>
                                        </p:tav>
                                      </p:tavLst>
                                    </p:anim>
                                    <p:anim calcmode="lin" valueType="num">
                                      <p:cBhvr>
                                        <p:cTn id="58" dur="500" fill="hold"/>
                                        <p:tgtEl>
                                          <p:spTgt spid="28"/>
                                        </p:tgtEl>
                                        <p:attrNameLst>
                                          <p:attrName>ppt_h</p:attrName>
                                        </p:attrNameLst>
                                      </p:cBhvr>
                                      <p:tavLst>
                                        <p:tav tm="0">
                                          <p:val>
                                            <p:fltVal val="0"/>
                                          </p:val>
                                        </p:tav>
                                        <p:tav tm="100000">
                                          <p:val>
                                            <p:strVal val="#ppt_h"/>
                                          </p:val>
                                        </p:tav>
                                      </p:tavLst>
                                    </p:anim>
                                    <p:anim calcmode="lin" valueType="num">
                                      <p:cBhvr>
                                        <p:cTn id="59" dur="500" fill="hold"/>
                                        <p:tgtEl>
                                          <p:spTgt spid="28"/>
                                        </p:tgtEl>
                                        <p:attrNameLst>
                                          <p:attrName>style.rotation</p:attrName>
                                        </p:attrNameLst>
                                      </p:cBhvr>
                                      <p:tavLst>
                                        <p:tav tm="0">
                                          <p:val>
                                            <p:fltVal val="360"/>
                                          </p:val>
                                        </p:tav>
                                        <p:tav tm="100000">
                                          <p:val>
                                            <p:fltVal val="0"/>
                                          </p:val>
                                        </p:tav>
                                      </p:tavLst>
                                    </p:anim>
                                    <p:animEffect transition="in" filter="fade">
                                      <p:cBhvr>
                                        <p:cTn id="60" dur="500"/>
                                        <p:tgtEl>
                                          <p:spTgt spid="28"/>
                                        </p:tgtEl>
                                      </p:cBhvr>
                                    </p:animEffect>
                                  </p:childTnLst>
                                </p:cTn>
                              </p:par>
                              <p:par>
                                <p:cTn id="61" presetID="47" presetClass="entr" presetSubtype="0"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anim calcmode="lin" valueType="num">
                                      <p:cBhvr>
                                        <p:cTn id="64" dur="500" fill="hold"/>
                                        <p:tgtEl>
                                          <p:spTgt spid="42"/>
                                        </p:tgtEl>
                                        <p:attrNameLst>
                                          <p:attrName>ppt_x</p:attrName>
                                        </p:attrNameLst>
                                      </p:cBhvr>
                                      <p:tavLst>
                                        <p:tav tm="0">
                                          <p:val>
                                            <p:strVal val="#ppt_x"/>
                                          </p:val>
                                        </p:tav>
                                        <p:tav tm="100000">
                                          <p:val>
                                            <p:strVal val="#ppt_x"/>
                                          </p:val>
                                        </p:tav>
                                      </p:tavLst>
                                    </p:anim>
                                    <p:anim calcmode="lin" valueType="num">
                                      <p:cBhvr>
                                        <p:cTn id="65"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6" grpId="0"/>
      <p:bldP spid="37" grpId="0"/>
      <p:bldP spid="38" grpId="0"/>
      <p:bldP spid="39" grpId="0"/>
      <p:bldP spid="40" grpId="0" animBg="1"/>
      <p:bldP spid="41" grpId="0" animBg="1"/>
      <p:bldP spid="42" grpId="0" animBg="1"/>
      <p:bldP spid="43" grpId="0" animBg="1"/>
      <p:bldP spid="4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0" name="TextBox 27"/>
          <p:cNvSpPr txBox="1">
            <a:spLocks noChangeArrowheads="1"/>
          </p:cNvSpPr>
          <p:nvPr/>
        </p:nvSpPr>
        <p:spPr bwMode="auto">
          <a:xfrm>
            <a:off x="683568" y="1498873"/>
            <a:ext cx="231775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a:latin typeface="Calibri" pitchFamily="34" charset="0"/>
              </a:rPr>
              <a:t>01</a:t>
            </a:r>
          </a:p>
          <a:p>
            <a:pPr eaLnBrk="1" hangingPunct="1"/>
            <a:r>
              <a:rPr lang="zh-CN" altLang="en-US" sz="1400">
                <a:latin typeface="Calibri" pitchFamily="34" charset="0"/>
              </a:rPr>
              <a:t>文字内容文字内容文字内容</a:t>
            </a:r>
          </a:p>
          <a:p>
            <a:pPr eaLnBrk="1" hangingPunct="1"/>
            <a:r>
              <a:rPr lang="zh-CN" altLang="en-US" sz="1400"/>
              <a:t>文字内容文字内容文字内容</a:t>
            </a:r>
          </a:p>
          <a:p>
            <a:pPr eaLnBrk="1" hangingPunct="1"/>
            <a:r>
              <a:rPr lang="zh-CN" altLang="en-US" sz="1400"/>
              <a:t>文字内容文字内容文字内容</a:t>
            </a:r>
            <a:endParaRPr lang="zh-CN" altLang="en-US" sz="1400">
              <a:latin typeface="Calibri" pitchFamily="34" charset="0"/>
            </a:endParaRPr>
          </a:p>
        </p:txBody>
      </p:sp>
      <p:grpSp>
        <p:nvGrpSpPr>
          <p:cNvPr id="41" name="Group 97"/>
          <p:cNvGrpSpPr>
            <a:grpSpLocks/>
          </p:cNvGrpSpPr>
          <p:nvPr/>
        </p:nvGrpSpPr>
        <p:grpSpPr bwMode="auto">
          <a:xfrm>
            <a:off x="1817043" y="1203598"/>
            <a:ext cx="5353050" cy="3449638"/>
            <a:chOff x="1137" y="718"/>
            <a:chExt cx="3372" cy="2173"/>
          </a:xfrm>
        </p:grpSpPr>
        <p:sp>
          <p:nvSpPr>
            <p:cNvPr id="42" name="饼形 16"/>
            <p:cNvSpPr>
              <a:spLocks/>
            </p:cNvSpPr>
            <p:nvPr/>
          </p:nvSpPr>
          <p:spPr bwMode="auto">
            <a:xfrm rot="-3600000" flipH="1" flipV="1">
              <a:off x="3327" y="2330"/>
              <a:ext cx="576" cy="531"/>
            </a:xfrm>
            <a:custGeom>
              <a:avLst/>
              <a:gdLst>
                <a:gd name="T0" fmla="*/ 295764 w 1118976"/>
                <a:gd name="T1" fmla="*/ 60785 h 1029715"/>
                <a:gd name="T2" fmla="*/ 677203 w 1118976"/>
                <a:gd name="T3" fmla="*/ 11524 h 1029715"/>
                <a:gd name="T4" fmla="*/ 559488 w 1118976"/>
                <a:gd name="T5" fmla="*/ 514858 h 1029715"/>
                <a:gd name="T6" fmla="*/ 295764 w 1118976"/>
                <a:gd name="T7" fmla="*/ 60785 h 10297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18976" h="1029715">
                  <a:moveTo>
                    <a:pt x="295764" y="60785"/>
                  </a:moveTo>
                  <a:cubicBezTo>
                    <a:pt x="412567" y="3338"/>
                    <a:pt x="547728" y="-14118"/>
                    <a:pt x="677203" y="11524"/>
                  </a:cubicBezTo>
                  <a:lnTo>
                    <a:pt x="559488" y="514858"/>
                  </a:lnTo>
                  <a:lnTo>
                    <a:pt x="295764" y="60785"/>
                  </a:lnTo>
                  <a:close/>
                </a:path>
              </a:pathLst>
            </a:custGeom>
            <a:solidFill>
              <a:srgbClr val="AC0000"/>
            </a:solidFill>
            <a:ln>
              <a:noFill/>
            </a:ln>
            <a:extLst>
              <a:ext uri="{91240B29-F687-4F45-9708-019B960494DF}">
                <a14:hiddenLine xmlns:a14="http://schemas.microsoft.com/office/drawing/2010/main" w="25400" cap="flat" cmpd="sng" algn="ctr">
                  <a:solidFill>
                    <a:srgbClr val="000000"/>
                  </a:solidFill>
                  <a:prstDash val="solid"/>
                  <a:round/>
                  <a:headEnd/>
                  <a:tailEnd/>
                </a14:hiddenLine>
              </a:ext>
            </a:extLst>
          </p:spPr>
          <p:txBody>
            <a:bodyPr anchor="ctr"/>
            <a:lstStyle/>
            <a:p>
              <a:endParaRPr lang="zh-CN" altLang="en-US"/>
            </a:p>
          </p:txBody>
        </p:sp>
        <p:sp>
          <p:nvSpPr>
            <p:cNvPr id="43" name="饼形 42"/>
            <p:cNvSpPr/>
            <p:nvPr/>
          </p:nvSpPr>
          <p:spPr>
            <a:xfrm rot="3600000" flipH="1">
              <a:off x="3326" y="748"/>
              <a:ext cx="576" cy="531"/>
            </a:xfrm>
            <a:prstGeom prst="pie">
              <a:avLst>
                <a:gd name="adj1" fmla="val 14391128"/>
                <a:gd name="adj2" fmla="val 16989792"/>
              </a:avLst>
            </a:prstGeom>
            <a:solidFill>
              <a:srgbClr val="DE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solidFill>
                  <a:schemeClr val="tx1"/>
                </a:solidFill>
              </a:endParaRPr>
            </a:p>
          </p:txBody>
        </p:sp>
        <p:sp>
          <p:nvSpPr>
            <p:cNvPr id="44" name="饼形 43"/>
            <p:cNvSpPr/>
            <p:nvPr/>
          </p:nvSpPr>
          <p:spPr>
            <a:xfrm rot="3600000" flipV="1">
              <a:off x="1743" y="2331"/>
              <a:ext cx="576" cy="530"/>
            </a:xfrm>
            <a:prstGeom prst="pie">
              <a:avLst>
                <a:gd name="adj1" fmla="val 14391128"/>
                <a:gd name="adj2" fmla="val 16989792"/>
              </a:avLst>
            </a:prstGeom>
            <a:gradFill flip="none" rotWithShape="1">
              <a:gsLst>
                <a:gs pos="0">
                  <a:schemeClr val="tx1">
                    <a:lumMod val="65000"/>
                    <a:lumOff val="35000"/>
                    <a:shade val="30000"/>
                    <a:satMod val="115000"/>
                  </a:schemeClr>
                </a:gs>
                <a:gs pos="50000">
                  <a:schemeClr val="tx1">
                    <a:lumMod val="65000"/>
                    <a:lumOff val="35000"/>
                    <a:shade val="67500"/>
                    <a:satMod val="115000"/>
                  </a:schemeClr>
                </a:gs>
                <a:gs pos="100000">
                  <a:schemeClr val="tx1">
                    <a:lumMod val="65000"/>
                    <a:lumOff val="35000"/>
                    <a:shade val="100000"/>
                    <a:satMod val="11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solidFill>
                  <a:schemeClr val="tx1"/>
                </a:solidFill>
              </a:endParaRPr>
            </a:p>
          </p:txBody>
        </p:sp>
        <p:sp>
          <p:nvSpPr>
            <p:cNvPr id="45" name="饼形 44"/>
            <p:cNvSpPr/>
            <p:nvPr/>
          </p:nvSpPr>
          <p:spPr>
            <a:xfrm rot="18000000">
              <a:off x="1743" y="748"/>
              <a:ext cx="576" cy="530"/>
            </a:xfrm>
            <a:prstGeom prst="pie">
              <a:avLst>
                <a:gd name="adj1" fmla="val 14391128"/>
                <a:gd name="adj2" fmla="val 16989792"/>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solidFill>
                  <a:schemeClr val="tx1"/>
                </a:solidFill>
              </a:endParaRPr>
            </a:p>
          </p:txBody>
        </p:sp>
        <p:pic>
          <p:nvPicPr>
            <p:cNvPr id="4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2" y="937"/>
              <a:ext cx="12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53" y="938"/>
              <a:ext cx="1256"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53" y="2595"/>
              <a:ext cx="1256"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7" y="2595"/>
              <a:ext cx="12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 name="右箭头 4"/>
            <p:cNvSpPr/>
            <p:nvPr/>
          </p:nvSpPr>
          <p:spPr>
            <a:xfrm rot="2510246">
              <a:off x="1803" y="718"/>
              <a:ext cx="1156" cy="750"/>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51" name="右箭头 4"/>
            <p:cNvSpPr/>
            <p:nvPr/>
          </p:nvSpPr>
          <p:spPr>
            <a:xfrm rot="19089754" flipH="1">
              <a:off x="2686" y="718"/>
              <a:ext cx="1156" cy="750"/>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adFill flip="none" rotWithShape="1">
              <a:gsLst>
                <a:gs pos="0">
                  <a:srgbClr val="DE0000">
                    <a:shade val="30000"/>
                    <a:satMod val="115000"/>
                  </a:srgbClr>
                </a:gs>
                <a:gs pos="50000">
                  <a:srgbClr val="DE0000">
                    <a:shade val="67500"/>
                    <a:satMod val="115000"/>
                  </a:srgbClr>
                </a:gs>
                <a:gs pos="100000">
                  <a:srgbClr val="DE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52" name="右箭头 4"/>
            <p:cNvSpPr/>
            <p:nvPr/>
          </p:nvSpPr>
          <p:spPr>
            <a:xfrm rot="19089754" flipV="1">
              <a:off x="1803" y="2141"/>
              <a:ext cx="1156" cy="750"/>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adFill flip="none" rotWithShape="1">
              <a:gsLst>
                <a:gs pos="0">
                  <a:schemeClr val="tx1">
                    <a:lumMod val="65000"/>
                    <a:lumOff val="35000"/>
                    <a:shade val="30000"/>
                    <a:satMod val="115000"/>
                  </a:schemeClr>
                </a:gs>
                <a:gs pos="50000">
                  <a:schemeClr val="tx1">
                    <a:lumMod val="65000"/>
                    <a:lumOff val="35000"/>
                    <a:shade val="67500"/>
                    <a:satMod val="115000"/>
                  </a:schemeClr>
                </a:gs>
                <a:gs pos="100000">
                  <a:schemeClr val="tx1">
                    <a:lumMod val="65000"/>
                    <a:lumOff val="35000"/>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53" name="右箭头 4"/>
            <p:cNvSpPr>
              <a:spLocks/>
            </p:cNvSpPr>
            <p:nvPr/>
          </p:nvSpPr>
          <p:spPr bwMode="auto">
            <a:xfrm rot="2510246" flipH="1" flipV="1">
              <a:off x="2699" y="2137"/>
              <a:ext cx="1156" cy="750"/>
            </a:xfrm>
            <a:custGeom>
              <a:avLst/>
              <a:gdLst>
                <a:gd name="T0" fmla="*/ 767420 w 2243387"/>
                <a:gd name="T1" fmla="*/ 363884 h 1455537"/>
                <a:gd name="T2" fmla="*/ 1515619 w 2243387"/>
                <a:gd name="T3" fmla="*/ 363884 h 1455537"/>
                <a:gd name="T4" fmla="*/ 1515619 w 2243387"/>
                <a:gd name="T5" fmla="*/ 0 h 1455537"/>
                <a:gd name="T6" fmla="*/ 2243387 w 2243387"/>
                <a:gd name="T7" fmla="*/ 727769 h 1455537"/>
                <a:gd name="T8" fmla="*/ 1515619 w 2243387"/>
                <a:gd name="T9" fmla="*/ 1455537 h 1455537"/>
                <a:gd name="T10" fmla="*/ 1515619 w 2243387"/>
                <a:gd name="T11" fmla="*/ 1091653 h 1455537"/>
                <a:gd name="T12" fmla="*/ 0 w 2243387"/>
                <a:gd name="T13" fmla="*/ 1053186 h 1455537"/>
                <a:gd name="T14" fmla="*/ 767420 w 2243387"/>
                <a:gd name="T15" fmla="*/ 363884 h 14555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gradFill flip="none" rotWithShape="1">
              <a:gsLst>
                <a:gs pos="0">
                  <a:srgbClr val="800000">
                    <a:shade val="30000"/>
                    <a:satMod val="115000"/>
                  </a:srgbClr>
                </a:gs>
                <a:gs pos="50000">
                  <a:srgbClr val="800000">
                    <a:shade val="67500"/>
                    <a:satMod val="115000"/>
                  </a:srgbClr>
                </a:gs>
                <a:gs pos="100000">
                  <a:srgbClr val="800000">
                    <a:shade val="100000"/>
                    <a:satMod val="115000"/>
                  </a:srgbClr>
                </a:gs>
              </a:gsLst>
              <a:lin ang="13500000" scaled="1"/>
              <a:tileRect/>
            </a:gradFill>
            <a:ln>
              <a:noFill/>
            </a:ln>
            <a:extLst>
              <a:ext uri="{91240B29-F687-4F45-9708-019B960494DF}">
                <a14:hiddenLine xmlns:a14="http://schemas.microsoft.com/office/drawing/2010/main" w="25400" cap="flat" cmpd="sng" algn="ctr">
                  <a:solidFill>
                    <a:srgbClr val="000000"/>
                  </a:solidFill>
                  <a:prstDash val="solid"/>
                  <a:round/>
                  <a:headEnd/>
                  <a:tailEnd/>
                </a14:hiddenLine>
              </a:ext>
            </a:extLst>
          </p:spPr>
          <p:txBody>
            <a:bodyPr anchor="ctr"/>
            <a:lstStyle/>
            <a:p>
              <a:endParaRPr lang="zh-CN" altLang="en-US"/>
            </a:p>
          </p:txBody>
        </p:sp>
        <p:cxnSp>
          <p:nvCxnSpPr>
            <p:cNvPr id="54" name="直接连接符 53"/>
            <p:cNvCxnSpPr>
              <a:cxnSpLocks noChangeShapeType="1"/>
            </p:cNvCxnSpPr>
            <p:nvPr/>
          </p:nvCxnSpPr>
          <p:spPr bwMode="auto">
            <a:xfrm>
              <a:off x="1934" y="834"/>
              <a:ext cx="689" cy="653"/>
            </a:xfrm>
            <a:prstGeom prst="line">
              <a:avLst/>
            </a:prstGeom>
            <a:noFill/>
            <a:ln w="9525" algn="ctr">
              <a:solidFill>
                <a:srgbClr val="FFFFFF"/>
              </a:solidFill>
              <a:round/>
              <a:headEnd/>
              <a:tailEnd/>
            </a:ln>
            <a:extLst>
              <a:ext uri="{909E8E84-426E-40DD-AFC4-6F175D3DCCD1}">
                <a14:hiddenFill xmlns:a14="http://schemas.microsoft.com/office/drawing/2010/main">
                  <a:noFill/>
                </a14:hiddenFill>
              </a:ext>
            </a:extLst>
          </p:spPr>
        </p:cxnSp>
        <p:cxnSp>
          <p:nvCxnSpPr>
            <p:cNvPr id="55" name="直接连接符 54"/>
            <p:cNvCxnSpPr>
              <a:cxnSpLocks noChangeShapeType="1"/>
            </p:cNvCxnSpPr>
            <p:nvPr/>
          </p:nvCxnSpPr>
          <p:spPr bwMode="auto">
            <a:xfrm flipH="1">
              <a:off x="3010" y="834"/>
              <a:ext cx="689" cy="653"/>
            </a:xfrm>
            <a:prstGeom prst="line">
              <a:avLst/>
            </a:prstGeom>
            <a:noFill/>
            <a:ln w="9525" algn="ctr">
              <a:solidFill>
                <a:srgbClr val="FFFFFF"/>
              </a:solidFill>
              <a:round/>
              <a:headEnd/>
              <a:tailEnd/>
            </a:ln>
            <a:extLst>
              <a:ext uri="{909E8E84-426E-40DD-AFC4-6F175D3DCCD1}">
                <a14:hiddenFill xmlns:a14="http://schemas.microsoft.com/office/drawing/2010/main">
                  <a:noFill/>
                </a14:hiddenFill>
              </a:ext>
            </a:extLst>
          </p:spPr>
        </p:cxnSp>
        <p:cxnSp>
          <p:nvCxnSpPr>
            <p:cNvPr id="56" name="直接连接符 55"/>
            <p:cNvCxnSpPr>
              <a:cxnSpLocks noChangeShapeType="1"/>
            </p:cNvCxnSpPr>
            <p:nvPr/>
          </p:nvCxnSpPr>
          <p:spPr bwMode="auto">
            <a:xfrm flipV="1">
              <a:off x="1934" y="2127"/>
              <a:ext cx="689" cy="653"/>
            </a:xfrm>
            <a:prstGeom prst="line">
              <a:avLst/>
            </a:prstGeom>
            <a:noFill/>
            <a:ln w="9525" algn="ctr">
              <a:solidFill>
                <a:srgbClr val="FFFFFF"/>
              </a:solidFill>
              <a:round/>
              <a:headEnd/>
              <a:tailEnd/>
            </a:ln>
            <a:extLst>
              <a:ext uri="{909E8E84-426E-40DD-AFC4-6F175D3DCCD1}">
                <a14:hiddenFill xmlns:a14="http://schemas.microsoft.com/office/drawing/2010/main">
                  <a:noFill/>
                </a14:hiddenFill>
              </a:ext>
            </a:extLst>
          </p:spPr>
        </p:cxnSp>
        <p:cxnSp>
          <p:nvCxnSpPr>
            <p:cNvPr id="57" name="直接连接符 56"/>
            <p:cNvCxnSpPr>
              <a:cxnSpLocks noChangeShapeType="1"/>
            </p:cNvCxnSpPr>
            <p:nvPr/>
          </p:nvCxnSpPr>
          <p:spPr bwMode="auto">
            <a:xfrm flipH="1" flipV="1">
              <a:off x="3010" y="2127"/>
              <a:ext cx="689" cy="653"/>
            </a:xfrm>
            <a:prstGeom prst="line">
              <a:avLst/>
            </a:prstGeom>
            <a:noFill/>
            <a:ln w="9525" algn="ctr">
              <a:solidFill>
                <a:srgbClr val="FFFFFF"/>
              </a:solidFill>
              <a:round/>
              <a:headEnd/>
              <a:tailEnd/>
            </a:ln>
            <a:extLst>
              <a:ext uri="{909E8E84-426E-40DD-AFC4-6F175D3DCCD1}">
                <a14:hiddenFill xmlns:a14="http://schemas.microsoft.com/office/drawing/2010/main">
                  <a:noFill/>
                </a14:hiddenFill>
              </a:ext>
            </a:extLst>
          </p:spPr>
        </p:cxnSp>
      </p:grpSp>
      <p:sp>
        <p:nvSpPr>
          <p:cNvPr id="58" name="矩形 31"/>
          <p:cNvSpPr>
            <a:spLocks noChangeArrowheads="1"/>
          </p:cNvSpPr>
          <p:nvPr/>
        </p:nvSpPr>
        <p:spPr bwMode="auto">
          <a:xfrm>
            <a:off x="3695055" y="2743473"/>
            <a:ext cx="1708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a:solidFill>
                  <a:srgbClr val="000000"/>
                </a:solidFill>
                <a:latin typeface="Calibri" pitchFamily="34" charset="0"/>
                <a:ea typeface="方正兰亭大黑_GBK" pitchFamily="2" charset="-122"/>
              </a:rPr>
              <a:t>文字标题内容</a:t>
            </a:r>
          </a:p>
        </p:txBody>
      </p:sp>
      <p:sp>
        <p:nvSpPr>
          <p:cNvPr id="97" name="TextBox 27"/>
          <p:cNvSpPr txBox="1">
            <a:spLocks noChangeArrowheads="1"/>
          </p:cNvSpPr>
          <p:nvPr/>
        </p:nvSpPr>
        <p:spPr bwMode="auto">
          <a:xfrm>
            <a:off x="696268" y="3029223"/>
            <a:ext cx="231775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a:latin typeface="Calibri" pitchFamily="34" charset="0"/>
              </a:rPr>
              <a:t>02</a:t>
            </a:r>
          </a:p>
          <a:p>
            <a:pPr eaLnBrk="1" hangingPunct="1"/>
            <a:r>
              <a:rPr lang="zh-CN" altLang="en-US" sz="1400">
                <a:latin typeface="Calibri" pitchFamily="34" charset="0"/>
              </a:rPr>
              <a:t>文字内容文字内容文字内容</a:t>
            </a:r>
          </a:p>
          <a:p>
            <a:pPr eaLnBrk="1" hangingPunct="1"/>
            <a:r>
              <a:rPr lang="zh-CN" altLang="en-US" sz="1400"/>
              <a:t>文字内容文字内容文字内容</a:t>
            </a:r>
          </a:p>
          <a:p>
            <a:pPr eaLnBrk="1" hangingPunct="1"/>
            <a:r>
              <a:rPr lang="zh-CN" altLang="en-US" sz="1400"/>
              <a:t>文字内容文字内容文字内容</a:t>
            </a:r>
            <a:endParaRPr lang="zh-CN" altLang="en-US" sz="1400">
              <a:latin typeface="Calibri" pitchFamily="34" charset="0"/>
            </a:endParaRPr>
          </a:p>
        </p:txBody>
      </p:sp>
      <p:sp>
        <p:nvSpPr>
          <p:cNvPr id="98" name="TextBox 27"/>
          <p:cNvSpPr txBox="1">
            <a:spLocks noChangeArrowheads="1"/>
          </p:cNvSpPr>
          <p:nvPr/>
        </p:nvSpPr>
        <p:spPr bwMode="auto">
          <a:xfrm>
            <a:off x="6071543" y="1571898"/>
            <a:ext cx="231775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en-US" altLang="zh-CN">
                <a:latin typeface="Calibri" pitchFamily="34" charset="0"/>
              </a:rPr>
              <a:t>04</a:t>
            </a:r>
          </a:p>
          <a:p>
            <a:pPr algn="r" eaLnBrk="1" hangingPunct="1"/>
            <a:r>
              <a:rPr lang="zh-CN" altLang="en-US" sz="1400">
                <a:latin typeface="Calibri" pitchFamily="34" charset="0"/>
              </a:rPr>
              <a:t>文字内容文字内容文字内容</a:t>
            </a:r>
          </a:p>
          <a:p>
            <a:pPr algn="r" eaLnBrk="1" hangingPunct="1"/>
            <a:r>
              <a:rPr lang="zh-CN" altLang="en-US" sz="1400"/>
              <a:t>文字内容文字内容文字内容</a:t>
            </a:r>
          </a:p>
          <a:p>
            <a:pPr algn="r" eaLnBrk="1" hangingPunct="1"/>
            <a:r>
              <a:rPr lang="zh-CN" altLang="en-US" sz="1400"/>
              <a:t>文字内容文字内容文字内容</a:t>
            </a:r>
            <a:endParaRPr lang="zh-CN" altLang="en-US" sz="1400">
              <a:latin typeface="Calibri" pitchFamily="34" charset="0"/>
            </a:endParaRPr>
          </a:p>
        </p:txBody>
      </p:sp>
      <p:sp>
        <p:nvSpPr>
          <p:cNvPr id="99" name="TextBox 27"/>
          <p:cNvSpPr txBox="1">
            <a:spLocks noChangeArrowheads="1"/>
          </p:cNvSpPr>
          <p:nvPr/>
        </p:nvSpPr>
        <p:spPr bwMode="auto">
          <a:xfrm>
            <a:off x="6084243" y="3102248"/>
            <a:ext cx="231775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r>
              <a:rPr lang="en-US" altLang="zh-CN">
                <a:latin typeface="Calibri" pitchFamily="34" charset="0"/>
              </a:rPr>
              <a:t>03</a:t>
            </a:r>
          </a:p>
          <a:p>
            <a:pPr algn="r" eaLnBrk="1" hangingPunct="1"/>
            <a:r>
              <a:rPr lang="zh-CN" altLang="en-US" sz="1400">
                <a:latin typeface="Calibri" pitchFamily="34" charset="0"/>
              </a:rPr>
              <a:t>文字内容文字内容文字内容</a:t>
            </a:r>
          </a:p>
          <a:p>
            <a:pPr algn="r" eaLnBrk="1" hangingPunct="1"/>
            <a:r>
              <a:rPr lang="zh-CN" altLang="en-US" sz="1400"/>
              <a:t>文字内容文字内容文字内容</a:t>
            </a:r>
          </a:p>
          <a:p>
            <a:pPr algn="r" eaLnBrk="1" hangingPunct="1"/>
            <a:r>
              <a:rPr lang="zh-CN" altLang="en-US" sz="1400"/>
              <a:t>文字内容文字内容文字内容</a:t>
            </a:r>
            <a:endParaRPr lang="zh-CN" altLang="en-US" sz="1400">
              <a:latin typeface="Calibri" pitchFamily="34" charset="0"/>
            </a:endParaRPr>
          </a:p>
        </p:txBody>
      </p:sp>
    </p:spTree>
  </p:cSld>
  <p:clrMapOvr>
    <a:masterClrMapping/>
  </p:clrMapOvr>
  <p:transition spd="slow" advClick="0"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heel(4)">
                                      <p:cBhvr>
                                        <p:cTn id="7" dur="1000"/>
                                        <p:tgtEl>
                                          <p:spTgt spid="60"/>
                                        </p:tgtEl>
                                      </p:cBhvr>
                                    </p:animEffect>
                                  </p:childTnLst>
                                </p:cTn>
                              </p:par>
                            </p:childTnLst>
                          </p:cTn>
                        </p:par>
                        <p:par>
                          <p:cTn id="8" fill="hold">
                            <p:stCondLst>
                              <p:cond delay="1000"/>
                            </p:stCondLst>
                            <p:childTnLst>
                              <p:par>
                                <p:cTn id="9" presetID="17" presetClass="entr" presetSubtype="1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ppt_w</p:attrName>
                                        </p:attrNameLst>
                                      </p:cBhvr>
                                      <p:tavLst>
                                        <p:tav tm="0">
                                          <p:val>
                                            <p:fltVal val="0"/>
                                          </p:val>
                                        </p:tav>
                                        <p:tav tm="100000">
                                          <p:val>
                                            <p:strVal val="#ppt_w"/>
                                          </p:val>
                                        </p:tav>
                                      </p:tavLst>
                                    </p:anim>
                                    <p:anim calcmode="lin" valueType="num">
                                      <p:cBhvr>
                                        <p:cTn id="12" dur="500" fill="hold"/>
                                        <p:tgtEl>
                                          <p:spTgt spid="41"/>
                                        </p:tgtEl>
                                        <p:attrNameLst>
                                          <p:attrName>ppt_h</p:attrName>
                                        </p:attrNameLst>
                                      </p:cBhvr>
                                      <p:tavLst>
                                        <p:tav tm="0">
                                          <p:val>
                                            <p:strVal val="#ppt_h"/>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500" fill="hold"/>
                                        <p:tgtEl>
                                          <p:spTgt spid="58"/>
                                        </p:tgtEl>
                                        <p:attrNameLst>
                                          <p:attrName>ppt_w</p:attrName>
                                        </p:attrNameLst>
                                      </p:cBhvr>
                                      <p:tavLst>
                                        <p:tav tm="0">
                                          <p:val>
                                            <p:fltVal val="0"/>
                                          </p:val>
                                        </p:tav>
                                        <p:tav tm="100000">
                                          <p:val>
                                            <p:strVal val="#ppt_w"/>
                                          </p:val>
                                        </p:tav>
                                      </p:tavLst>
                                    </p:anim>
                                    <p:anim calcmode="lin" valueType="num">
                                      <p:cBhvr>
                                        <p:cTn id="16" dur="500" fill="hold"/>
                                        <p:tgtEl>
                                          <p:spTgt spid="58"/>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15" presetClass="entr" presetSubtype="0"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1000" fill="hold"/>
                                        <p:tgtEl>
                                          <p:spTgt spid="40"/>
                                        </p:tgtEl>
                                        <p:attrNameLst>
                                          <p:attrName>ppt_w</p:attrName>
                                        </p:attrNameLst>
                                      </p:cBhvr>
                                      <p:tavLst>
                                        <p:tav tm="0">
                                          <p:val>
                                            <p:fltVal val="0"/>
                                          </p:val>
                                        </p:tav>
                                        <p:tav tm="100000">
                                          <p:val>
                                            <p:strVal val="#ppt_w"/>
                                          </p:val>
                                        </p:tav>
                                      </p:tavLst>
                                    </p:anim>
                                    <p:anim calcmode="lin" valueType="num">
                                      <p:cBhvr>
                                        <p:cTn id="21" dur="1000" fill="hold"/>
                                        <p:tgtEl>
                                          <p:spTgt spid="40"/>
                                        </p:tgtEl>
                                        <p:attrNameLst>
                                          <p:attrName>ppt_h</p:attrName>
                                        </p:attrNameLst>
                                      </p:cBhvr>
                                      <p:tavLst>
                                        <p:tav tm="0">
                                          <p:val>
                                            <p:fltVal val="0"/>
                                          </p:val>
                                        </p:tav>
                                        <p:tav tm="100000">
                                          <p:val>
                                            <p:strVal val="#ppt_h"/>
                                          </p:val>
                                        </p:tav>
                                      </p:tavLst>
                                    </p:anim>
                                    <p:anim calcmode="lin" valueType="num">
                                      <p:cBhvr>
                                        <p:cTn id="22"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40"/>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grpId="0" nodeType="withEffect">
                                  <p:stCondLst>
                                    <p:cond delay="0"/>
                                  </p:stCondLst>
                                  <p:childTnLst>
                                    <p:set>
                                      <p:cBhvr>
                                        <p:cTn id="25" dur="1" fill="hold">
                                          <p:stCondLst>
                                            <p:cond delay="0"/>
                                          </p:stCondLst>
                                        </p:cTn>
                                        <p:tgtEl>
                                          <p:spTgt spid="97"/>
                                        </p:tgtEl>
                                        <p:attrNameLst>
                                          <p:attrName>style.visibility</p:attrName>
                                        </p:attrNameLst>
                                      </p:cBhvr>
                                      <p:to>
                                        <p:strVal val="visible"/>
                                      </p:to>
                                    </p:set>
                                    <p:anim calcmode="lin" valueType="num">
                                      <p:cBhvr>
                                        <p:cTn id="26" dur="1000" fill="hold"/>
                                        <p:tgtEl>
                                          <p:spTgt spid="97"/>
                                        </p:tgtEl>
                                        <p:attrNameLst>
                                          <p:attrName>ppt_w</p:attrName>
                                        </p:attrNameLst>
                                      </p:cBhvr>
                                      <p:tavLst>
                                        <p:tav tm="0">
                                          <p:val>
                                            <p:fltVal val="0"/>
                                          </p:val>
                                        </p:tav>
                                        <p:tav tm="100000">
                                          <p:val>
                                            <p:strVal val="#ppt_w"/>
                                          </p:val>
                                        </p:tav>
                                      </p:tavLst>
                                    </p:anim>
                                    <p:anim calcmode="lin" valueType="num">
                                      <p:cBhvr>
                                        <p:cTn id="27" dur="1000" fill="hold"/>
                                        <p:tgtEl>
                                          <p:spTgt spid="97"/>
                                        </p:tgtEl>
                                        <p:attrNameLst>
                                          <p:attrName>ppt_h</p:attrName>
                                        </p:attrNameLst>
                                      </p:cBhvr>
                                      <p:tavLst>
                                        <p:tav tm="0">
                                          <p:val>
                                            <p:fltVal val="0"/>
                                          </p:val>
                                        </p:tav>
                                        <p:tav tm="100000">
                                          <p:val>
                                            <p:strVal val="#ppt_h"/>
                                          </p:val>
                                        </p:tav>
                                      </p:tavLst>
                                    </p:anim>
                                    <p:anim calcmode="lin" valueType="num">
                                      <p:cBhvr>
                                        <p:cTn id="28" dur="1000" fill="hold"/>
                                        <p:tgtEl>
                                          <p:spTgt spid="97"/>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97"/>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grpId="0" nodeType="withEffect">
                                  <p:stCondLst>
                                    <p:cond delay="0"/>
                                  </p:stCondLst>
                                  <p:childTnLst>
                                    <p:set>
                                      <p:cBhvr>
                                        <p:cTn id="31" dur="1" fill="hold">
                                          <p:stCondLst>
                                            <p:cond delay="0"/>
                                          </p:stCondLst>
                                        </p:cTn>
                                        <p:tgtEl>
                                          <p:spTgt spid="99"/>
                                        </p:tgtEl>
                                        <p:attrNameLst>
                                          <p:attrName>style.visibility</p:attrName>
                                        </p:attrNameLst>
                                      </p:cBhvr>
                                      <p:to>
                                        <p:strVal val="visible"/>
                                      </p:to>
                                    </p:set>
                                    <p:anim calcmode="lin" valueType="num">
                                      <p:cBhvr>
                                        <p:cTn id="32" dur="1000" fill="hold"/>
                                        <p:tgtEl>
                                          <p:spTgt spid="99"/>
                                        </p:tgtEl>
                                        <p:attrNameLst>
                                          <p:attrName>ppt_w</p:attrName>
                                        </p:attrNameLst>
                                      </p:cBhvr>
                                      <p:tavLst>
                                        <p:tav tm="0">
                                          <p:val>
                                            <p:fltVal val="0"/>
                                          </p:val>
                                        </p:tav>
                                        <p:tav tm="100000">
                                          <p:val>
                                            <p:strVal val="#ppt_w"/>
                                          </p:val>
                                        </p:tav>
                                      </p:tavLst>
                                    </p:anim>
                                    <p:anim calcmode="lin" valueType="num">
                                      <p:cBhvr>
                                        <p:cTn id="33" dur="1000" fill="hold"/>
                                        <p:tgtEl>
                                          <p:spTgt spid="99"/>
                                        </p:tgtEl>
                                        <p:attrNameLst>
                                          <p:attrName>ppt_h</p:attrName>
                                        </p:attrNameLst>
                                      </p:cBhvr>
                                      <p:tavLst>
                                        <p:tav tm="0">
                                          <p:val>
                                            <p:fltVal val="0"/>
                                          </p:val>
                                        </p:tav>
                                        <p:tav tm="100000">
                                          <p:val>
                                            <p:strVal val="#ppt_h"/>
                                          </p:val>
                                        </p:tav>
                                      </p:tavLst>
                                    </p:anim>
                                    <p:anim calcmode="lin" valueType="num">
                                      <p:cBhvr>
                                        <p:cTn id="34" dur="1000" fill="hold"/>
                                        <p:tgtEl>
                                          <p:spTgt spid="99"/>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99"/>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grpId="0" nodeType="withEffect">
                                  <p:stCondLst>
                                    <p:cond delay="0"/>
                                  </p:stCondLst>
                                  <p:childTnLst>
                                    <p:set>
                                      <p:cBhvr>
                                        <p:cTn id="37" dur="1" fill="hold">
                                          <p:stCondLst>
                                            <p:cond delay="0"/>
                                          </p:stCondLst>
                                        </p:cTn>
                                        <p:tgtEl>
                                          <p:spTgt spid="98"/>
                                        </p:tgtEl>
                                        <p:attrNameLst>
                                          <p:attrName>style.visibility</p:attrName>
                                        </p:attrNameLst>
                                      </p:cBhvr>
                                      <p:to>
                                        <p:strVal val="visible"/>
                                      </p:to>
                                    </p:set>
                                    <p:anim calcmode="lin" valueType="num">
                                      <p:cBhvr>
                                        <p:cTn id="38" dur="1000" fill="hold"/>
                                        <p:tgtEl>
                                          <p:spTgt spid="98"/>
                                        </p:tgtEl>
                                        <p:attrNameLst>
                                          <p:attrName>ppt_w</p:attrName>
                                        </p:attrNameLst>
                                      </p:cBhvr>
                                      <p:tavLst>
                                        <p:tav tm="0">
                                          <p:val>
                                            <p:fltVal val="0"/>
                                          </p:val>
                                        </p:tav>
                                        <p:tav tm="100000">
                                          <p:val>
                                            <p:strVal val="#ppt_w"/>
                                          </p:val>
                                        </p:tav>
                                      </p:tavLst>
                                    </p:anim>
                                    <p:anim calcmode="lin" valueType="num">
                                      <p:cBhvr>
                                        <p:cTn id="39" dur="1000" fill="hold"/>
                                        <p:tgtEl>
                                          <p:spTgt spid="98"/>
                                        </p:tgtEl>
                                        <p:attrNameLst>
                                          <p:attrName>ppt_h</p:attrName>
                                        </p:attrNameLst>
                                      </p:cBhvr>
                                      <p:tavLst>
                                        <p:tav tm="0">
                                          <p:val>
                                            <p:fltVal val="0"/>
                                          </p:val>
                                        </p:tav>
                                        <p:tav tm="100000">
                                          <p:val>
                                            <p:strVal val="#ppt_h"/>
                                          </p:val>
                                        </p:tav>
                                      </p:tavLst>
                                    </p:anim>
                                    <p:anim calcmode="lin" valueType="num">
                                      <p:cBhvr>
                                        <p:cTn id="40" dur="1000" fill="hold"/>
                                        <p:tgtEl>
                                          <p:spTgt spid="98"/>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9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40" grpId="0"/>
      <p:bldP spid="58" grpId="0"/>
      <p:bldP spid="97" grpId="0"/>
      <p:bldP spid="98" grpId="0"/>
      <p:bldP spid="9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74428" y="1203325"/>
            <a:ext cx="2117725" cy="64135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sp>
        <p:nvSpPr>
          <p:cNvPr id="3" name="TextBox 2"/>
          <p:cNvSpPr txBox="1"/>
          <p:nvPr/>
        </p:nvSpPr>
        <p:spPr>
          <a:xfrm>
            <a:off x="1625178" y="3336925"/>
            <a:ext cx="2117725" cy="64135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sp>
        <p:nvSpPr>
          <p:cNvPr id="4" name="TextBox 3"/>
          <p:cNvSpPr txBox="1"/>
          <p:nvPr/>
        </p:nvSpPr>
        <p:spPr>
          <a:xfrm>
            <a:off x="5193878" y="3870325"/>
            <a:ext cx="2117725" cy="64135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sp>
        <p:nvSpPr>
          <p:cNvPr id="5" name="TextBox 4"/>
          <p:cNvSpPr txBox="1"/>
          <p:nvPr/>
        </p:nvSpPr>
        <p:spPr>
          <a:xfrm>
            <a:off x="5406603" y="1584325"/>
            <a:ext cx="2117725" cy="64135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grpSp>
        <p:nvGrpSpPr>
          <p:cNvPr id="6" name="组合 6"/>
          <p:cNvGrpSpPr>
            <a:grpSpLocks/>
          </p:cNvGrpSpPr>
          <p:nvPr/>
        </p:nvGrpSpPr>
        <p:grpSpPr bwMode="auto">
          <a:xfrm>
            <a:off x="3936578" y="2149475"/>
            <a:ext cx="1393825" cy="1393825"/>
            <a:chOff x="4175125" y="3227388"/>
            <a:chExt cx="1079500" cy="1079500"/>
          </a:xfrm>
        </p:grpSpPr>
        <p:sp>
          <p:nvSpPr>
            <p:cNvPr id="7" name="Oval 19"/>
            <p:cNvSpPr>
              <a:spLocks noChangeArrowheads="1"/>
            </p:cNvSpPr>
            <p:nvPr/>
          </p:nvSpPr>
          <p:spPr bwMode="auto">
            <a:xfrm>
              <a:off x="4175125" y="3227388"/>
              <a:ext cx="1079500" cy="1079500"/>
            </a:xfrm>
            <a:prstGeom prst="ellipse">
              <a:avLst/>
            </a:prstGeom>
            <a:solidFill>
              <a:srgbClr val="FF0000"/>
            </a:solidFill>
            <a:ln w="9525">
              <a:solidFill>
                <a:srgbClr val="F9F9F9"/>
              </a:solidFill>
              <a:round/>
              <a:headEnd/>
              <a:tailEnd/>
            </a:ln>
          </p:spPr>
          <p:txBody>
            <a:bodyPr anchor="ctr"/>
            <a:lstStyle/>
            <a:p>
              <a:pPr eaLnBrk="1" fontAlgn="auto" hangingPunct="1">
                <a:lnSpc>
                  <a:spcPct val="120000"/>
                </a:lnSpc>
                <a:spcBef>
                  <a:spcPts val="0"/>
                </a:spcBef>
                <a:spcAft>
                  <a:spcPts val="0"/>
                </a:spcAft>
                <a:buClrTx/>
                <a:buSzTx/>
                <a:defRPr/>
              </a:pPr>
              <a:r>
                <a:rPr lang="zh-CN" altLang="en-US" sz="2400" kern="0" dirty="0">
                  <a:solidFill>
                    <a:sysClr val="window" lastClr="FFFFFF"/>
                  </a:solidFill>
                  <a:latin typeface="Arial" pitchFamily="34" charset="0"/>
                </a:rPr>
                <a:t>添加文本</a:t>
              </a:r>
            </a:p>
          </p:txBody>
        </p:sp>
        <p:sp>
          <p:nvSpPr>
            <p:cNvPr id="8" name="未知"/>
            <p:cNvSpPr>
              <a:spLocks/>
            </p:cNvSpPr>
            <p:nvPr/>
          </p:nvSpPr>
          <p:spPr bwMode="auto">
            <a:xfrm>
              <a:off x="4237830" y="3259355"/>
              <a:ext cx="949173" cy="517619"/>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9" name="组合 9"/>
          <p:cNvGrpSpPr>
            <a:grpSpLocks/>
          </p:cNvGrpSpPr>
          <p:nvPr/>
        </p:nvGrpSpPr>
        <p:grpSpPr bwMode="auto">
          <a:xfrm>
            <a:off x="4168353" y="881063"/>
            <a:ext cx="893763" cy="1206500"/>
            <a:chOff x="4222750" y="1612900"/>
            <a:chExt cx="965933" cy="1303072"/>
          </a:xfrm>
        </p:grpSpPr>
        <p:grpSp>
          <p:nvGrpSpPr>
            <p:cNvPr id="10" name="组合 10"/>
            <p:cNvGrpSpPr>
              <a:grpSpLocks/>
            </p:cNvGrpSpPr>
            <p:nvPr/>
          </p:nvGrpSpPr>
          <p:grpSpPr bwMode="auto">
            <a:xfrm>
              <a:off x="4222750" y="1612900"/>
              <a:ext cx="965933" cy="1303072"/>
              <a:chOff x="4222750" y="1612900"/>
              <a:chExt cx="965933" cy="1303072"/>
            </a:xfrm>
          </p:grpSpPr>
          <p:sp>
            <p:nvSpPr>
              <p:cNvPr id="12" name="矩形 1"/>
              <p:cNvSpPr/>
              <p:nvPr/>
            </p:nvSpPr>
            <p:spPr>
              <a:xfrm>
                <a:off x="4332554" y="1612900"/>
                <a:ext cx="763482" cy="1303072"/>
              </a:xfrm>
              <a:custGeom>
                <a:avLst/>
                <a:gdLst/>
                <a:ahLst/>
                <a:cxnLst/>
                <a:rect l="l" t="t" r="r" b="b"/>
                <a:pathLst>
                  <a:path w="763321" h="1303072">
                    <a:moveTo>
                      <a:pt x="381661" y="0"/>
                    </a:moveTo>
                    <a:cubicBezTo>
                      <a:pt x="519794" y="0"/>
                      <a:pt x="657928" y="52696"/>
                      <a:pt x="763321" y="158089"/>
                    </a:cubicBezTo>
                    <a:cubicBezTo>
                      <a:pt x="974107" y="368875"/>
                      <a:pt x="974107" y="710625"/>
                      <a:pt x="763321" y="921411"/>
                    </a:cubicBezTo>
                    <a:lnTo>
                      <a:pt x="381660" y="1303072"/>
                    </a:lnTo>
                    <a:lnTo>
                      <a:pt x="0" y="921411"/>
                    </a:lnTo>
                    <a:cubicBezTo>
                      <a:pt x="-210786" y="710625"/>
                      <a:pt x="-210786" y="368875"/>
                      <a:pt x="0" y="158089"/>
                    </a:cubicBezTo>
                    <a:cubicBezTo>
                      <a:pt x="105392" y="52696"/>
                      <a:pt x="243526" y="0"/>
                      <a:pt x="381661" y="0"/>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dirty="0">
                  <a:solidFill>
                    <a:srgbClr val="4D4D4D"/>
                  </a:solidFill>
                  <a:latin typeface="Arial" pitchFamily="34" charset="0"/>
                </a:endParaRPr>
              </a:p>
            </p:txBody>
          </p:sp>
          <p:sp>
            <p:nvSpPr>
              <p:cNvPr id="13" name="未知"/>
              <p:cNvSpPr>
                <a:spLocks/>
              </p:cNvSpPr>
              <p:nvPr/>
            </p:nvSpPr>
            <p:spPr bwMode="auto">
              <a:xfrm>
                <a:off x="4222750" y="1638618"/>
                <a:ext cx="965933" cy="51780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11" name="TextBox 11"/>
            <p:cNvSpPr txBox="1">
              <a:spLocks noChangeArrowheads="1"/>
            </p:cNvSpPr>
            <p:nvPr/>
          </p:nvSpPr>
          <p:spPr bwMode="auto">
            <a:xfrm>
              <a:off x="4260495" y="1950670"/>
              <a:ext cx="911031" cy="396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800">
                  <a:solidFill>
                    <a:srgbClr val="4D4D4D"/>
                  </a:solidFill>
                  <a:latin typeface="微软雅黑" pitchFamily="34" charset="-122"/>
                </a:rPr>
                <a:t>文本</a:t>
              </a:r>
            </a:p>
          </p:txBody>
        </p:sp>
      </p:grpSp>
      <p:grpSp>
        <p:nvGrpSpPr>
          <p:cNvPr id="14" name="组合 14"/>
          <p:cNvGrpSpPr>
            <a:grpSpLocks/>
          </p:cNvGrpSpPr>
          <p:nvPr/>
        </p:nvGrpSpPr>
        <p:grpSpPr bwMode="auto">
          <a:xfrm>
            <a:off x="5376441" y="2354263"/>
            <a:ext cx="1166812" cy="854075"/>
            <a:chOff x="5527613" y="3203575"/>
            <a:chExt cx="1259579" cy="922766"/>
          </a:xfrm>
        </p:grpSpPr>
        <p:grpSp>
          <p:nvGrpSpPr>
            <p:cNvPr id="15" name="组合 15"/>
            <p:cNvGrpSpPr>
              <a:grpSpLocks/>
            </p:cNvGrpSpPr>
            <p:nvPr/>
          </p:nvGrpSpPr>
          <p:grpSpPr bwMode="auto">
            <a:xfrm>
              <a:off x="5527613" y="3203575"/>
              <a:ext cx="1259579" cy="922766"/>
              <a:chOff x="5527613" y="3203575"/>
              <a:chExt cx="1259579" cy="922766"/>
            </a:xfrm>
          </p:grpSpPr>
          <p:sp>
            <p:nvSpPr>
              <p:cNvPr id="17" name="矩形 19"/>
              <p:cNvSpPr/>
              <p:nvPr/>
            </p:nvSpPr>
            <p:spPr>
              <a:xfrm>
                <a:off x="5527613" y="3203575"/>
                <a:ext cx="1146474" cy="922766"/>
              </a:xfrm>
              <a:custGeom>
                <a:avLst/>
                <a:gdLst/>
                <a:ahLst/>
                <a:cxnLst/>
                <a:rect l="l" t="t" r="r" b="b"/>
                <a:pathLst>
                  <a:path w="1146667" h="922766">
                    <a:moveTo>
                      <a:pt x="764444" y="0"/>
                    </a:moveTo>
                    <a:cubicBezTo>
                      <a:pt x="902782" y="0"/>
                      <a:pt x="1041119" y="52773"/>
                      <a:pt x="1146667" y="158321"/>
                    </a:cubicBezTo>
                    <a:cubicBezTo>
                      <a:pt x="1357762" y="369417"/>
                      <a:pt x="1357762" y="711670"/>
                      <a:pt x="1146667" y="922766"/>
                    </a:cubicBezTo>
                    <a:cubicBezTo>
                      <a:pt x="935571" y="1133861"/>
                      <a:pt x="593317" y="1133861"/>
                      <a:pt x="382222" y="922766"/>
                    </a:cubicBezTo>
                    <a:lnTo>
                      <a:pt x="0" y="540543"/>
                    </a:lnTo>
                    <a:lnTo>
                      <a:pt x="382222" y="158321"/>
                    </a:lnTo>
                    <a:cubicBezTo>
                      <a:pt x="487770" y="52773"/>
                      <a:pt x="626107" y="0"/>
                      <a:pt x="764444" y="0"/>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dirty="0">
                  <a:solidFill>
                    <a:srgbClr val="4D4D4D"/>
                  </a:solidFill>
                  <a:latin typeface="Arial" pitchFamily="34" charset="0"/>
                </a:endParaRPr>
              </a:p>
            </p:txBody>
          </p:sp>
          <p:sp>
            <p:nvSpPr>
              <p:cNvPr id="18" name="未知"/>
              <p:cNvSpPr>
                <a:spLocks/>
              </p:cNvSpPr>
              <p:nvPr/>
            </p:nvSpPr>
            <p:spPr bwMode="auto">
              <a:xfrm>
                <a:off x="5820657" y="3224157"/>
                <a:ext cx="966535" cy="51798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16" name="TextBox 16"/>
            <p:cNvSpPr txBox="1">
              <a:spLocks noChangeArrowheads="1"/>
            </p:cNvSpPr>
            <p:nvPr/>
          </p:nvSpPr>
          <p:spPr bwMode="auto">
            <a:xfrm>
              <a:off x="5849791" y="3543180"/>
              <a:ext cx="909982" cy="396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800">
                  <a:solidFill>
                    <a:srgbClr val="4D4D4D"/>
                  </a:solidFill>
                  <a:latin typeface="微软雅黑" pitchFamily="34" charset="-122"/>
                </a:rPr>
                <a:t>文本</a:t>
              </a:r>
            </a:p>
          </p:txBody>
        </p:sp>
      </p:grpSp>
      <p:grpSp>
        <p:nvGrpSpPr>
          <p:cNvPr id="19" name="组合 19"/>
          <p:cNvGrpSpPr>
            <a:grpSpLocks/>
          </p:cNvGrpSpPr>
          <p:nvPr/>
        </p:nvGrpSpPr>
        <p:grpSpPr bwMode="auto">
          <a:xfrm>
            <a:off x="4203278" y="3614738"/>
            <a:ext cx="842963" cy="1058862"/>
            <a:chOff x="4260850" y="4564328"/>
            <a:chExt cx="910332" cy="1144983"/>
          </a:xfrm>
        </p:grpSpPr>
        <p:grpSp>
          <p:nvGrpSpPr>
            <p:cNvPr id="20" name="组合 20"/>
            <p:cNvGrpSpPr>
              <a:grpSpLocks/>
            </p:cNvGrpSpPr>
            <p:nvPr/>
          </p:nvGrpSpPr>
          <p:grpSpPr bwMode="auto">
            <a:xfrm>
              <a:off x="4333214" y="4564328"/>
              <a:ext cx="763322" cy="1144983"/>
              <a:chOff x="4333214" y="4564328"/>
              <a:chExt cx="763322" cy="1144983"/>
            </a:xfrm>
          </p:grpSpPr>
          <p:sp>
            <p:nvSpPr>
              <p:cNvPr id="22" name="矩形 21"/>
              <p:cNvSpPr/>
              <p:nvPr/>
            </p:nvSpPr>
            <p:spPr>
              <a:xfrm>
                <a:off x="4332853" y="4564328"/>
                <a:ext cx="762897" cy="1144983"/>
              </a:xfrm>
              <a:custGeom>
                <a:avLst/>
                <a:gdLst/>
                <a:ahLst/>
                <a:cxnLst/>
                <a:rect l="l" t="t" r="r" b="b"/>
                <a:pathLst>
                  <a:path w="763322" h="1144983">
                    <a:moveTo>
                      <a:pt x="381661" y="0"/>
                    </a:moveTo>
                    <a:lnTo>
                      <a:pt x="763322" y="381661"/>
                    </a:lnTo>
                    <a:cubicBezTo>
                      <a:pt x="974108" y="592447"/>
                      <a:pt x="974108" y="934197"/>
                      <a:pt x="763322" y="1144983"/>
                    </a:cubicBezTo>
                    <a:cubicBezTo>
                      <a:pt x="552536" y="1355769"/>
                      <a:pt x="210786" y="1355769"/>
                      <a:pt x="0" y="1144983"/>
                    </a:cubicBezTo>
                    <a:cubicBezTo>
                      <a:pt x="-210785" y="934197"/>
                      <a:pt x="-210785" y="592447"/>
                      <a:pt x="0" y="381661"/>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rgbClr val="4D4D4D"/>
                  </a:solidFill>
                  <a:latin typeface="Arial" pitchFamily="34" charset="0"/>
                </a:endParaRPr>
              </a:p>
            </p:txBody>
          </p:sp>
          <p:sp>
            <p:nvSpPr>
              <p:cNvPr id="23" name="矩形 21"/>
              <p:cNvSpPr/>
              <p:nvPr/>
            </p:nvSpPr>
            <p:spPr>
              <a:xfrm>
                <a:off x="4407198" y="4618153"/>
                <a:ext cx="640754" cy="961132"/>
              </a:xfrm>
              <a:custGeom>
                <a:avLst/>
                <a:gdLst/>
                <a:ahLst/>
                <a:cxnLst/>
                <a:rect l="l" t="t" r="r" b="b"/>
                <a:pathLst>
                  <a:path w="763322" h="1144983">
                    <a:moveTo>
                      <a:pt x="381661" y="0"/>
                    </a:moveTo>
                    <a:lnTo>
                      <a:pt x="763322" y="381661"/>
                    </a:lnTo>
                    <a:cubicBezTo>
                      <a:pt x="974108" y="592447"/>
                      <a:pt x="974108" y="934197"/>
                      <a:pt x="763322" y="1144983"/>
                    </a:cubicBezTo>
                    <a:cubicBezTo>
                      <a:pt x="552536" y="1355769"/>
                      <a:pt x="210786" y="1355769"/>
                      <a:pt x="0" y="1144983"/>
                    </a:cubicBezTo>
                    <a:cubicBezTo>
                      <a:pt x="-210785" y="934197"/>
                      <a:pt x="-210785" y="592447"/>
                      <a:pt x="0" y="381661"/>
                    </a:cubicBezTo>
                    <a:close/>
                  </a:path>
                </a:pathLst>
              </a:custGeom>
              <a:gradFill flip="none" rotWithShape="1">
                <a:gsLst>
                  <a:gs pos="0">
                    <a:srgbClr val="FFFFFF"/>
                  </a:gs>
                  <a:gs pos="37000">
                    <a:srgbClr val="FFFFFF">
                      <a:alpha val="0"/>
                    </a:srgbClr>
                  </a:gs>
                </a:gsLst>
                <a:lin ang="5400000" scaled="0"/>
                <a:tileRect/>
              </a:gradFill>
              <a:ln w="9525">
                <a:no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ysClr val="window" lastClr="FFFFFF"/>
                  </a:solidFill>
                  <a:latin typeface="Arial" pitchFamily="34" charset="0"/>
                </a:endParaRPr>
              </a:p>
            </p:txBody>
          </p:sp>
        </p:grpSp>
        <p:sp>
          <p:nvSpPr>
            <p:cNvPr id="21" name="TextBox 20"/>
            <p:cNvSpPr txBox="1"/>
            <p:nvPr/>
          </p:nvSpPr>
          <p:spPr>
            <a:xfrm>
              <a:off x="4260850" y="5178877"/>
              <a:ext cx="910332" cy="396538"/>
            </a:xfrm>
            <a:prstGeom prst="rect">
              <a:avLst/>
            </a:prstGeom>
            <a:noFill/>
          </p:spPr>
          <p:txBody>
            <a:bodyPr anchor="ctr">
              <a:spAutoFit/>
            </a:bodyPr>
            <a:lstStyle/>
            <a:p>
              <a:pPr eaLnBrk="1" fontAlgn="auto" hangingPunct="1">
                <a:spcBef>
                  <a:spcPts val="0"/>
                </a:spcBef>
                <a:spcAft>
                  <a:spcPts val="0"/>
                </a:spcAft>
                <a:buClrTx/>
                <a:buSzTx/>
                <a:defRPr/>
              </a:pPr>
              <a:r>
                <a:rPr lang="zh-CN" altLang="en-US" sz="1800" kern="0" dirty="0">
                  <a:solidFill>
                    <a:srgbClr val="4D4D4D"/>
                  </a:solidFill>
                </a:rPr>
                <a:t>文本</a:t>
              </a:r>
            </a:p>
          </p:txBody>
        </p:sp>
      </p:grpSp>
      <p:grpSp>
        <p:nvGrpSpPr>
          <p:cNvPr id="24" name="组合 24"/>
          <p:cNvGrpSpPr>
            <a:grpSpLocks/>
          </p:cNvGrpSpPr>
          <p:nvPr/>
        </p:nvGrpSpPr>
        <p:grpSpPr bwMode="auto">
          <a:xfrm>
            <a:off x="2655466" y="2354263"/>
            <a:ext cx="1208087" cy="1001712"/>
            <a:chOff x="2588815" y="3203971"/>
            <a:chExt cx="1304031" cy="1080295"/>
          </a:xfrm>
        </p:grpSpPr>
        <p:grpSp>
          <p:nvGrpSpPr>
            <p:cNvPr id="25" name="组合 25"/>
            <p:cNvGrpSpPr>
              <a:grpSpLocks/>
            </p:cNvGrpSpPr>
            <p:nvPr/>
          </p:nvGrpSpPr>
          <p:grpSpPr bwMode="auto">
            <a:xfrm>
              <a:off x="2588815" y="3203971"/>
              <a:ext cx="1304031" cy="1080295"/>
              <a:chOff x="2588815" y="3203971"/>
              <a:chExt cx="1304031" cy="1080295"/>
            </a:xfrm>
          </p:grpSpPr>
          <p:sp>
            <p:nvSpPr>
              <p:cNvPr id="27" name="矩形 15"/>
              <p:cNvSpPr/>
              <p:nvPr/>
            </p:nvSpPr>
            <p:spPr>
              <a:xfrm>
                <a:off x="2588815" y="3203971"/>
                <a:ext cx="1304031" cy="1080295"/>
              </a:xfrm>
              <a:custGeom>
                <a:avLst/>
                <a:gdLst/>
                <a:ahLst/>
                <a:cxnLst/>
                <a:rect l="l" t="t" r="r" b="b"/>
                <a:pathLst>
                  <a:path w="1304031" h="1080295">
                    <a:moveTo>
                      <a:pt x="539751" y="1"/>
                    </a:moveTo>
                    <a:cubicBezTo>
                      <a:pt x="677987" y="103"/>
                      <a:pt x="816261" y="52940"/>
                      <a:pt x="921809" y="158487"/>
                    </a:cubicBezTo>
                    <a:lnTo>
                      <a:pt x="1304031" y="540710"/>
                    </a:lnTo>
                    <a:lnTo>
                      <a:pt x="922370" y="922370"/>
                    </a:lnTo>
                    <a:cubicBezTo>
                      <a:pt x="711585" y="1133156"/>
                      <a:pt x="369583" y="1132904"/>
                      <a:pt x="158487" y="921809"/>
                    </a:cubicBezTo>
                    <a:cubicBezTo>
                      <a:pt x="-52608" y="710714"/>
                      <a:pt x="-52860" y="368711"/>
                      <a:pt x="157926" y="157926"/>
                    </a:cubicBezTo>
                    <a:cubicBezTo>
                      <a:pt x="263319" y="52533"/>
                      <a:pt x="401516" y="-100"/>
                      <a:pt x="539751" y="1"/>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rgbClr val="4D4D4D"/>
                  </a:solidFill>
                  <a:latin typeface="Arial" pitchFamily="34" charset="0"/>
                </a:endParaRPr>
              </a:p>
            </p:txBody>
          </p:sp>
          <p:sp>
            <p:nvSpPr>
              <p:cNvPr id="28" name="未知"/>
              <p:cNvSpPr>
                <a:spLocks/>
              </p:cNvSpPr>
              <p:nvPr/>
            </p:nvSpPr>
            <p:spPr bwMode="auto">
              <a:xfrm>
                <a:off x="2659071" y="3236499"/>
                <a:ext cx="964744" cy="51874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26" name="TextBox 26"/>
            <p:cNvSpPr txBox="1">
              <a:spLocks noChangeArrowheads="1"/>
            </p:cNvSpPr>
            <p:nvPr/>
          </p:nvSpPr>
          <p:spPr bwMode="auto">
            <a:xfrm>
              <a:off x="2669353" y="3569214"/>
              <a:ext cx="909909" cy="396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800">
                  <a:solidFill>
                    <a:srgbClr val="4D4D4D"/>
                  </a:solidFill>
                  <a:latin typeface="微软雅黑" pitchFamily="34" charset="-122"/>
                </a:rPr>
                <a:t>文本</a:t>
              </a:r>
            </a:p>
          </p:txBody>
        </p:sp>
      </p:grpSp>
      <p:sp>
        <p:nvSpPr>
          <p:cNvPr id="2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extLst>
      <p:ext uri="{BB962C8B-B14F-4D97-AF65-F5344CB8AC3E}">
        <p14:creationId xmlns:p14="http://schemas.microsoft.com/office/powerpoint/2010/main" val="3828071701"/>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4)">
                                      <p:cBhvr>
                                        <p:cTn id="7" dur="1000"/>
                                        <p:tgtEl>
                                          <p:spTgt spid="29"/>
                                        </p:tgtEl>
                                      </p:cBhvr>
                                    </p:animEffect>
                                  </p:childTnLst>
                                </p:cTn>
                              </p:par>
                            </p:childTnLst>
                          </p:cTn>
                        </p:par>
                        <p:par>
                          <p:cTn id="8" fill="hold">
                            <p:stCondLst>
                              <p:cond delay="1000"/>
                            </p:stCondLst>
                            <p:childTnLst>
                              <p:par>
                                <p:cTn id="9" presetID="23" presetClass="entr" presetSubtype="3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strVal val="4*#ppt_w"/>
                                          </p:val>
                                        </p:tav>
                                        <p:tav tm="100000">
                                          <p:val>
                                            <p:strVal val="#ppt_w"/>
                                          </p:val>
                                        </p:tav>
                                      </p:tavLst>
                                    </p:anim>
                                    <p:anim calcmode="lin" valueType="num">
                                      <p:cBhvr>
                                        <p:cTn id="12" dur="500" fill="hold"/>
                                        <p:tgtEl>
                                          <p:spTgt spid="6"/>
                                        </p:tgtEl>
                                        <p:attrNameLst>
                                          <p:attrName>ppt_h</p:attrName>
                                        </p:attrNameLst>
                                      </p:cBhvr>
                                      <p:tavLst>
                                        <p:tav tm="0">
                                          <p:val>
                                            <p:strVal val="4*#ppt_h"/>
                                          </p:val>
                                        </p:tav>
                                        <p:tav tm="100000">
                                          <p:val>
                                            <p:strVal val="#ppt_h"/>
                                          </p:val>
                                        </p:tav>
                                      </p:tavLst>
                                    </p:anim>
                                  </p:childTnLst>
                                </p:cTn>
                              </p:par>
                            </p:childTnLst>
                          </p:cTn>
                        </p:par>
                        <p:par>
                          <p:cTn id="13" fill="hold">
                            <p:stCondLst>
                              <p:cond delay="1500"/>
                            </p:stCondLst>
                            <p:childTnLst>
                              <p:par>
                                <p:cTn id="14" presetID="23" presetClass="entr" presetSubtype="52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 calcmode="lin" valueType="num">
                                      <p:cBhvr>
                                        <p:cTn id="18" dur="500" fill="hold"/>
                                        <p:tgtEl>
                                          <p:spTgt spid="9"/>
                                        </p:tgtEl>
                                        <p:attrNameLst>
                                          <p:attrName>ppt_x</p:attrName>
                                        </p:attrNameLst>
                                      </p:cBhvr>
                                      <p:tavLst>
                                        <p:tav tm="0">
                                          <p:val>
                                            <p:fltVal val="0.5"/>
                                          </p:val>
                                        </p:tav>
                                        <p:tav tm="100000">
                                          <p:val>
                                            <p:strVal val="#ppt_x"/>
                                          </p:val>
                                        </p:tav>
                                      </p:tavLst>
                                    </p:anim>
                                    <p:anim calcmode="lin" valueType="num">
                                      <p:cBhvr>
                                        <p:cTn id="19" dur="500" fill="hold"/>
                                        <p:tgtEl>
                                          <p:spTgt spid="9"/>
                                        </p:tgtEl>
                                        <p:attrNameLst>
                                          <p:attrName>ppt_y</p:attrName>
                                        </p:attrNameLst>
                                      </p:cBhvr>
                                      <p:tavLst>
                                        <p:tav tm="0">
                                          <p:val>
                                            <p:fltVal val="0.5"/>
                                          </p:val>
                                        </p:tav>
                                        <p:tav tm="100000">
                                          <p:val>
                                            <p:strVal val="#ppt_y"/>
                                          </p:val>
                                        </p:tav>
                                      </p:tavLst>
                                    </p:anim>
                                  </p:childTnLst>
                                </p:cTn>
                              </p:par>
                              <p:par>
                                <p:cTn id="20" presetID="23" presetClass="entr" presetSubtype="528"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23" presetClass="entr" presetSubtype="528"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 calcmode="lin" valueType="num">
                                      <p:cBhvr>
                                        <p:cTn id="30" dur="500" fill="hold"/>
                                        <p:tgtEl>
                                          <p:spTgt spid="19"/>
                                        </p:tgtEl>
                                        <p:attrNameLst>
                                          <p:attrName>ppt_x</p:attrName>
                                        </p:attrNameLst>
                                      </p:cBhvr>
                                      <p:tavLst>
                                        <p:tav tm="0">
                                          <p:val>
                                            <p:fltVal val="0.5"/>
                                          </p:val>
                                        </p:tav>
                                        <p:tav tm="100000">
                                          <p:val>
                                            <p:strVal val="#ppt_x"/>
                                          </p:val>
                                        </p:tav>
                                      </p:tavLst>
                                    </p:anim>
                                    <p:anim calcmode="lin" valueType="num">
                                      <p:cBhvr>
                                        <p:cTn id="31" dur="500" fill="hold"/>
                                        <p:tgtEl>
                                          <p:spTgt spid="19"/>
                                        </p:tgtEl>
                                        <p:attrNameLst>
                                          <p:attrName>ppt_y</p:attrName>
                                        </p:attrNameLst>
                                      </p:cBhvr>
                                      <p:tavLst>
                                        <p:tav tm="0">
                                          <p:val>
                                            <p:fltVal val="0.5"/>
                                          </p:val>
                                        </p:tav>
                                        <p:tav tm="100000">
                                          <p:val>
                                            <p:strVal val="#ppt_y"/>
                                          </p:val>
                                        </p:tav>
                                      </p:tavLst>
                                    </p:anim>
                                  </p:childTnLst>
                                </p:cTn>
                              </p:par>
                              <p:par>
                                <p:cTn id="32" presetID="23" presetClass="entr" presetSubtype="52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 calcmode="lin" valueType="num">
                                      <p:cBhvr>
                                        <p:cTn id="36" dur="500" fill="hold"/>
                                        <p:tgtEl>
                                          <p:spTgt spid="24"/>
                                        </p:tgtEl>
                                        <p:attrNameLst>
                                          <p:attrName>ppt_x</p:attrName>
                                        </p:attrNameLst>
                                      </p:cBhvr>
                                      <p:tavLst>
                                        <p:tav tm="0">
                                          <p:val>
                                            <p:fltVal val="0.5"/>
                                          </p:val>
                                        </p:tav>
                                        <p:tav tm="100000">
                                          <p:val>
                                            <p:strVal val="#ppt_x"/>
                                          </p:val>
                                        </p:tav>
                                      </p:tavLst>
                                    </p:anim>
                                    <p:anim calcmode="lin" valueType="num">
                                      <p:cBhvr>
                                        <p:cTn id="37" dur="500" fill="hold"/>
                                        <p:tgtEl>
                                          <p:spTgt spid="24"/>
                                        </p:tgtEl>
                                        <p:attrNameLst>
                                          <p:attrName>ppt_y</p:attrName>
                                        </p:attrNameLst>
                                      </p:cBhvr>
                                      <p:tavLst>
                                        <p:tav tm="0">
                                          <p:val>
                                            <p:fltVal val="0.5"/>
                                          </p:val>
                                        </p:tav>
                                        <p:tav tm="100000">
                                          <p:val>
                                            <p:strVal val="#ppt_y"/>
                                          </p:val>
                                        </p:tav>
                                      </p:tavLst>
                                    </p:anim>
                                  </p:childTnLst>
                                </p:cTn>
                              </p:par>
                            </p:childTnLst>
                          </p:cTn>
                        </p:par>
                        <p:par>
                          <p:cTn id="38" fill="hold">
                            <p:stCondLst>
                              <p:cond delay="2000"/>
                            </p:stCondLst>
                            <p:childTnLst>
                              <p:par>
                                <p:cTn id="39" presetID="27" presetClass="entr" presetSubtype="0" fill="hold" grpId="0" nodeType="afterEffect">
                                  <p:stCondLst>
                                    <p:cond delay="0"/>
                                  </p:stCondLst>
                                  <p:iterate type="lt">
                                    <p:tmPct val="50000"/>
                                  </p:iterate>
                                  <p:childTnLst>
                                    <p:set>
                                      <p:cBhvr>
                                        <p:cTn id="40" dur="1" fill="hold">
                                          <p:stCondLst>
                                            <p:cond delay="0"/>
                                          </p:stCondLst>
                                        </p:cTn>
                                        <p:tgtEl>
                                          <p:spTgt spid="2"/>
                                        </p:tgtEl>
                                        <p:attrNameLst>
                                          <p:attrName>style.visibility</p:attrName>
                                        </p:attrNameLst>
                                      </p:cBhvr>
                                      <p:to>
                                        <p:strVal val="visible"/>
                                      </p:to>
                                    </p:set>
                                    <p:anim calcmode="discrete" valueType="clr">
                                      <p:cBhvr override="childStyle">
                                        <p:cTn id="41"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2"/>
                                        </p:tgtEl>
                                        <p:attrNameLst>
                                          <p:attrName>fillcolor</p:attrName>
                                        </p:attrNameLst>
                                      </p:cBhvr>
                                      <p:tavLst>
                                        <p:tav tm="0">
                                          <p:val>
                                            <p:clrVal>
                                              <a:schemeClr val="accent2"/>
                                            </p:clrVal>
                                          </p:val>
                                        </p:tav>
                                        <p:tav tm="50000">
                                          <p:val>
                                            <p:clrVal>
                                              <a:schemeClr val="hlink"/>
                                            </p:clrVal>
                                          </p:val>
                                        </p:tav>
                                      </p:tavLst>
                                    </p:anim>
                                    <p:set>
                                      <p:cBhvr>
                                        <p:cTn id="43" dur="80"/>
                                        <p:tgtEl>
                                          <p:spTgt spid="2"/>
                                        </p:tgtEl>
                                        <p:attrNameLst>
                                          <p:attrName>fill.type</p:attrName>
                                        </p:attrNameLst>
                                      </p:cBhvr>
                                      <p:to>
                                        <p:strVal val="solid"/>
                                      </p:to>
                                    </p:set>
                                  </p:childTnLst>
                                </p:cTn>
                              </p:par>
                              <p:par>
                                <p:cTn id="44" presetID="27" presetClass="entr" presetSubtype="0" fill="hold" grpId="0" nodeType="withEffect">
                                  <p:stCondLst>
                                    <p:cond delay="400"/>
                                  </p:stCondLst>
                                  <p:iterate type="lt">
                                    <p:tmPct val="50000"/>
                                  </p:iterate>
                                  <p:childTnLst>
                                    <p:set>
                                      <p:cBhvr>
                                        <p:cTn id="45" dur="1" fill="hold">
                                          <p:stCondLst>
                                            <p:cond delay="0"/>
                                          </p:stCondLst>
                                        </p:cTn>
                                        <p:tgtEl>
                                          <p:spTgt spid="5"/>
                                        </p:tgtEl>
                                        <p:attrNameLst>
                                          <p:attrName>style.visibility</p:attrName>
                                        </p:attrNameLst>
                                      </p:cBhvr>
                                      <p:to>
                                        <p:strVal val="visible"/>
                                      </p:to>
                                    </p:set>
                                    <p:anim calcmode="discrete" valueType="clr">
                                      <p:cBhvr override="childStyle">
                                        <p:cTn id="46"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5"/>
                                        </p:tgtEl>
                                        <p:attrNameLst>
                                          <p:attrName>fillcolor</p:attrName>
                                        </p:attrNameLst>
                                      </p:cBhvr>
                                      <p:tavLst>
                                        <p:tav tm="0">
                                          <p:val>
                                            <p:clrVal>
                                              <a:schemeClr val="accent2"/>
                                            </p:clrVal>
                                          </p:val>
                                        </p:tav>
                                        <p:tav tm="50000">
                                          <p:val>
                                            <p:clrVal>
                                              <a:schemeClr val="hlink"/>
                                            </p:clrVal>
                                          </p:val>
                                        </p:tav>
                                      </p:tavLst>
                                    </p:anim>
                                    <p:set>
                                      <p:cBhvr>
                                        <p:cTn id="48" dur="80"/>
                                        <p:tgtEl>
                                          <p:spTgt spid="5"/>
                                        </p:tgtEl>
                                        <p:attrNameLst>
                                          <p:attrName>fill.type</p:attrName>
                                        </p:attrNameLst>
                                      </p:cBhvr>
                                      <p:to>
                                        <p:strVal val="solid"/>
                                      </p:to>
                                    </p:set>
                                  </p:childTnLst>
                                </p:cTn>
                              </p:par>
                              <p:par>
                                <p:cTn id="49" presetID="27" presetClass="entr" presetSubtype="0" fill="hold" grpId="0" nodeType="withEffect">
                                  <p:stCondLst>
                                    <p:cond delay="800"/>
                                  </p:stCondLst>
                                  <p:iterate type="lt">
                                    <p:tmPct val="50000"/>
                                  </p:iterate>
                                  <p:childTnLst>
                                    <p:set>
                                      <p:cBhvr>
                                        <p:cTn id="50" dur="1" fill="hold">
                                          <p:stCondLst>
                                            <p:cond delay="0"/>
                                          </p:stCondLst>
                                        </p:cTn>
                                        <p:tgtEl>
                                          <p:spTgt spid="3"/>
                                        </p:tgtEl>
                                        <p:attrNameLst>
                                          <p:attrName>style.visibility</p:attrName>
                                        </p:attrNameLst>
                                      </p:cBhvr>
                                      <p:to>
                                        <p:strVal val="visible"/>
                                      </p:to>
                                    </p:set>
                                    <p:anim calcmode="discrete" valueType="clr">
                                      <p:cBhvr override="childStyle">
                                        <p:cTn id="51"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52" dur="80"/>
                                        <p:tgtEl>
                                          <p:spTgt spid="3"/>
                                        </p:tgtEl>
                                        <p:attrNameLst>
                                          <p:attrName>fillcolor</p:attrName>
                                        </p:attrNameLst>
                                      </p:cBhvr>
                                      <p:tavLst>
                                        <p:tav tm="0">
                                          <p:val>
                                            <p:clrVal>
                                              <a:schemeClr val="accent2"/>
                                            </p:clrVal>
                                          </p:val>
                                        </p:tav>
                                        <p:tav tm="50000">
                                          <p:val>
                                            <p:clrVal>
                                              <a:schemeClr val="hlink"/>
                                            </p:clrVal>
                                          </p:val>
                                        </p:tav>
                                      </p:tavLst>
                                    </p:anim>
                                    <p:set>
                                      <p:cBhvr>
                                        <p:cTn id="53" dur="80"/>
                                        <p:tgtEl>
                                          <p:spTgt spid="3"/>
                                        </p:tgtEl>
                                        <p:attrNameLst>
                                          <p:attrName>fill.type</p:attrName>
                                        </p:attrNameLst>
                                      </p:cBhvr>
                                      <p:to>
                                        <p:strVal val="solid"/>
                                      </p:to>
                                    </p:set>
                                  </p:childTnLst>
                                </p:cTn>
                              </p:par>
                              <p:par>
                                <p:cTn id="54" presetID="27" presetClass="entr" presetSubtype="0" fill="hold" grpId="0" nodeType="withEffect">
                                  <p:stCondLst>
                                    <p:cond delay="1200"/>
                                  </p:stCondLst>
                                  <p:iterate type="lt">
                                    <p:tmPct val="50000"/>
                                  </p:iterate>
                                  <p:childTnLst>
                                    <p:set>
                                      <p:cBhvr>
                                        <p:cTn id="55" dur="1" fill="hold">
                                          <p:stCondLst>
                                            <p:cond delay="0"/>
                                          </p:stCondLst>
                                        </p:cTn>
                                        <p:tgtEl>
                                          <p:spTgt spid="4"/>
                                        </p:tgtEl>
                                        <p:attrNameLst>
                                          <p:attrName>style.visibility</p:attrName>
                                        </p:attrNameLst>
                                      </p:cBhvr>
                                      <p:to>
                                        <p:strVal val="visible"/>
                                      </p:to>
                                    </p:set>
                                    <p:anim calcmode="discrete" valueType="clr">
                                      <p:cBhvr override="childStyle">
                                        <p:cTn id="56"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4"/>
                                        </p:tgtEl>
                                        <p:attrNameLst>
                                          <p:attrName>fillcolor</p:attrName>
                                        </p:attrNameLst>
                                      </p:cBhvr>
                                      <p:tavLst>
                                        <p:tav tm="0">
                                          <p:val>
                                            <p:clrVal>
                                              <a:schemeClr val="accent2"/>
                                            </p:clrVal>
                                          </p:val>
                                        </p:tav>
                                        <p:tav tm="50000">
                                          <p:val>
                                            <p:clrVal>
                                              <a:schemeClr val="hlink"/>
                                            </p:clrVal>
                                          </p:val>
                                        </p:tav>
                                      </p:tavLst>
                                    </p:anim>
                                    <p:set>
                                      <p:cBhvr>
                                        <p:cTn id="58"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pic>
        <p:nvPicPr>
          <p:cNvPr id="40" name="Picture 2" descr="C:\d\ppt素材库\素材库\商务图集\3D小人 第二弹\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02237" y="2186962"/>
            <a:ext cx="2042219" cy="1156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Oval 5"/>
          <p:cNvSpPr>
            <a:spLocks noChangeArrowheads="1"/>
          </p:cNvSpPr>
          <p:nvPr/>
        </p:nvSpPr>
        <p:spPr bwMode="auto">
          <a:xfrm>
            <a:off x="2601593" y="3919603"/>
            <a:ext cx="4419558" cy="400276"/>
          </a:xfrm>
          <a:prstGeom prst="ellipse">
            <a:avLst/>
          </a:prstGeom>
          <a:gradFill rotWithShape="1">
            <a:gsLst>
              <a:gs pos="0">
                <a:srgbClr val="000000">
                  <a:alpha val="79999"/>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4809" tIns="42400" rIns="84809" bIns="42400" anchor="ctr"/>
          <a:lstStyle/>
          <a:p>
            <a:endParaRPr lang="zh-CN" altLang="en-US"/>
          </a:p>
        </p:txBody>
      </p:sp>
      <p:sp>
        <p:nvSpPr>
          <p:cNvPr id="42" name="Freeform 6"/>
          <p:cNvSpPr>
            <a:spLocks/>
          </p:cNvSpPr>
          <p:nvPr/>
        </p:nvSpPr>
        <p:spPr bwMode="auto">
          <a:xfrm>
            <a:off x="5724770" y="2998855"/>
            <a:ext cx="8819" cy="3401"/>
          </a:xfrm>
          <a:custGeom>
            <a:avLst/>
            <a:gdLst>
              <a:gd name="T0" fmla="*/ 0 w 1"/>
              <a:gd name="T1" fmla="*/ 0 h 4763"/>
              <a:gd name="T2" fmla="*/ 0 w 1"/>
              <a:gd name="T3" fmla="*/ 0 h 4763"/>
              <a:gd name="T4" fmla="*/ 114319050 w 1"/>
              <a:gd name="T5" fmla="*/ 0 h 4763"/>
              <a:gd name="T6" fmla="*/ 0 w 1"/>
              <a:gd name="T7" fmla="*/ 0 h 476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4763">
                <a:moveTo>
                  <a:pt x="0" y="0"/>
                </a:moveTo>
                <a:cubicBezTo>
                  <a:pt x="0" y="0"/>
                  <a:pt x="0" y="0"/>
                  <a:pt x="0" y="0"/>
                </a:cubicBezTo>
                <a:cubicBezTo>
                  <a:pt x="0" y="0"/>
                  <a:pt x="1" y="0"/>
                  <a:pt x="1" y="0"/>
                </a:cubicBezTo>
                <a:lnTo>
                  <a:pt x="0" y="0"/>
                </a:lnTo>
                <a:close/>
              </a:path>
            </a:pathLst>
          </a:custGeom>
          <a:gradFill rotWithShape="1">
            <a:gsLst>
              <a:gs pos="0">
                <a:schemeClr val="accent1"/>
              </a:gs>
              <a:gs pos="100000">
                <a:schemeClr val="hlink"/>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4809" tIns="42400" rIns="84809" bIns="42400"/>
          <a:lstStyle/>
          <a:p>
            <a:endParaRPr lang="zh-CN" altLang="en-US"/>
          </a:p>
        </p:txBody>
      </p:sp>
      <p:sp>
        <p:nvSpPr>
          <p:cNvPr id="44" name="Freeform 9"/>
          <p:cNvSpPr>
            <a:spLocks/>
          </p:cNvSpPr>
          <p:nvPr/>
        </p:nvSpPr>
        <p:spPr bwMode="auto">
          <a:xfrm>
            <a:off x="3295777" y="3522729"/>
            <a:ext cx="5039" cy="7937"/>
          </a:xfrm>
          <a:custGeom>
            <a:avLst/>
            <a:gdLst>
              <a:gd name="T0" fmla="*/ 0 w 4763"/>
              <a:gd name="T1" fmla="*/ 129677597 h 1"/>
              <a:gd name="T2" fmla="*/ 0 w 4763"/>
              <a:gd name="T3" fmla="*/ 0 h 1"/>
              <a:gd name="T4" fmla="*/ 0 w 4763"/>
              <a:gd name="T5" fmla="*/ 129677597 h 1"/>
              <a:gd name="T6" fmla="*/ 0 60000 65536"/>
              <a:gd name="T7" fmla="*/ 0 60000 65536"/>
              <a:gd name="T8" fmla="*/ 0 60000 65536"/>
            </a:gdLst>
            <a:ahLst/>
            <a:cxnLst>
              <a:cxn ang="T6">
                <a:pos x="T0" y="T1"/>
              </a:cxn>
              <a:cxn ang="T7">
                <a:pos x="T2" y="T3"/>
              </a:cxn>
              <a:cxn ang="T8">
                <a:pos x="T4" y="T5"/>
              </a:cxn>
            </a:cxnLst>
            <a:rect l="0" t="0" r="r" b="b"/>
            <a:pathLst>
              <a:path w="4763" h="1">
                <a:moveTo>
                  <a:pt x="0" y="1"/>
                </a:moveTo>
                <a:cubicBezTo>
                  <a:pt x="0" y="1"/>
                  <a:pt x="0" y="1"/>
                  <a:pt x="0" y="0"/>
                </a:cubicBezTo>
                <a:cubicBezTo>
                  <a:pt x="0" y="1"/>
                  <a:pt x="0" y="1"/>
                  <a:pt x="0" y="1"/>
                </a:cubicBezTo>
                <a:close/>
              </a:path>
            </a:pathLst>
          </a:custGeom>
          <a:solidFill>
            <a:srgbClr val="FF0000"/>
          </a:solidFill>
          <a:ln>
            <a:noFill/>
          </a:ln>
          <a:effectLst/>
          <a:extLst/>
        </p:spPr>
        <p:txBody>
          <a:bodyPr lIns="84809" tIns="42400" rIns="84809" bIns="42400"/>
          <a:lstStyle/>
          <a:p>
            <a:endParaRPr lang="zh-CN" altLang="en-US"/>
          </a:p>
        </p:txBody>
      </p:sp>
      <p:grpSp>
        <p:nvGrpSpPr>
          <p:cNvPr id="45" name="组合 44"/>
          <p:cNvGrpSpPr/>
          <p:nvPr/>
        </p:nvGrpSpPr>
        <p:grpSpPr>
          <a:xfrm>
            <a:off x="3135776" y="1904610"/>
            <a:ext cx="1548357" cy="1626054"/>
            <a:chOff x="3951288" y="2882900"/>
            <a:chExt cx="1951037" cy="2276475"/>
          </a:xfrm>
        </p:grpSpPr>
        <p:grpSp>
          <p:nvGrpSpPr>
            <p:cNvPr id="46" name="组合 45"/>
            <p:cNvGrpSpPr/>
            <p:nvPr/>
          </p:nvGrpSpPr>
          <p:grpSpPr>
            <a:xfrm>
              <a:off x="3951288" y="2882900"/>
              <a:ext cx="1951037" cy="2265363"/>
              <a:chOff x="3951288" y="2882900"/>
              <a:chExt cx="1951037" cy="2265363"/>
            </a:xfrm>
          </p:grpSpPr>
          <p:sp>
            <p:nvSpPr>
              <p:cNvPr id="48" name="Freeform 10"/>
              <p:cNvSpPr>
                <a:spLocks/>
              </p:cNvSpPr>
              <p:nvPr/>
            </p:nvSpPr>
            <p:spPr bwMode="auto">
              <a:xfrm>
                <a:off x="5789613" y="2882900"/>
                <a:ext cx="112712" cy="407988"/>
              </a:xfrm>
              <a:custGeom>
                <a:avLst/>
                <a:gdLst>
                  <a:gd name="T0" fmla="*/ 764257425 w 9"/>
                  <a:gd name="T1" fmla="*/ 2147483647 h 39"/>
                  <a:gd name="T2" fmla="*/ 1146392472 w 9"/>
                  <a:gd name="T3" fmla="*/ 1148710892 h 39"/>
                  <a:gd name="T4" fmla="*/ 509509173 w 9"/>
                  <a:gd name="T5" fmla="*/ 0 h 39"/>
                  <a:gd name="T6" fmla="*/ 509509173 w 9"/>
                  <a:gd name="T7" fmla="*/ 104431119 h 39"/>
                  <a:gd name="T8" fmla="*/ 0 w 9"/>
                  <a:gd name="T9" fmla="*/ 2147483647 h 39"/>
                  <a:gd name="T10" fmla="*/ 764257425 w 9"/>
                  <a:gd name="T11" fmla="*/ 2147483647 h 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39">
                    <a:moveTo>
                      <a:pt x="6" y="39"/>
                    </a:moveTo>
                    <a:cubicBezTo>
                      <a:pt x="9" y="11"/>
                      <a:pt x="9" y="11"/>
                      <a:pt x="9" y="11"/>
                    </a:cubicBezTo>
                    <a:cubicBezTo>
                      <a:pt x="4" y="0"/>
                      <a:pt x="4" y="0"/>
                      <a:pt x="4" y="0"/>
                    </a:cubicBezTo>
                    <a:cubicBezTo>
                      <a:pt x="4" y="1"/>
                      <a:pt x="4" y="1"/>
                      <a:pt x="4" y="1"/>
                    </a:cubicBezTo>
                    <a:cubicBezTo>
                      <a:pt x="0" y="31"/>
                      <a:pt x="0" y="31"/>
                      <a:pt x="0" y="31"/>
                    </a:cubicBezTo>
                    <a:lnTo>
                      <a:pt x="6" y="39"/>
                    </a:lnTo>
                    <a:close/>
                  </a:path>
                </a:pathLst>
              </a:custGeom>
              <a:solidFill>
                <a:srgbClr val="FF0000"/>
              </a:solid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sp>
            <p:nvSpPr>
              <p:cNvPr id="49" name="Freeform 12"/>
              <p:cNvSpPr>
                <a:spLocks/>
              </p:cNvSpPr>
              <p:nvPr/>
            </p:nvSpPr>
            <p:spPr bwMode="auto">
              <a:xfrm>
                <a:off x="3951288" y="2892425"/>
                <a:ext cx="1889125" cy="2255838"/>
              </a:xfrm>
              <a:custGeom>
                <a:avLst/>
                <a:gdLst>
                  <a:gd name="T0" fmla="*/ 2147483647 w 150"/>
                  <a:gd name="T1" fmla="*/ 2147483647 h 215"/>
                  <a:gd name="T2" fmla="*/ 2147483647 w 150"/>
                  <a:gd name="T3" fmla="*/ 2147483647 h 215"/>
                  <a:gd name="T4" fmla="*/ 2147483647 w 150"/>
                  <a:gd name="T5" fmla="*/ 2147483647 h 215"/>
                  <a:gd name="T6" fmla="*/ 2147483647 w 150"/>
                  <a:gd name="T7" fmla="*/ 2147483647 h 215"/>
                  <a:gd name="T8" fmla="*/ 2147483647 w 150"/>
                  <a:gd name="T9" fmla="*/ 0 h 215"/>
                  <a:gd name="T10" fmla="*/ 2147483647 w 150"/>
                  <a:gd name="T11" fmla="*/ 2147483647 h 215"/>
                  <a:gd name="T12" fmla="*/ 2016614712 w 150"/>
                  <a:gd name="T13" fmla="*/ 2147483647 h 215"/>
                  <a:gd name="T14" fmla="*/ 2147483647 w 150"/>
                  <a:gd name="T15" fmla="*/ 2147483647 h 215"/>
                  <a:gd name="T16" fmla="*/ 2147483647 w 150"/>
                  <a:gd name="T17" fmla="*/ 2147483647 h 2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0" h="215">
                    <a:moveTo>
                      <a:pt x="95" y="65"/>
                    </a:moveTo>
                    <a:cubicBezTo>
                      <a:pt x="111" y="49"/>
                      <a:pt x="128" y="38"/>
                      <a:pt x="146" y="30"/>
                    </a:cubicBezTo>
                    <a:cubicBezTo>
                      <a:pt x="146" y="30"/>
                      <a:pt x="146" y="30"/>
                      <a:pt x="146" y="30"/>
                    </a:cubicBezTo>
                    <a:cubicBezTo>
                      <a:pt x="146" y="29"/>
                      <a:pt x="146" y="29"/>
                      <a:pt x="146" y="29"/>
                    </a:cubicBezTo>
                    <a:cubicBezTo>
                      <a:pt x="150" y="0"/>
                      <a:pt x="150" y="0"/>
                      <a:pt x="150" y="0"/>
                    </a:cubicBezTo>
                    <a:cubicBezTo>
                      <a:pt x="128" y="8"/>
                      <a:pt x="105" y="22"/>
                      <a:pt x="85" y="39"/>
                    </a:cubicBezTo>
                    <a:cubicBezTo>
                      <a:pt x="26" y="90"/>
                      <a:pt x="0" y="161"/>
                      <a:pt x="16" y="215"/>
                    </a:cubicBezTo>
                    <a:cubicBezTo>
                      <a:pt x="49" y="195"/>
                      <a:pt x="49" y="195"/>
                      <a:pt x="49" y="195"/>
                    </a:cubicBezTo>
                    <a:cubicBezTo>
                      <a:pt x="37" y="157"/>
                      <a:pt x="54" y="104"/>
                      <a:pt x="95" y="65"/>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sp>
            <p:nvSpPr>
              <p:cNvPr id="50" name="Freeform 17"/>
              <p:cNvSpPr>
                <a:spLocks/>
              </p:cNvSpPr>
              <p:nvPr/>
            </p:nvSpPr>
            <p:spPr bwMode="auto">
              <a:xfrm>
                <a:off x="4416425" y="3208338"/>
                <a:ext cx="1436688" cy="1731962"/>
              </a:xfrm>
              <a:custGeom>
                <a:avLst/>
                <a:gdLst>
                  <a:gd name="T0" fmla="*/ 1511624801 w 114"/>
                  <a:gd name="T1" fmla="*/ 2147483647 h 165"/>
                  <a:gd name="T2" fmla="*/ 1511624801 w 114"/>
                  <a:gd name="T3" fmla="*/ 2147483647 h 165"/>
                  <a:gd name="T4" fmla="*/ 2147483647 w 114"/>
                  <a:gd name="T5" fmla="*/ 2147483647 h 165"/>
                  <a:gd name="T6" fmla="*/ 2147483647 w 114"/>
                  <a:gd name="T7" fmla="*/ 2147483647 h 165"/>
                  <a:gd name="T8" fmla="*/ 2147483647 w 114"/>
                  <a:gd name="T9" fmla="*/ 839407438 h 165"/>
                  <a:gd name="T10" fmla="*/ 2147483647 w 114"/>
                  <a:gd name="T11" fmla="*/ 0 h 165"/>
                  <a:gd name="T12" fmla="*/ 2147483647 w 114"/>
                  <a:gd name="T13" fmla="*/ 2147483647 h 165"/>
                  <a:gd name="T14" fmla="*/ 1511624801 w 114"/>
                  <a:gd name="T15" fmla="*/ 2147483647 h 1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4" h="165">
                    <a:moveTo>
                      <a:pt x="12" y="165"/>
                    </a:moveTo>
                    <a:cubicBezTo>
                      <a:pt x="12" y="165"/>
                      <a:pt x="12" y="165"/>
                      <a:pt x="12" y="165"/>
                    </a:cubicBezTo>
                    <a:cubicBezTo>
                      <a:pt x="20" y="165"/>
                      <a:pt x="20" y="165"/>
                      <a:pt x="20" y="165"/>
                    </a:cubicBezTo>
                    <a:cubicBezTo>
                      <a:pt x="12" y="142"/>
                      <a:pt x="20" y="112"/>
                      <a:pt x="20" y="112"/>
                    </a:cubicBezTo>
                    <a:cubicBezTo>
                      <a:pt x="20" y="112"/>
                      <a:pt x="38" y="41"/>
                      <a:pt x="114" y="8"/>
                    </a:cubicBezTo>
                    <a:cubicBezTo>
                      <a:pt x="109" y="0"/>
                      <a:pt x="109" y="0"/>
                      <a:pt x="109" y="0"/>
                    </a:cubicBezTo>
                    <a:cubicBezTo>
                      <a:pt x="91" y="8"/>
                      <a:pt x="74" y="19"/>
                      <a:pt x="58" y="35"/>
                    </a:cubicBezTo>
                    <a:cubicBezTo>
                      <a:pt x="17" y="74"/>
                      <a:pt x="0" y="127"/>
                      <a:pt x="12" y="165"/>
                    </a:cubicBezTo>
                    <a:close/>
                  </a:path>
                </a:pathLst>
              </a:custGeom>
              <a:solidFill>
                <a:srgbClr val="FF0000"/>
              </a:solid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grpSp>
        <p:sp>
          <p:nvSpPr>
            <p:cNvPr id="47" name="Freeform 11"/>
            <p:cNvSpPr>
              <a:spLocks/>
            </p:cNvSpPr>
            <p:nvPr/>
          </p:nvSpPr>
          <p:spPr bwMode="auto">
            <a:xfrm>
              <a:off x="4152900" y="4940300"/>
              <a:ext cx="515938" cy="219075"/>
            </a:xfrm>
            <a:custGeom>
              <a:avLst/>
              <a:gdLst>
                <a:gd name="T0" fmla="*/ 2147483647 w 41"/>
                <a:gd name="T1" fmla="*/ 0 h 21"/>
                <a:gd name="T2" fmla="*/ 2147483647 w 41"/>
                <a:gd name="T3" fmla="*/ 0 h 21"/>
                <a:gd name="T4" fmla="*/ 0 w 41"/>
                <a:gd name="T5" fmla="*/ 2091009904 h 21"/>
                <a:gd name="T6" fmla="*/ 1005965958 w 41"/>
                <a:gd name="T7" fmla="*/ 2091009904 h 21"/>
                <a:gd name="T8" fmla="*/ 2147483647 w 41"/>
                <a:gd name="T9" fmla="*/ 0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21">
                  <a:moveTo>
                    <a:pt x="41" y="0"/>
                  </a:moveTo>
                  <a:cubicBezTo>
                    <a:pt x="33" y="0"/>
                    <a:pt x="33" y="0"/>
                    <a:pt x="33" y="0"/>
                  </a:cubicBezTo>
                  <a:cubicBezTo>
                    <a:pt x="0" y="20"/>
                    <a:pt x="0" y="20"/>
                    <a:pt x="0" y="20"/>
                  </a:cubicBezTo>
                  <a:cubicBezTo>
                    <a:pt x="0" y="21"/>
                    <a:pt x="8" y="20"/>
                    <a:pt x="8" y="20"/>
                  </a:cubicBezTo>
                  <a:lnTo>
                    <a:pt x="41" y="0"/>
                  </a:lnTo>
                  <a:close/>
                </a:path>
              </a:pathLst>
            </a:custGeom>
            <a:solidFill>
              <a:srgbClr val="FF0000"/>
            </a:solidFill>
            <a:ln w="9525" cap="flat" cmpd="sng">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grpSp>
      <p:sp>
        <p:nvSpPr>
          <p:cNvPr id="51" name="Freeform 16"/>
          <p:cNvSpPr>
            <a:spLocks/>
          </p:cNvSpPr>
          <p:nvPr/>
        </p:nvSpPr>
        <p:spPr bwMode="auto">
          <a:xfrm>
            <a:off x="4594683" y="1911417"/>
            <a:ext cx="40315" cy="225653"/>
          </a:xfrm>
          <a:custGeom>
            <a:avLst/>
            <a:gdLst>
              <a:gd name="T0" fmla="*/ 0 w 8"/>
              <a:gd name="T1" fmla="*/ 1575389274 h 60"/>
              <a:gd name="T2" fmla="*/ 268333934 w 8"/>
              <a:gd name="T3" fmla="*/ 0 h 60"/>
              <a:gd name="T4" fmla="*/ 0 w 8"/>
              <a:gd name="T5" fmla="*/ 1522877523 h 60"/>
              <a:gd name="T6" fmla="*/ 0 w 8"/>
              <a:gd name="T7" fmla="*/ 1575389274 h 6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60">
                <a:moveTo>
                  <a:pt x="0" y="60"/>
                </a:moveTo>
                <a:lnTo>
                  <a:pt x="8" y="0"/>
                </a:lnTo>
                <a:lnTo>
                  <a:pt x="0" y="58"/>
                </a:lnTo>
                <a:lnTo>
                  <a:pt x="0" y="60"/>
                </a:lnTo>
                <a:close/>
              </a:path>
            </a:pathLst>
          </a:custGeom>
          <a:solidFill>
            <a:srgbClr val="FF0000"/>
          </a:solidFill>
          <a:ln>
            <a:noFill/>
          </a:ln>
          <a:effectLst/>
          <a:extLst/>
        </p:spPr>
        <p:txBody>
          <a:bodyPr lIns="84809" tIns="42400" rIns="84809" bIns="42400"/>
          <a:lstStyle/>
          <a:p>
            <a:endParaRPr lang="zh-CN" altLang="en-US"/>
          </a:p>
        </p:txBody>
      </p:sp>
      <p:grpSp>
        <p:nvGrpSpPr>
          <p:cNvPr id="52" name="组合 51"/>
          <p:cNvGrpSpPr/>
          <p:nvPr/>
        </p:nvGrpSpPr>
        <p:grpSpPr>
          <a:xfrm>
            <a:off x="3334828" y="3119052"/>
            <a:ext cx="2829626" cy="1087437"/>
            <a:chOff x="4202113" y="4583113"/>
            <a:chExt cx="3565525" cy="1522412"/>
          </a:xfrm>
        </p:grpSpPr>
        <p:sp>
          <p:nvSpPr>
            <p:cNvPr id="53" name="Freeform 7"/>
            <p:cNvSpPr>
              <a:spLocks/>
            </p:cNvSpPr>
            <p:nvPr/>
          </p:nvSpPr>
          <p:spPr bwMode="auto">
            <a:xfrm>
              <a:off x="4619625" y="4802188"/>
              <a:ext cx="3148013" cy="1303337"/>
            </a:xfrm>
            <a:custGeom>
              <a:avLst/>
              <a:gdLst>
                <a:gd name="T0" fmla="*/ 2147483647 w 250"/>
                <a:gd name="T1" fmla="*/ 2147483647 h 124"/>
                <a:gd name="T2" fmla="*/ 0 w 250"/>
                <a:gd name="T3" fmla="*/ 2147483647 h 124"/>
                <a:gd name="T4" fmla="*/ 2147483647 w 250"/>
                <a:gd name="T5" fmla="*/ 2147483647 h 124"/>
                <a:gd name="T6" fmla="*/ 2147483647 w 250"/>
                <a:gd name="T7" fmla="*/ 1259666538 h 124"/>
                <a:gd name="T8" fmla="*/ 2147483647 w 250"/>
                <a:gd name="T9" fmla="*/ 0 h 124"/>
                <a:gd name="T10" fmla="*/ 2147483647 w 250"/>
                <a:gd name="T11" fmla="*/ 2147483647 h 1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0" h="124">
                  <a:moveTo>
                    <a:pt x="201" y="54"/>
                  </a:moveTo>
                  <a:cubicBezTo>
                    <a:pt x="135" y="110"/>
                    <a:pt x="51" y="122"/>
                    <a:pt x="0" y="86"/>
                  </a:cubicBezTo>
                  <a:cubicBezTo>
                    <a:pt x="26" y="108"/>
                    <a:pt x="68" y="124"/>
                    <a:pt x="133" y="105"/>
                  </a:cubicBezTo>
                  <a:cubicBezTo>
                    <a:pt x="181" y="91"/>
                    <a:pt x="223" y="55"/>
                    <a:pt x="250" y="12"/>
                  </a:cubicBezTo>
                  <a:cubicBezTo>
                    <a:pt x="247" y="0"/>
                    <a:pt x="247" y="0"/>
                    <a:pt x="247" y="0"/>
                  </a:cubicBezTo>
                  <a:cubicBezTo>
                    <a:pt x="235" y="19"/>
                    <a:pt x="219" y="38"/>
                    <a:pt x="201" y="54"/>
                  </a:cubicBezTo>
                  <a:close/>
                </a:path>
              </a:pathLst>
            </a:custGeom>
            <a:gradFill rotWithShape="1">
              <a:gsLst>
                <a:gs pos="0">
                  <a:srgbClr val="1C1C1C"/>
                </a:gs>
                <a:gs pos="100000">
                  <a:srgbClr val="333333"/>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sp>
          <p:nvSpPr>
            <p:cNvPr id="54" name="Freeform 13"/>
            <p:cNvSpPr>
              <a:spLocks/>
            </p:cNvSpPr>
            <p:nvPr/>
          </p:nvSpPr>
          <p:spPr bwMode="auto">
            <a:xfrm>
              <a:off x="4202113" y="4583113"/>
              <a:ext cx="3527425" cy="1501775"/>
            </a:xfrm>
            <a:custGeom>
              <a:avLst/>
              <a:gdLst>
                <a:gd name="T0" fmla="*/ 2147483647 w 280"/>
                <a:gd name="T1" fmla="*/ 2147483647 h 143"/>
                <a:gd name="T2" fmla="*/ 2147483647 w 280"/>
                <a:gd name="T3" fmla="*/ 2147483647 h 143"/>
                <a:gd name="T4" fmla="*/ 2147483647 w 280"/>
                <a:gd name="T5" fmla="*/ 2147483647 h 143"/>
                <a:gd name="T6" fmla="*/ 2147483647 w 280"/>
                <a:gd name="T7" fmla="*/ 0 h 143"/>
                <a:gd name="T8" fmla="*/ 2147483647 w 280"/>
                <a:gd name="T9" fmla="*/ 2147483647 h 143"/>
                <a:gd name="T10" fmla="*/ 2147483647 w 280"/>
                <a:gd name="T11" fmla="*/ 2147483647 h 143"/>
                <a:gd name="T12" fmla="*/ 2147483647 w 280"/>
                <a:gd name="T13" fmla="*/ 2147483647 h 143"/>
                <a:gd name="T14" fmla="*/ 2147483647 w 280"/>
                <a:gd name="T15" fmla="*/ 2147483647 h 143"/>
                <a:gd name="T16" fmla="*/ 0 w 280"/>
                <a:gd name="T17" fmla="*/ 2147483647 h 143"/>
                <a:gd name="T18" fmla="*/ 2147483647 w 280"/>
                <a:gd name="T19" fmla="*/ 2147483647 h 143"/>
                <a:gd name="T20" fmla="*/ 2147483647 w 280"/>
                <a:gd name="T21" fmla="*/ 2147483647 h 1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0" h="143">
                  <a:moveTo>
                    <a:pt x="234" y="75"/>
                  </a:moveTo>
                  <a:cubicBezTo>
                    <a:pt x="252" y="59"/>
                    <a:pt x="268" y="40"/>
                    <a:pt x="280" y="21"/>
                  </a:cubicBezTo>
                  <a:cubicBezTo>
                    <a:pt x="280" y="21"/>
                    <a:pt x="280" y="21"/>
                    <a:pt x="280" y="21"/>
                  </a:cubicBezTo>
                  <a:cubicBezTo>
                    <a:pt x="280" y="21"/>
                    <a:pt x="242" y="5"/>
                    <a:pt x="231" y="0"/>
                  </a:cubicBezTo>
                  <a:cubicBezTo>
                    <a:pt x="223" y="12"/>
                    <a:pt x="214" y="24"/>
                    <a:pt x="203" y="35"/>
                  </a:cubicBezTo>
                  <a:cubicBezTo>
                    <a:pt x="161" y="75"/>
                    <a:pt x="108" y="91"/>
                    <a:pt x="71" y="77"/>
                  </a:cubicBezTo>
                  <a:cubicBezTo>
                    <a:pt x="61" y="74"/>
                    <a:pt x="52" y="68"/>
                    <a:pt x="45" y="61"/>
                  </a:cubicBezTo>
                  <a:cubicBezTo>
                    <a:pt x="39" y="56"/>
                    <a:pt x="35" y="50"/>
                    <a:pt x="32" y="43"/>
                  </a:cubicBezTo>
                  <a:cubicBezTo>
                    <a:pt x="0" y="63"/>
                    <a:pt x="0" y="63"/>
                    <a:pt x="0" y="63"/>
                  </a:cubicBezTo>
                  <a:cubicBezTo>
                    <a:pt x="4" y="72"/>
                    <a:pt x="14" y="91"/>
                    <a:pt x="33" y="107"/>
                  </a:cubicBezTo>
                  <a:cubicBezTo>
                    <a:pt x="84" y="143"/>
                    <a:pt x="168" y="131"/>
                    <a:pt x="234" y="75"/>
                  </a:cubicBezTo>
                  <a:close/>
                </a:path>
              </a:pathLst>
            </a:custGeom>
            <a:gradFill rotWithShape="1">
              <a:gsLst>
                <a:gs pos="0">
                  <a:srgbClr val="C0C0C0"/>
                </a:gs>
                <a:gs pos="100000">
                  <a:srgbClr val="EAEAEA"/>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sp>
          <p:nvSpPr>
            <p:cNvPr id="55" name="Freeform 18"/>
            <p:cNvSpPr>
              <a:spLocks/>
            </p:cNvSpPr>
            <p:nvPr/>
          </p:nvSpPr>
          <p:spPr bwMode="auto">
            <a:xfrm>
              <a:off x="4605338" y="5033963"/>
              <a:ext cx="493712" cy="357187"/>
            </a:xfrm>
            <a:custGeom>
              <a:avLst/>
              <a:gdLst>
                <a:gd name="T0" fmla="*/ 2147483647 w 39"/>
                <a:gd name="T1" fmla="*/ 2147483647 h 34"/>
                <a:gd name="T2" fmla="*/ 764255878 w 39"/>
                <a:gd name="T3" fmla="*/ 0 h 34"/>
                <a:gd name="T4" fmla="*/ 127373868 w 39"/>
                <a:gd name="T5" fmla="*/ 0 h 34"/>
                <a:gd name="T6" fmla="*/ 0 w 39"/>
                <a:gd name="T7" fmla="*/ 0 h 34"/>
                <a:gd name="T8" fmla="*/ 1655885625 w 39"/>
                <a:gd name="T9" fmla="*/ 1886938241 h 34"/>
                <a:gd name="T10" fmla="*/ 2147483647 w 39"/>
                <a:gd name="T11" fmla="*/ 2147483647 h 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 h="34">
                  <a:moveTo>
                    <a:pt x="39" y="34"/>
                  </a:moveTo>
                  <a:cubicBezTo>
                    <a:pt x="20" y="25"/>
                    <a:pt x="12" y="13"/>
                    <a:pt x="6" y="0"/>
                  </a:cubicBezTo>
                  <a:cubicBezTo>
                    <a:pt x="1" y="0"/>
                    <a:pt x="1" y="0"/>
                    <a:pt x="1" y="0"/>
                  </a:cubicBezTo>
                  <a:cubicBezTo>
                    <a:pt x="0" y="0"/>
                    <a:pt x="0" y="0"/>
                    <a:pt x="0" y="0"/>
                  </a:cubicBezTo>
                  <a:cubicBezTo>
                    <a:pt x="3" y="7"/>
                    <a:pt x="7" y="13"/>
                    <a:pt x="13" y="18"/>
                  </a:cubicBezTo>
                  <a:cubicBezTo>
                    <a:pt x="20" y="25"/>
                    <a:pt x="29" y="31"/>
                    <a:pt x="39" y="34"/>
                  </a:cubicBezTo>
                  <a:close/>
                </a:path>
              </a:pathLst>
            </a:custGeom>
            <a:gradFill rotWithShape="1">
              <a:gsLst>
                <a:gs pos="0">
                  <a:srgbClr val="808080"/>
                </a:gs>
                <a:gs pos="100000">
                  <a:srgbClr val="B2B2B2"/>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grpSp>
      <p:grpSp>
        <p:nvGrpSpPr>
          <p:cNvPr id="56" name="组合 55"/>
          <p:cNvGrpSpPr/>
          <p:nvPr/>
        </p:nvGrpSpPr>
        <p:grpSpPr>
          <a:xfrm>
            <a:off x="4724444" y="1791217"/>
            <a:ext cx="1839383" cy="1462768"/>
            <a:chOff x="5953125" y="2724150"/>
            <a:chExt cx="2317750" cy="2047875"/>
          </a:xfrm>
        </p:grpSpPr>
        <p:sp>
          <p:nvSpPr>
            <p:cNvPr id="57" name="Freeform 8"/>
            <p:cNvSpPr>
              <a:spLocks/>
            </p:cNvSpPr>
            <p:nvPr/>
          </p:nvSpPr>
          <p:spPr bwMode="auto">
            <a:xfrm>
              <a:off x="7604125" y="2997200"/>
              <a:ext cx="666750" cy="1773238"/>
            </a:xfrm>
            <a:custGeom>
              <a:avLst/>
              <a:gdLst>
                <a:gd name="T0" fmla="*/ 1639478238 w 53"/>
                <a:gd name="T1" fmla="*/ 1363548963 h 169"/>
                <a:gd name="T2" fmla="*/ 2147483647 w 53"/>
                <a:gd name="T3" fmla="*/ 2147483647 h 169"/>
                <a:gd name="T4" fmla="*/ 2147483647 w 53"/>
                <a:gd name="T5" fmla="*/ 2147483647 h 169"/>
                <a:gd name="T6" fmla="*/ 2147483647 w 53"/>
                <a:gd name="T7" fmla="*/ 2147483647 h 169"/>
                <a:gd name="T8" fmla="*/ 0 w 53"/>
                <a:gd name="T9" fmla="*/ 0 h 169"/>
                <a:gd name="T10" fmla="*/ 1639478238 w 53"/>
                <a:gd name="T11" fmla="*/ 1363548963 h 16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 h="169">
                  <a:moveTo>
                    <a:pt x="13" y="13"/>
                  </a:moveTo>
                  <a:cubicBezTo>
                    <a:pt x="44" y="49"/>
                    <a:pt x="44" y="105"/>
                    <a:pt x="19" y="156"/>
                  </a:cubicBezTo>
                  <a:cubicBezTo>
                    <a:pt x="19" y="156"/>
                    <a:pt x="19" y="156"/>
                    <a:pt x="19" y="156"/>
                  </a:cubicBezTo>
                  <a:cubicBezTo>
                    <a:pt x="21" y="169"/>
                    <a:pt x="21" y="169"/>
                    <a:pt x="21" y="169"/>
                  </a:cubicBezTo>
                  <a:cubicBezTo>
                    <a:pt x="53" y="108"/>
                    <a:pt x="53" y="39"/>
                    <a:pt x="0" y="0"/>
                  </a:cubicBezTo>
                  <a:cubicBezTo>
                    <a:pt x="5" y="4"/>
                    <a:pt x="9" y="8"/>
                    <a:pt x="13" y="13"/>
                  </a:cubicBezTo>
                  <a:close/>
                </a:path>
              </a:pathLst>
            </a:custGeom>
            <a:gradFill rotWithShape="1">
              <a:gsLst>
                <a:gs pos="0">
                  <a:srgbClr val="1C1C1C"/>
                </a:gs>
                <a:gs pos="100000">
                  <a:srgbClr val="333333"/>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sp>
          <p:nvSpPr>
            <p:cNvPr id="58" name="Freeform 14"/>
            <p:cNvSpPr>
              <a:spLocks/>
            </p:cNvSpPr>
            <p:nvPr/>
          </p:nvSpPr>
          <p:spPr bwMode="auto">
            <a:xfrm>
              <a:off x="7213600" y="4414838"/>
              <a:ext cx="655638" cy="357187"/>
            </a:xfrm>
            <a:custGeom>
              <a:avLst/>
              <a:gdLst>
                <a:gd name="T0" fmla="*/ 2147483647 w 52"/>
                <a:gd name="T1" fmla="*/ 2147483647 h 34"/>
                <a:gd name="T2" fmla="*/ 2147483647 w 52"/>
                <a:gd name="T3" fmla="*/ 2147483647 h 34"/>
                <a:gd name="T4" fmla="*/ 126340568 w 52"/>
                <a:gd name="T5" fmla="*/ 0 h 34"/>
                <a:gd name="T6" fmla="*/ 0 w 52"/>
                <a:gd name="T7" fmla="*/ 0 h 34"/>
                <a:gd name="T8" fmla="*/ 379034322 w 52"/>
                <a:gd name="T9" fmla="*/ 1048300189 h 34"/>
                <a:gd name="T10" fmla="*/ 2147483647 w 52"/>
                <a:gd name="T11" fmla="*/ 2147483647 h 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2" h="34">
                  <a:moveTo>
                    <a:pt x="52" y="34"/>
                  </a:moveTo>
                  <a:cubicBezTo>
                    <a:pt x="50" y="21"/>
                    <a:pt x="50" y="21"/>
                    <a:pt x="50" y="21"/>
                  </a:cubicBezTo>
                  <a:cubicBezTo>
                    <a:pt x="1" y="0"/>
                    <a:pt x="1" y="0"/>
                    <a:pt x="1" y="0"/>
                  </a:cubicBezTo>
                  <a:cubicBezTo>
                    <a:pt x="1" y="0"/>
                    <a:pt x="0" y="0"/>
                    <a:pt x="0" y="0"/>
                  </a:cubicBezTo>
                  <a:cubicBezTo>
                    <a:pt x="3" y="10"/>
                    <a:pt x="3" y="10"/>
                    <a:pt x="3" y="10"/>
                  </a:cubicBezTo>
                  <a:lnTo>
                    <a:pt x="52" y="34"/>
                  </a:lnTo>
                  <a:close/>
                </a:path>
              </a:pathLst>
            </a:custGeom>
            <a:gradFill rotWithShape="1">
              <a:gsLst>
                <a:gs pos="0">
                  <a:srgbClr val="333333"/>
                </a:gs>
                <a:gs pos="100000">
                  <a:srgbClr val="B2B2B2"/>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sp>
          <p:nvSpPr>
            <p:cNvPr id="59" name="Freeform 15"/>
            <p:cNvSpPr>
              <a:spLocks/>
            </p:cNvSpPr>
            <p:nvPr/>
          </p:nvSpPr>
          <p:spPr bwMode="auto">
            <a:xfrm>
              <a:off x="5953125" y="2724150"/>
              <a:ext cx="2206625" cy="1909763"/>
            </a:xfrm>
            <a:custGeom>
              <a:avLst/>
              <a:gdLst>
                <a:gd name="T0" fmla="*/ 2147483647 w 175"/>
                <a:gd name="T1" fmla="*/ 2147483647 h 182"/>
                <a:gd name="T2" fmla="*/ 2147483647 w 175"/>
                <a:gd name="T3" fmla="*/ 2147483647 h 182"/>
                <a:gd name="T4" fmla="*/ 2147483647 w 175"/>
                <a:gd name="T5" fmla="*/ 629497221 h 182"/>
                <a:gd name="T6" fmla="*/ 252311067 w 175"/>
                <a:gd name="T7" fmla="*/ 1258994442 h 182"/>
                <a:gd name="T8" fmla="*/ 0 w 175"/>
                <a:gd name="T9" fmla="*/ 2147483647 h 182"/>
                <a:gd name="T10" fmla="*/ 2147483647 w 175"/>
                <a:gd name="T11" fmla="*/ 2147483647 h 182"/>
                <a:gd name="T12" fmla="*/ 2147483647 w 175"/>
                <a:gd name="T13" fmla="*/ 2147483647 h 182"/>
                <a:gd name="T14" fmla="*/ 2147483647 w 175"/>
                <a:gd name="T15" fmla="*/ 2147483647 h 182"/>
                <a:gd name="T16" fmla="*/ 2147483647 w 175"/>
                <a:gd name="T17" fmla="*/ 2147483647 h 182"/>
                <a:gd name="T18" fmla="*/ 2147483647 w 175"/>
                <a:gd name="T19" fmla="*/ 2147483647 h 1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5" h="182">
                  <a:moveTo>
                    <a:pt x="144" y="39"/>
                  </a:moveTo>
                  <a:cubicBezTo>
                    <a:pt x="140" y="34"/>
                    <a:pt x="136" y="30"/>
                    <a:pt x="131" y="26"/>
                  </a:cubicBezTo>
                  <a:cubicBezTo>
                    <a:pt x="119" y="18"/>
                    <a:pt x="105" y="11"/>
                    <a:pt x="89" y="6"/>
                  </a:cubicBezTo>
                  <a:cubicBezTo>
                    <a:pt x="62" y="0"/>
                    <a:pt x="32" y="2"/>
                    <a:pt x="2" y="12"/>
                  </a:cubicBezTo>
                  <a:cubicBezTo>
                    <a:pt x="0" y="40"/>
                    <a:pt x="0" y="40"/>
                    <a:pt x="0" y="40"/>
                  </a:cubicBezTo>
                  <a:cubicBezTo>
                    <a:pt x="37" y="28"/>
                    <a:pt x="72" y="32"/>
                    <a:pt x="94" y="55"/>
                  </a:cubicBezTo>
                  <a:cubicBezTo>
                    <a:pt x="100" y="60"/>
                    <a:pt x="104" y="67"/>
                    <a:pt x="107" y="74"/>
                  </a:cubicBezTo>
                  <a:cubicBezTo>
                    <a:pt x="118" y="98"/>
                    <a:pt x="115" y="130"/>
                    <a:pt x="101" y="161"/>
                  </a:cubicBezTo>
                  <a:cubicBezTo>
                    <a:pt x="150" y="182"/>
                    <a:pt x="150" y="182"/>
                    <a:pt x="150" y="182"/>
                  </a:cubicBezTo>
                  <a:cubicBezTo>
                    <a:pt x="175" y="131"/>
                    <a:pt x="175" y="75"/>
                    <a:pt x="144" y="39"/>
                  </a:cubicBezTo>
                  <a:close/>
                </a:path>
              </a:pathLst>
            </a:custGeom>
            <a:gradFill rotWithShape="1">
              <a:gsLst>
                <a:gs pos="0">
                  <a:srgbClr val="C0C0C0"/>
                </a:gs>
                <a:gs pos="100000">
                  <a:srgbClr val="EAEAEA"/>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sp>
          <p:nvSpPr>
            <p:cNvPr id="60" name="Freeform 19"/>
            <p:cNvSpPr>
              <a:spLocks/>
            </p:cNvSpPr>
            <p:nvPr/>
          </p:nvSpPr>
          <p:spPr bwMode="auto">
            <a:xfrm>
              <a:off x="5953125" y="3017838"/>
              <a:ext cx="1350963" cy="482600"/>
            </a:xfrm>
            <a:custGeom>
              <a:avLst/>
              <a:gdLst>
                <a:gd name="T0" fmla="*/ 0 w 107"/>
                <a:gd name="T1" fmla="*/ 1262057665 h 46"/>
                <a:gd name="T2" fmla="*/ 0 w 107"/>
                <a:gd name="T3" fmla="*/ 1262057665 h 46"/>
                <a:gd name="T4" fmla="*/ 758256649 w 107"/>
                <a:gd name="T5" fmla="*/ 2147483647 h 46"/>
                <a:gd name="T6" fmla="*/ 2147483647 w 107"/>
                <a:gd name="T7" fmla="*/ 2147483647 h 46"/>
                <a:gd name="T8" fmla="*/ 2147483647 w 107"/>
                <a:gd name="T9" fmla="*/ 2147483647 h 46"/>
                <a:gd name="T10" fmla="*/ 0 w 107"/>
                <a:gd name="T11" fmla="*/ 1262057665 h 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7" h="46">
                  <a:moveTo>
                    <a:pt x="0" y="12"/>
                  </a:moveTo>
                  <a:cubicBezTo>
                    <a:pt x="0" y="12"/>
                    <a:pt x="0" y="12"/>
                    <a:pt x="0" y="12"/>
                  </a:cubicBezTo>
                  <a:cubicBezTo>
                    <a:pt x="6" y="21"/>
                    <a:pt x="6" y="21"/>
                    <a:pt x="6" y="21"/>
                  </a:cubicBezTo>
                  <a:cubicBezTo>
                    <a:pt x="60" y="3"/>
                    <a:pt x="92" y="27"/>
                    <a:pt x="107" y="46"/>
                  </a:cubicBezTo>
                  <a:cubicBezTo>
                    <a:pt x="104" y="39"/>
                    <a:pt x="100" y="32"/>
                    <a:pt x="94" y="27"/>
                  </a:cubicBezTo>
                  <a:cubicBezTo>
                    <a:pt x="72" y="4"/>
                    <a:pt x="37" y="0"/>
                    <a:pt x="0" y="12"/>
                  </a:cubicBezTo>
                  <a:close/>
                </a:path>
              </a:pathLst>
            </a:custGeom>
            <a:gradFill rotWithShape="1">
              <a:gsLst>
                <a:gs pos="0">
                  <a:srgbClr val="333333"/>
                </a:gs>
                <a:gs pos="100000">
                  <a:srgbClr val="B2B2B2"/>
                </a:gs>
              </a:gsLst>
              <a:lin ang="27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grpSp>
      <p:grpSp>
        <p:nvGrpSpPr>
          <p:cNvPr id="61" name="组合 60"/>
          <p:cNvGrpSpPr/>
          <p:nvPr/>
        </p:nvGrpSpPr>
        <p:grpSpPr>
          <a:xfrm>
            <a:off x="427453" y="2629976"/>
            <a:ext cx="2895138" cy="825978"/>
            <a:chOff x="590550" y="4049778"/>
            <a:chExt cx="3648075" cy="1156369"/>
          </a:xfrm>
        </p:grpSpPr>
        <p:sp>
          <p:nvSpPr>
            <p:cNvPr id="62" name="Line 21"/>
            <p:cNvSpPr>
              <a:spLocks noChangeShapeType="1"/>
            </p:cNvSpPr>
            <p:nvPr/>
          </p:nvSpPr>
          <p:spPr bwMode="auto">
            <a:xfrm>
              <a:off x="685800" y="4486275"/>
              <a:ext cx="3552825" cy="0"/>
            </a:xfrm>
            <a:prstGeom prst="line">
              <a:avLst/>
            </a:prstGeom>
            <a:noFill/>
            <a:ln w="12700">
              <a:solidFill>
                <a:schemeClr val="hlink"/>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96" tIns="53443" rIns="106896" bIns="53443"/>
            <a:lstStyle/>
            <a:p>
              <a:endParaRPr lang="zh-CN" altLang="en-US"/>
            </a:p>
          </p:txBody>
        </p:sp>
        <p:grpSp>
          <p:nvGrpSpPr>
            <p:cNvPr id="63" name="组合 62"/>
            <p:cNvGrpSpPr/>
            <p:nvPr/>
          </p:nvGrpSpPr>
          <p:grpSpPr>
            <a:xfrm>
              <a:off x="590550" y="4049778"/>
              <a:ext cx="3180672" cy="1156369"/>
              <a:chOff x="590550" y="4049778"/>
              <a:chExt cx="3180672" cy="1156369"/>
            </a:xfrm>
          </p:grpSpPr>
          <p:sp>
            <p:nvSpPr>
              <p:cNvPr id="64" name="Rectangle 24"/>
              <p:cNvSpPr>
                <a:spLocks noChangeArrowheads="1"/>
              </p:cNvSpPr>
              <p:nvPr/>
            </p:nvSpPr>
            <p:spPr bwMode="auto">
              <a:xfrm>
                <a:off x="590550" y="4486274"/>
                <a:ext cx="2879725" cy="719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96" tIns="53443" rIns="106896" bIns="53443">
                <a:spAutoFit/>
              </a:bodyPr>
              <a:lstStyle/>
              <a:p>
                <a:pPr>
                  <a:lnSpc>
                    <a:spcPct val="120000"/>
                  </a:lnSpc>
                </a:pPr>
                <a:r>
                  <a:rPr lang="zh-CN" altLang="en-US" sz="1100" b="0" dirty="0">
                    <a:solidFill>
                      <a:schemeClr val="accent2"/>
                    </a:solidFill>
                    <a:ea typeface="微软雅黑" pitchFamily="34" charset="-122"/>
                  </a:rPr>
                  <a:t>单击此处添加段落文字内容</a:t>
                </a:r>
              </a:p>
              <a:p>
                <a:pPr>
                  <a:lnSpc>
                    <a:spcPct val="120000"/>
                  </a:lnSpc>
                </a:pPr>
                <a:r>
                  <a:rPr lang="zh-CN" altLang="en-US" sz="1100" b="0" dirty="0">
                    <a:solidFill>
                      <a:schemeClr val="accent2"/>
                    </a:solidFill>
                    <a:ea typeface="微软雅黑" pitchFamily="34" charset="-122"/>
                  </a:rPr>
                  <a:t>单击此处添加段落文字内容</a:t>
                </a:r>
              </a:p>
            </p:txBody>
          </p:sp>
          <p:sp>
            <p:nvSpPr>
              <p:cNvPr id="65" name="Rectangle 26"/>
              <p:cNvSpPr>
                <a:spLocks noChangeArrowheads="1"/>
              </p:cNvSpPr>
              <p:nvPr/>
            </p:nvSpPr>
            <p:spPr bwMode="auto">
              <a:xfrm>
                <a:off x="590550" y="4049778"/>
                <a:ext cx="3180672" cy="926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896" tIns="53443" rIns="106896" bIns="53443">
                <a:spAutoFit/>
              </a:bodyPr>
              <a:lstStyle/>
              <a:p>
                <a:r>
                  <a:rPr lang="zh-CN" altLang="en-US" dirty="0">
                    <a:solidFill>
                      <a:srgbClr val="FF0000"/>
                    </a:solidFill>
                    <a:ea typeface="微软雅黑" pitchFamily="34" charset="-122"/>
                  </a:rPr>
                  <a:t>单击此处添加文字</a:t>
                </a:r>
                <a:r>
                  <a:rPr lang="zh-CN" altLang="en-US" dirty="0" smtClean="0">
                    <a:solidFill>
                      <a:srgbClr val="FF0000"/>
                    </a:solidFill>
                    <a:ea typeface="微软雅黑" pitchFamily="34" charset="-122"/>
                  </a:rPr>
                  <a:t>内容</a:t>
                </a:r>
                <a:endParaRPr lang="en-US" altLang="zh-CN" dirty="0" smtClean="0">
                  <a:solidFill>
                    <a:srgbClr val="FF0000"/>
                  </a:solidFill>
                  <a:ea typeface="微软雅黑" pitchFamily="34" charset="-122"/>
                </a:endParaRPr>
              </a:p>
              <a:p>
                <a:endParaRPr lang="zh-CN" altLang="en-US" dirty="0">
                  <a:solidFill>
                    <a:srgbClr val="00B050"/>
                  </a:solidFill>
                  <a:ea typeface="微软雅黑" pitchFamily="34" charset="-122"/>
                </a:endParaRPr>
              </a:p>
            </p:txBody>
          </p:sp>
        </p:grpSp>
      </p:grpSp>
      <p:grpSp>
        <p:nvGrpSpPr>
          <p:cNvPr id="66" name="组合 65"/>
          <p:cNvGrpSpPr/>
          <p:nvPr/>
        </p:nvGrpSpPr>
        <p:grpSpPr>
          <a:xfrm>
            <a:off x="5726030" y="1723182"/>
            <a:ext cx="2819547" cy="835097"/>
            <a:chOff x="7215188" y="2628900"/>
            <a:chExt cx="3552825" cy="1169136"/>
          </a:xfrm>
        </p:grpSpPr>
        <p:sp>
          <p:nvSpPr>
            <p:cNvPr id="67" name="Rectangle 20"/>
            <p:cNvSpPr>
              <a:spLocks noChangeArrowheads="1"/>
            </p:cNvSpPr>
            <p:nvPr/>
          </p:nvSpPr>
          <p:spPr bwMode="auto">
            <a:xfrm>
              <a:off x="7312025" y="2628900"/>
              <a:ext cx="3448050"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96" tIns="53443" rIns="106896" bIns="53443" anchor="ctr"/>
            <a:lstStyle/>
            <a:p>
              <a:pPr algn="r">
                <a:lnSpc>
                  <a:spcPct val="120000"/>
                </a:lnSpc>
              </a:pPr>
              <a:r>
                <a:rPr lang="zh-CN" altLang="en-US" dirty="0">
                  <a:ea typeface="微软雅黑" pitchFamily="34" charset="-122"/>
                </a:rPr>
                <a:t>单击此处添加文字内容</a:t>
              </a:r>
            </a:p>
          </p:txBody>
        </p:sp>
        <p:sp>
          <p:nvSpPr>
            <p:cNvPr id="68" name="Line 23"/>
            <p:cNvSpPr>
              <a:spLocks noChangeShapeType="1"/>
            </p:cNvSpPr>
            <p:nvPr/>
          </p:nvSpPr>
          <p:spPr bwMode="auto">
            <a:xfrm>
              <a:off x="7215188" y="3028950"/>
              <a:ext cx="3455987" cy="0"/>
            </a:xfrm>
            <a:prstGeom prst="line">
              <a:avLst/>
            </a:prstGeom>
            <a:noFill/>
            <a:ln w="12700">
              <a:solidFill>
                <a:srgbClr val="C0C0C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96" tIns="53443" rIns="106896" bIns="53443"/>
            <a:lstStyle/>
            <a:p>
              <a:endParaRPr lang="zh-CN" altLang="en-US"/>
            </a:p>
          </p:txBody>
        </p:sp>
        <p:sp>
          <p:nvSpPr>
            <p:cNvPr id="69" name="Rectangle 27"/>
            <p:cNvSpPr>
              <a:spLocks noChangeArrowheads="1"/>
            </p:cNvSpPr>
            <p:nvPr/>
          </p:nvSpPr>
          <p:spPr bwMode="auto">
            <a:xfrm>
              <a:off x="7983538" y="3078163"/>
              <a:ext cx="2784475" cy="719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96" tIns="53443" rIns="106896" bIns="53443">
              <a:spAutoFit/>
            </a:bodyPr>
            <a:lstStyle/>
            <a:p>
              <a:pPr algn="r">
                <a:lnSpc>
                  <a:spcPct val="120000"/>
                </a:lnSpc>
              </a:pPr>
              <a:r>
                <a:rPr lang="zh-CN" altLang="en-US" sz="1100" b="0">
                  <a:ea typeface="微软雅黑" pitchFamily="34" charset="-122"/>
                </a:rPr>
                <a:t>单击此处添加段落文字内容</a:t>
              </a:r>
            </a:p>
            <a:p>
              <a:pPr algn="r">
                <a:lnSpc>
                  <a:spcPct val="120000"/>
                </a:lnSpc>
              </a:pPr>
              <a:r>
                <a:rPr lang="zh-CN" altLang="en-US" sz="1100" b="0">
                  <a:ea typeface="微软雅黑" pitchFamily="34" charset="-122"/>
                </a:rPr>
                <a:t>单击此处添加段落文字内容</a:t>
              </a:r>
            </a:p>
          </p:txBody>
        </p:sp>
      </p:grpSp>
      <p:grpSp>
        <p:nvGrpSpPr>
          <p:cNvPr id="70" name="组合 69"/>
          <p:cNvGrpSpPr/>
          <p:nvPr/>
        </p:nvGrpSpPr>
        <p:grpSpPr>
          <a:xfrm>
            <a:off x="5650433" y="3380983"/>
            <a:ext cx="2895138" cy="833964"/>
            <a:chOff x="7119938" y="4949825"/>
            <a:chExt cx="3648075" cy="1167550"/>
          </a:xfrm>
        </p:grpSpPr>
        <p:sp>
          <p:nvSpPr>
            <p:cNvPr id="71" name="Line 22"/>
            <p:cNvSpPr>
              <a:spLocks noChangeShapeType="1"/>
            </p:cNvSpPr>
            <p:nvPr/>
          </p:nvSpPr>
          <p:spPr bwMode="auto">
            <a:xfrm>
              <a:off x="7119938" y="5349875"/>
              <a:ext cx="3551237" cy="0"/>
            </a:xfrm>
            <a:prstGeom prst="line">
              <a:avLst/>
            </a:prstGeom>
            <a:noFill/>
            <a:ln w="12700">
              <a:solidFill>
                <a:srgbClr val="C0C0C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96" tIns="53443" rIns="106896" bIns="53443"/>
            <a:lstStyle/>
            <a:p>
              <a:endParaRPr lang="zh-CN" altLang="en-US"/>
            </a:p>
          </p:txBody>
        </p:sp>
        <p:sp>
          <p:nvSpPr>
            <p:cNvPr id="72" name="Rectangle 25"/>
            <p:cNvSpPr>
              <a:spLocks noChangeArrowheads="1"/>
            </p:cNvSpPr>
            <p:nvPr/>
          </p:nvSpPr>
          <p:spPr bwMode="auto">
            <a:xfrm>
              <a:off x="7312025" y="4949825"/>
              <a:ext cx="3448050" cy="452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96" tIns="53443" rIns="106896" bIns="53443" anchor="ctr"/>
            <a:lstStyle/>
            <a:p>
              <a:pPr algn="r">
                <a:lnSpc>
                  <a:spcPct val="120000"/>
                </a:lnSpc>
              </a:pPr>
              <a:r>
                <a:rPr lang="zh-CN" altLang="en-US" dirty="0">
                  <a:ea typeface="微软雅黑" pitchFamily="34" charset="-122"/>
                </a:rPr>
                <a:t>单击此处添加文字内容</a:t>
              </a:r>
            </a:p>
          </p:txBody>
        </p:sp>
        <p:sp>
          <p:nvSpPr>
            <p:cNvPr id="73" name="Rectangle 28"/>
            <p:cNvSpPr>
              <a:spLocks noChangeArrowheads="1"/>
            </p:cNvSpPr>
            <p:nvPr/>
          </p:nvSpPr>
          <p:spPr bwMode="auto">
            <a:xfrm>
              <a:off x="7983538" y="5397501"/>
              <a:ext cx="2784475" cy="719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96" tIns="53443" rIns="106896" bIns="53443">
              <a:spAutoFit/>
            </a:bodyPr>
            <a:lstStyle/>
            <a:p>
              <a:pPr algn="r">
                <a:lnSpc>
                  <a:spcPct val="120000"/>
                </a:lnSpc>
              </a:pPr>
              <a:r>
                <a:rPr lang="zh-CN" altLang="en-US" sz="1100" b="0" dirty="0">
                  <a:ea typeface="微软雅黑" pitchFamily="34" charset="-122"/>
                </a:rPr>
                <a:t>单击此处添加段落文字内容</a:t>
              </a:r>
            </a:p>
            <a:p>
              <a:pPr algn="r">
                <a:lnSpc>
                  <a:spcPct val="120000"/>
                </a:lnSpc>
              </a:pPr>
              <a:r>
                <a:rPr lang="zh-CN" altLang="en-US" sz="1100" b="0" dirty="0">
                  <a:ea typeface="微软雅黑" pitchFamily="34" charset="-122"/>
                </a:rPr>
                <a:t>单击此处添加段落文字内容</a:t>
              </a:r>
            </a:p>
          </p:txBody>
        </p:sp>
      </p:grpSp>
      <p:grpSp>
        <p:nvGrpSpPr>
          <p:cNvPr id="74" name="组合 73"/>
          <p:cNvGrpSpPr/>
          <p:nvPr/>
        </p:nvGrpSpPr>
        <p:grpSpPr>
          <a:xfrm>
            <a:off x="564414" y="1139781"/>
            <a:ext cx="3421886" cy="1217227"/>
            <a:chOff x="720725" y="1944688"/>
            <a:chExt cx="4311814" cy="1704118"/>
          </a:xfrm>
        </p:grpSpPr>
        <p:sp>
          <p:nvSpPr>
            <p:cNvPr id="75" name="Freeform 9"/>
            <p:cNvSpPr>
              <a:spLocks/>
            </p:cNvSpPr>
            <p:nvPr/>
          </p:nvSpPr>
          <p:spPr bwMode="auto">
            <a:xfrm>
              <a:off x="4305300" y="3228975"/>
              <a:ext cx="6350" cy="11113"/>
            </a:xfrm>
            <a:custGeom>
              <a:avLst/>
              <a:gdLst>
                <a:gd name="T0" fmla="*/ 0 w 4763"/>
                <a:gd name="T1" fmla="*/ 129677597 h 1"/>
                <a:gd name="T2" fmla="*/ 0 w 4763"/>
                <a:gd name="T3" fmla="*/ 0 h 1"/>
                <a:gd name="T4" fmla="*/ 0 w 4763"/>
                <a:gd name="T5" fmla="*/ 129677597 h 1"/>
                <a:gd name="T6" fmla="*/ 0 60000 65536"/>
                <a:gd name="T7" fmla="*/ 0 60000 65536"/>
                <a:gd name="T8" fmla="*/ 0 60000 65536"/>
              </a:gdLst>
              <a:ahLst/>
              <a:cxnLst>
                <a:cxn ang="T6">
                  <a:pos x="T0" y="T1"/>
                </a:cxn>
                <a:cxn ang="T7">
                  <a:pos x="T2" y="T3"/>
                </a:cxn>
                <a:cxn ang="T8">
                  <a:pos x="T4" y="T5"/>
                </a:cxn>
              </a:cxnLst>
              <a:rect l="0" t="0" r="r" b="b"/>
              <a:pathLst>
                <a:path w="4763" h="1">
                  <a:moveTo>
                    <a:pt x="0" y="1"/>
                  </a:moveTo>
                  <a:cubicBezTo>
                    <a:pt x="0" y="1"/>
                    <a:pt x="0" y="1"/>
                    <a:pt x="0" y="0"/>
                  </a:cubicBezTo>
                  <a:cubicBezTo>
                    <a:pt x="0" y="1"/>
                    <a:pt x="0" y="1"/>
                    <a:pt x="0" y="1"/>
                  </a:cubicBezTo>
                  <a:close/>
                </a:path>
              </a:pathLst>
            </a:custGeom>
            <a:gradFill rotWithShape="1">
              <a:gsLst>
                <a:gs pos="0">
                  <a:schemeClr val="accent1"/>
                </a:gs>
                <a:gs pos="100000">
                  <a:schemeClr val="hlink"/>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6896" tIns="53443" rIns="106896" bIns="53443"/>
            <a:lstStyle/>
            <a:p>
              <a:endParaRPr lang="zh-CN" altLang="en-US"/>
            </a:p>
          </p:txBody>
        </p:sp>
        <p:sp>
          <p:nvSpPr>
            <p:cNvPr id="76" name="Rectangle 24"/>
            <p:cNvSpPr>
              <a:spLocks noChangeArrowheads="1"/>
            </p:cNvSpPr>
            <p:nvPr/>
          </p:nvSpPr>
          <p:spPr bwMode="auto">
            <a:xfrm>
              <a:off x="742950" y="2566988"/>
              <a:ext cx="3876675" cy="1081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896" tIns="53443" rIns="106896" bIns="53443">
              <a:spAutoFit/>
            </a:bodyPr>
            <a:lstStyle/>
            <a:p>
              <a:pPr>
                <a:lnSpc>
                  <a:spcPct val="120000"/>
                </a:lnSpc>
              </a:pPr>
              <a:r>
                <a:rPr lang="zh-CN" altLang="en-US" b="0" dirty="0">
                  <a:ea typeface="微软雅黑" pitchFamily="34" charset="-122"/>
                </a:rPr>
                <a:t>单击此处添加段落文字内容</a:t>
              </a:r>
            </a:p>
            <a:p>
              <a:pPr>
                <a:lnSpc>
                  <a:spcPct val="120000"/>
                </a:lnSpc>
              </a:pPr>
              <a:r>
                <a:rPr lang="zh-CN" altLang="en-US" b="0" dirty="0">
                  <a:ea typeface="微软雅黑" pitchFamily="34" charset="-122"/>
                </a:rPr>
                <a:t>单击此处添加段落文字内容</a:t>
              </a:r>
            </a:p>
          </p:txBody>
        </p:sp>
        <p:sp>
          <p:nvSpPr>
            <p:cNvPr id="77" name="Rectangle 26"/>
            <p:cNvSpPr>
              <a:spLocks noChangeArrowheads="1"/>
            </p:cNvSpPr>
            <p:nvPr/>
          </p:nvSpPr>
          <p:spPr bwMode="auto">
            <a:xfrm>
              <a:off x="720725" y="1944688"/>
              <a:ext cx="4311814" cy="689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896" tIns="53443" rIns="106896" bIns="53443">
              <a:spAutoFit/>
            </a:bodyPr>
            <a:lstStyle/>
            <a:p>
              <a:pPr>
                <a:defRPr/>
              </a:pPr>
              <a:r>
                <a:rPr lang="zh-CN" altLang="en-US" sz="2500" dirty="0">
                  <a:solidFill>
                    <a:srgbClr val="FF0000"/>
                  </a:solidFill>
                  <a:latin typeface="+mj-ea"/>
                  <a:ea typeface="+mj-ea"/>
                </a:rPr>
                <a:t>单击此处添加文字内容</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6000">
        <p14:flip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heel(4)">
                                      <p:cBhvr>
                                        <p:cTn id="7" dur="1000"/>
                                        <p:tgtEl>
                                          <p:spTgt spid="43"/>
                                        </p:tgtEl>
                                      </p:cBhvr>
                                    </p:animEffect>
                                  </p:childTnLst>
                                </p:cTn>
                              </p:par>
                            </p:childTnLst>
                          </p:cTn>
                        </p:par>
                        <p:par>
                          <p:cTn id="8" fill="hold">
                            <p:stCondLst>
                              <p:cond delay="1000"/>
                            </p:stCondLst>
                            <p:childTnLst>
                              <p:par>
                                <p:cTn id="9" presetID="49" presetClass="entr" presetSubtype="0" decel="100000"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p:cTn id="11" dur="500" fill="hold"/>
                                        <p:tgtEl>
                                          <p:spTgt spid="74"/>
                                        </p:tgtEl>
                                        <p:attrNameLst>
                                          <p:attrName>ppt_w</p:attrName>
                                        </p:attrNameLst>
                                      </p:cBhvr>
                                      <p:tavLst>
                                        <p:tav tm="0">
                                          <p:val>
                                            <p:fltVal val="0"/>
                                          </p:val>
                                        </p:tav>
                                        <p:tav tm="100000">
                                          <p:val>
                                            <p:strVal val="#ppt_w"/>
                                          </p:val>
                                        </p:tav>
                                      </p:tavLst>
                                    </p:anim>
                                    <p:anim calcmode="lin" valueType="num">
                                      <p:cBhvr>
                                        <p:cTn id="12" dur="500" fill="hold"/>
                                        <p:tgtEl>
                                          <p:spTgt spid="74"/>
                                        </p:tgtEl>
                                        <p:attrNameLst>
                                          <p:attrName>ppt_h</p:attrName>
                                        </p:attrNameLst>
                                      </p:cBhvr>
                                      <p:tavLst>
                                        <p:tav tm="0">
                                          <p:val>
                                            <p:fltVal val="0"/>
                                          </p:val>
                                        </p:tav>
                                        <p:tav tm="100000">
                                          <p:val>
                                            <p:strVal val="#ppt_h"/>
                                          </p:val>
                                        </p:tav>
                                      </p:tavLst>
                                    </p:anim>
                                    <p:anim calcmode="lin" valueType="num">
                                      <p:cBhvr>
                                        <p:cTn id="13" dur="500" fill="hold"/>
                                        <p:tgtEl>
                                          <p:spTgt spid="74"/>
                                        </p:tgtEl>
                                        <p:attrNameLst>
                                          <p:attrName>style.rotation</p:attrName>
                                        </p:attrNameLst>
                                      </p:cBhvr>
                                      <p:tavLst>
                                        <p:tav tm="0">
                                          <p:val>
                                            <p:fltVal val="360"/>
                                          </p:val>
                                        </p:tav>
                                        <p:tav tm="100000">
                                          <p:val>
                                            <p:fltVal val="0"/>
                                          </p:val>
                                        </p:tav>
                                      </p:tavLst>
                                    </p:anim>
                                    <p:animEffect transition="in" filter="fade">
                                      <p:cBhvr>
                                        <p:cTn id="14" dur="500"/>
                                        <p:tgtEl>
                                          <p:spTgt spid="74"/>
                                        </p:tgtEl>
                                      </p:cBhvr>
                                    </p:animEffect>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ppt_w</p:attrName>
                                        </p:attrNameLst>
                                      </p:cBhvr>
                                      <p:tavLst>
                                        <p:tav tm="0">
                                          <p:val>
                                            <p:fltVal val="0"/>
                                          </p:val>
                                        </p:tav>
                                        <p:tav tm="100000">
                                          <p:val>
                                            <p:strVal val="#ppt_w"/>
                                          </p:val>
                                        </p:tav>
                                      </p:tavLst>
                                    </p:anim>
                                    <p:anim calcmode="lin" valueType="num">
                                      <p:cBhvr>
                                        <p:cTn id="19" dur="500" fill="hold"/>
                                        <p:tgtEl>
                                          <p:spTgt spid="45"/>
                                        </p:tgtEl>
                                        <p:attrNameLst>
                                          <p:attrName>ppt_h</p:attrName>
                                        </p:attrNameLst>
                                      </p:cBhvr>
                                      <p:tavLst>
                                        <p:tav tm="0">
                                          <p:val>
                                            <p:fltVal val="0"/>
                                          </p:val>
                                        </p:tav>
                                        <p:tav tm="100000">
                                          <p:val>
                                            <p:strVal val="#ppt_h"/>
                                          </p:val>
                                        </p:tav>
                                      </p:tavLst>
                                    </p:anim>
                                    <p:animEffect transition="in" filter="fade">
                                      <p:cBhvr>
                                        <p:cTn id="20" dur="500"/>
                                        <p:tgtEl>
                                          <p:spTgt spid="45"/>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Effect transition="in" filter="fade">
                                      <p:cBhvr>
                                        <p:cTn id="26" dur="500"/>
                                        <p:tgtEl>
                                          <p:spTgt spid="56"/>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p:cTn id="30" dur="500" fill="hold"/>
                                        <p:tgtEl>
                                          <p:spTgt spid="52"/>
                                        </p:tgtEl>
                                        <p:attrNameLst>
                                          <p:attrName>ppt_w</p:attrName>
                                        </p:attrNameLst>
                                      </p:cBhvr>
                                      <p:tavLst>
                                        <p:tav tm="0">
                                          <p:val>
                                            <p:fltVal val="0"/>
                                          </p:val>
                                        </p:tav>
                                        <p:tav tm="100000">
                                          <p:val>
                                            <p:strVal val="#ppt_w"/>
                                          </p:val>
                                        </p:tav>
                                      </p:tavLst>
                                    </p:anim>
                                    <p:anim calcmode="lin" valueType="num">
                                      <p:cBhvr>
                                        <p:cTn id="31" dur="500" fill="hold"/>
                                        <p:tgtEl>
                                          <p:spTgt spid="52"/>
                                        </p:tgtEl>
                                        <p:attrNameLst>
                                          <p:attrName>ppt_h</p:attrName>
                                        </p:attrNameLst>
                                      </p:cBhvr>
                                      <p:tavLst>
                                        <p:tav tm="0">
                                          <p:val>
                                            <p:fltVal val="0"/>
                                          </p:val>
                                        </p:tav>
                                        <p:tav tm="100000">
                                          <p:val>
                                            <p:strVal val="#ppt_h"/>
                                          </p:val>
                                        </p:tav>
                                      </p:tavLst>
                                    </p:anim>
                                    <p:animEffect transition="in" filter="fade">
                                      <p:cBhvr>
                                        <p:cTn id="32" dur="500"/>
                                        <p:tgtEl>
                                          <p:spTgt spid="52"/>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500"/>
                                        <p:tgtEl>
                                          <p:spTgt spid="41"/>
                                        </p:tgtEl>
                                      </p:cBhvr>
                                    </p:animEffect>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66"/>
                                        </p:tgtEl>
                                        <p:attrNameLst>
                                          <p:attrName>style.visibility</p:attrName>
                                        </p:attrNameLst>
                                      </p:cBhvr>
                                      <p:to>
                                        <p:strVal val="visible"/>
                                      </p:to>
                                    </p:set>
                                    <p:animEffect transition="in" filter="wipe(left)">
                                      <p:cBhvr>
                                        <p:cTn id="45" dur="500"/>
                                        <p:tgtEl>
                                          <p:spTgt spid="66"/>
                                        </p:tgtEl>
                                      </p:cBhvr>
                                    </p:animEffect>
                                  </p:childTnLst>
                                </p:cTn>
                              </p:par>
                              <p:par>
                                <p:cTn id="46" presetID="22" presetClass="entr" presetSubtype="8" fill="hold" nodeType="with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wipe(left)">
                                      <p:cBhvr>
                                        <p:cTn id="48" dur="500"/>
                                        <p:tgtEl>
                                          <p:spTgt spid="70"/>
                                        </p:tgtEl>
                                      </p:cBhvr>
                                    </p:animEffect>
                                  </p:childTnLst>
                                </p:cTn>
                              </p:par>
                              <p:par>
                                <p:cTn id="49" presetID="22" presetClass="entr" presetSubtype="2" fill="hold" nodeType="with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wipe(right)">
                                      <p:cBhvr>
                                        <p:cTn id="51"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17" name="组合 116"/>
          <p:cNvGrpSpPr/>
          <p:nvPr/>
        </p:nvGrpSpPr>
        <p:grpSpPr>
          <a:xfrm>
            <a:off x="845586" y="1439589"/>
            <a:ext cx="1404156" cy="1404156"/>
            <a:chOff x="467544" y="1578560"/>
            <a:chExt cx="1872208" cy="1872208"/>
          </a:xfrm>
        </p:grpSpPr>
        <p:sp>
          <p:nvSpPr>
            <p:cNvPr id="118" name="弦形 117"/>
            <p:cNvSpPr/>
            <p:nvPr/>
          </p:nvSpPr>
          <p:spPr>
            <a:xfrm rot="19715174">
              <a:off x="537184" y="1644658"/>
              <a:ext cx="1732929" cy="1732929"/>
            </a:xfrm>
            <a:prstGeom prst="chord">
              <a:avLst>
                <a:gd name="adj1" fmla="val 2700000"/>
                <a:gd name="adj2" fmla="val 11761192"/>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19" name="组合 118"/>
            <p:cNvGrpSpPr/>
            <p:nvPr/>
          </p:nvGrpSpPr>
          <p:grpSpPr>
            <a:xfrm>
              <a:off x="467544" y="1578560"/>
              <a:ext cx="1872208" cy="1872208"/>
              <a:chOff x="467544" y="1578560"/>
              <a:chExt cx="1872208" cy="1872208"/>
            </a:xfrm>
          </p:grpSpPr>
          <p:sp>
            <p:nvSpPr>
              <p:cNvPr id="120" name="椭圆 119"/>
              <p:cNvSpPr/>
              <p:nvPr/>
            </p:nvSpPr>
            <p:spPr>
              <a:xfrm>
                <a:off x="467544"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21" name="TextBox 120"/>
              <p:cNvSpPr txBox="1"/>
              <p:nvPr/>
            </p:nvSpPr>
            <p:spPr>
              <a:xfrm>
                <a:off x="922533" y="2194119"/>
                <a:ext cx="962229" cy="553997"/>
              </a:xfrm>
              <a:prstGeom prst="rect">
                <a:avLst/>
              </a:prstGeom>
              <a:noFill/>
              <a:ln>
                <a:noFill/>
              </a:ln>
            </p:spPr>
            <p:txBody>
              <a:bodyPr wrap="none" rtlCol="0">
                <a:spAutoFit/>
              </a:bodyPr>
              <a:lstStyle/>
              <a:p>
                <a:pPr algn="ctr"/>
                <a:r>
                  <a:rPr lang="en-US" altLang="zh-CN" sz="2100" dirty="0"/>
                  <a:t>20%</a:t>
                </a:r>
                <a:endParaRPr lang="zh-CN" altLang="en-US" sz="2100" dirty="0"/>
              </a:p>
            </p:txBody>
          </p:sp>
        </p:grpSp>
      </p:grpSp>
      <p:grpSp>
        <p:nvGrpSpPr>
          <p:cNvPr id="122" name="组合 121"/>
          <p:cNvGrpSpPr/>
          <p:nvPr/>
        </p:nvGrpSpPr>
        <p:grpSpPr>
          <a:xfrm>
            <a:off x="2873398" y="1439589"/>
            <a:ext cx="1404156" cy="1404156"/>
            <a:chOff x="2603781" y="1578560"/>
            <a:chExt cx="1872208" cy="1872208"/>
          </a:xfrm>
        </p:grpSpPr>
        <p:sp>
          <p:nvSpPr>
            <p:cNvPr id="123" name="弦形 122"/>
            <p:cNvSpPr/>
            <p:nvPr/>
          </p:nvSpPr>
          <p:spPr>
            <a:xfrm rot="18780312">
              <a:off x="2678221" y="1651667"/>
              <a:ext cx="1732929" cy="1732929"/>
            </a:xfrm>
            <a:prstGeom prst="chord">
              <a:avLst>
                <a:gd name="adj1" fmla="val 2700000"/>
                <a:gd name="adj2" fmla="val 1364353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24" name="组合 123"/>
            <p:cNvGrpSpPr/>
            <p:nvPr/>
          </p:nvGrpSpPr>
          <p:grpSpPr>
            <a:xfrm>
              <a:off x="2603781" y="1578560"/>
              <a:ext cx="1872208" cy="1872208"/>
              <a:chOff x="2603781" y="1578560"/>
              <a:chExt cx="1872208" cy="1872208"/>
            </a:xfrm>
          </p:grpSpPr>
          <p:sp>
            <p:nvSpPr>
              <p:cNvPr id="125" name="椭圆 124"/>
              <p:cNvSpPr/>
              <p:nvPr/>
            </p:nvSpPr>
            <p:spPr>
              <a:xfrm>
                <a:off x="2603781"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26" name="TextBox 125"/>
              <p:cNvSpPr txBox="1"/>
              <p:nvPr/>
            </p:nvSpPr>
            <p:spPr>
              <a:xfrm>
                <a:off x="3063570" y="2194119"/>
                <a:ext cx="962229" cy="553997"/>
              </a:xfrm>
              <a:prstGeom prst="rect">
                <a:avLst/>
              </a:prstGeom>
              <a:noFill/>
            </p:spPr>
            <p:txBody>
              <a:bodyPr wrap="none" rtlCol="0">
                <a:spAutoFit/>
              </a:bodyPr>
              <a:lstStyle/>
              <a:p>
                <a:pPr algn="ctr"/>
                <a:r>
                  <a:rPr lang="en-US" altLang="zh-CN" sz="2100" dirty="0"/>
                  <a:t>40%</a:t>
                </a:r>
                <a:endParaRPr lang="zh-CN" altLang="en-US" sz="2100" dirty="0"/>
              </a:p>
            </p:txBody>
          </p:sp>
        </p:grpSp>
      </p:grpSp>
      <p:grpSp>
        <p:nvGrpSpPr>
          <p:cNvPr id="127" name="组合 126"/>
          <p:cNvGrpSpPr/>
          <p:nvPr/>
        </p:nvGrpSpPr>
        <p:grpSpPr>
          <a:xfrm>
            <a:off x="5011700" y="1439589"/>
            <a:ext cx="1404156" cy="1404156"/>
            <a:chOff x="4740018" y="1578560"/>
            <a:chExt cx="1872208" cy="1872208"/>
          </a:xfrm>
        </p:grpSpPr>
        <p:sp>
          <p:nvSpPr>
            <p:cNvPr id="128" name="椭圆 127"/>
            <p:cNvSpPr/>
            <p:nvPr/>
          </p:nvSpPr>
          <p:spPr>
            <a:xfrm>
              <a:off x="4740018"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29" name="弦形 128"/>
            <p:cNvSpPr/>
            <p:nvPr/>
          </p:nvSpPr>
          <p:spPr>
            <a:xfrm rot="18000000">
              <a:off x="4824171" y="1651666"/>
              <a:ext cx="1732929" cy="1732929"/>
            </a:xfrm>
            <a:prstGeom prst="chord">
              <a:avLst>
                <a:gd name="adj1" fmla="val 2700000"/>
                <a:gd name="adj2" fmla="val 1527207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0" name="TextBox 129"/>
            <p:cNvSpPr txBox="1"/>
            <p:nvPr/>
          </p:nvSpPr>
          <p:spPr>
            <a:xfrm>
              <a:off x="5213894" y="2194119"/>
              <a:ext cx="962229" cy="553997"/>
            </a:xfrm>
            <a:prstGeom prst="rect">
              <a:avLst/>
            </a:prstGeom>
            <a:noFill/>
          </p:spPr>
          <p:txBody>
            <a:bodyPr wrap="none" rtlCol="0">
              <a:spAutoFit/>
            </a:bodyPr>
            <a:lstStyle/>
            <a:p>
              <a:pPr algn="ctr"/>
              <a:r>
                <a:rPr lang="en-US" altLang="zh-CN" sz="2100" dirty="0"/>
                <a:t>50%</a:t>
              </a:r>
              <a:endParaRPr lang="zh-CN" altLang="en-US" sz="2100" dirty="0"/>
            </a:p>
          </p:txBody>
        </p:sp>
      </p:grpSp>
      <p:grpSp>
        <p:nvGrpSpPr>
          <p:cNvPr id="131" name="组合 130"/>
          <p:cNvGrpSpPr/>
          <p:nvPr/>
        </p:nvGrpSpPr>
        <p:grpSpPr>
          <a:xfrm>
            <a:off x="6984268" y="1439589"/>
            <a:ext cx="1404156" cy="1404156"/>
            <a:chOff x="6876256" y="1578560"/>
            <a:chExt cx="1872208" cy="1872208"/>
          </a:xfrm>
        </p:grpSpPr>
        <p:sp>
          <p:nvSpPr>
            <p:cNvPr id="132" name="椭圆 131"/>
            <p:cNvSpPr/>
            <p:nvPr/>
          </p:nvSpPr>
          <p:spPr>
            <a:xfrm>
              <a:off x="6876256"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33" name="弦形 132"/>
            <p:cNvSpPr/>
            <p:nvPr/>
          </p:nvSpPr>
          <p:spPr>
            <a:xfrm rot="16358992">
              <a:off x="6960409" y="1648200"/>
              <a:ext cx="1732929" cy="1732929"/>
            </a:xfrm>
            <a:prstGeom prst="chord">
              <a:avLst>
                <a:gd name="adj1" fmla="val 2700000"/>
                <a:gd name="adj2" fmla="val 18533528"/>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34" name="TextBox 133"/>
            <p:cNvSpPr txBox="1"/>
            <p:nvPr/>
          </p:nvSpPr>
          <p:spPr>
            <a:xfrm>
              <a:off x="7353312" y="2194119"/>
              <a:ext cx="962229" cy="553997"/>
            </a:xfrm>
            <a:prstGeom prst="rect">
              <a:avLst/>
            </a:prstGeom>
            <a:noFill/>
          </p:spPr>
          <p:txBody>
            <a:bodyPr wrap="none" rtlCol="0">
              <a:spAutoFit/>
            </a:bodyPr>
            <a:lstStyle/>
            <a:p>
              <a:pPr algn="ctr"/>
              <a:r>
                <a:rPr lang="en-US" altLang="zh-CN" sz="2100" dirty="0"/>
                <a:t>90%</a:t>
              </a:r>
              <a:endParaRPr lang="zh-CN" altLang="en-US" sz="2100" dirty="0"/>
            </a:p>
          </p:txBody>
        </p:sp>
      </p:grpSp>
      <p:cxnSp>
        <p:nvCxnSpPr>
          <p:cNvPr id="135" name="直接连接符 134"/>
          <p:cNvCxnSpPr/>
          <p:nvPr/>
        </p:nvCxnSpPr>
        <p:spPr>
          <a:xfrm>
            <a:off x="611560" y="3023843"/>
            <a:ext cx="8280920" cy="0"/>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grpSp>
        <p:nvGrpSpPr>
          <p:cNvPr id="136" name="组合 135"/>
          <p:cNvGrpSpPr/>
          <p:nvPr/>
        </p:nvGrpSpPr>
        <p:grpSpPr>
          <a:xfrm>
            <a:off x="683568" y="3223752"/>
            <a:ext cx="1689711" cy="1316034"/>
            <a:chOff x="251520" y="3957444"/>
            <a:chExt cx="2252948" cy="1754713"/>
          </a:xfrm>
        </p:grpSpPr>
        <p:sp>
          <p:nvSpPr>
            <p:cNvPr id="137" name="TextBox 136"/>
            <p:cNvSpPr txBox="1"/>
            <p:nvPr/>
          </p:nvSpPr>
          <p:spPr>
            <a:xfrm>
              <a:off x="323528" y="3957444"/>
              <a:ext cx="2108932" cy="410370"/>
            </a:xfrm>
            <a:prstGeom prst="rect">
              <a:avLst/>
            </a:prstGeom>
            <a:noFill/>
          </p:spPr>
          <p:txBody>
            <a:bodyPr wrap="square" rtlCol="0">
              <a:spAutoFit/>
            </a:bodyPr>
            <a:lstStyle/>
            <a:p>
              <a:pPr algn="ctr"/>
              <a:r>
                <a:rPr lang="zh-CN" altLang="en-US" sz="1400" b="1" dirty="0"/>
                <a:t>单击添加文本</a:t>
              </a:r>
            </a:p>
          </p:txBody>
        </p:sp>
        <p:sp>
          <p:nvSpPr>
            <p:cNvPr id="138" name="矩形 137"/>
            <p:cNvSpPr/>
            <p:nvPr/>
          </p:nvSpPr>
          <p:spPr>
            <a:xfrm>
              <a:off x="251520" y="4440014"/>
              <a:ext cx="2252948" cy="1272143"/>
            </a:xfrm>
            <a:prstGeom prst="rect">
              <a:avLst/>
            </a:prstGeom>
          </p:spPr>
          <p:txBody>
            <a:bodyPr wrap="square">
              <a:spAutoFit/>
            </a:bodyPr>
            <a:lstStyle/>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p>
          </p:txBody>
        </p:sp>
      </p:grpSp>
      <p:grpSp>
        <p:nvGrpSpPr>
          <p:cNvPr id="139" name="组合 138"/>
          <p:cNvGrpSpPr/>
          <p:nvPr/>
        </p:nvGrpSpPr>
        <p:grpSpPr>
          <a:xfrm>
            <a:off x="2699792" y="3223752"/>
            <a:ext cx="1689711" cy="1316034"/>
            <a:chOff x="2372306" y="3957444"/>
            <a:chExt cx="2252948" cy="1754713"/>
          </a:xfrm>
        </p:grpSpPr>
        <p:sp>
          <p:nvSpPr>
            <p:cNvPr id="140" name="TextBox 139"/>
            <p:cNvSpPr txBox="1"/>
            <p:nvPr/>
          </p:nvSpPr>
          <p:spPr>
            <a:xfrm>
              <a:off x="2411761" y="3957444"/>
              <a:ext cx="2160240" cy="410370"/>
            </a:xfrm>
            <a:prstGeom prst="rect">
              <a:avLst/>
            </a:prstGeom>
            <a:noFill/>
          </p:spPr>
          <p:txBody>
            <a:bodyPr wrap="square" rtlCol="0">
              <a:spAutoFit/>
            </a:bodyPr>
            <a:lstStyle/>
            <a:p>
              <a:pPr algn="ctr"/>
              <a:r>
                <a:rPr lang="zh-CN" altLang="en-US" sz="1400" b="1" dirty="0"/>
                <a:t>单击添加文本</a:t>
              </a:r>
            </a:p>
          </p:txBody>
        </p:sp>
        <p:sp>
          <p:nvSpPr>
            <p:cNvPr id="141" name="矩形 140"/>
            <p:cNvSpPr/>
            <p:nvPr/>
          </p:nvSpPr>
          <p:spPr>
            <a:xfrm>
              <a:off x="2372306" y="4440014"/>
              <a:ext cx="2252948" cy="1272143"/>
            </a:xfrm>
            <a:prstGeom prst="rect">
              <a:avLst/>
            </a:prstGeom>
          </p:spPr>
          <p:txBody>
            <a:bodyPr wrap="square">
              <a:spAutoFit/>
            </a:bodyPr>
            <a:lstStyle/>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p>
          </p:txBody>
        </p:sp>
      </p:grpSp>
      <p:grpSp>
        <p:nvGrpSpPr>
          <p:cNvPr id="142" name="组合 141"/>
          <p:cNvGrpSpPr/>
          <p:nvPr/>
        </p:nvGrpSpPr>
        <p:grpSpPr>
          <a:xfrm>
            <a:off x="4898513" y="3223752"/>
            <a:ext cx="1689711" cy="1316034"/>
            <a:chOff x="4493092" y="3957444"/>
            <a:chExt cx="2252948" cy="1754713"/>
          </a:xfrm>
        </p:grpSpPr>
        <p:sp>
          <p:nvSpPr>
            <p:cNvPr id="143" name="TextBox 142"/>
            <p:cNvSpPr txBox="1"/>
            <p:nvPr/>
          </p:nvSpPr>
          <p:spPr>
            <a:xfrm>
              <a:off x="4557204" y="3957444"/>
              <a:ext cx="2175036" cy="410370"/>
            </a:xfrm>
            <a:prstGeom prst="rect">
              <a:avLst/>
            </a:prstGeom>
            <a:noFill/>
          </p:spPr>
          <p:txBody>
            <a:bodyPr wrap="square" rtlCol="0">
              <a:spAutoFit/>
            </a:bodyPr>
            <a:lstStyle/>
            <a:p>
              <a:pPr algn="ctr"/>
              <a:r>
                <a:rPr lang="zh-CN" altLang="en-US" sz="1400" b="1" dirty="0"/>
                <a:t>单击添加文本</a:t>
              </a:r>
            </a:p>
          </p:txBody>
        </p:sp>
        <p:sp>
          <p:nvSpPr>
            <p:cNvPr id="144" name="矩形 143"/>
            <p:cNvSpPr/>
            <p:nvPr/>
          </p:nvSpPr>
          <p:spPr>
            <a:xfrm>
              <a:off x="4493092" y="4440014"/>
              <a:ext cx="2252948" cy="1272143"/>
            </a:xfrm>
            <a:prstGeom prst="rect">
              <a:avLst/>
            </a:prstGeom>
          </p:spPr>
          <p:txBody>
            <a:bodyPr wrap="square">
              <a:spAutoFit/>
            </a:bodyPr>
            <a:lstStyle/>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p>
          </p:txBody>
        </p:sp>
      </p:grpSp>
      <p:grpSp>
        <p:nvGrpSpPr>
          <p:cNvPr id="145" name="组合 144"/>
          <p:cNvGrpSpPr/>
          <p:nvPr/>
        </p:nvGrpSpPr>
        <p:grpSpPr>
          <a:xfrm>
            <a:off x="6914737" y="3223752"/>
            <a:ext cx="1689711" cy="1316034"/>
            <a:chOff x="6783548" y="3957444"/>
            <a:chExt cx="2252948" cy="1754713"/>
          </a:xfrm>
        </p:grpSpPr>
        <p:sp>
          <p:nvSpPr>
            <p:cNvPr id="146" name="TextBox 145"/>
            <p:cNvSpPr txBox="1"/>
            <p:nvPr/>
          </p:nvSpPr>
          <p:spPr>
            <a:xfrm>
              <a:off x="6921276" y="3957444"/>
              <a:ext cx="1971204" cy="410370"/>
            </a:xfrm>
            <a:prstGeom prst="rect">
              <a:avLst/>
            </a:prstGeom>
            <a:noFill/>
          </p:spPr>
          <p:txBody>
            <a:bodyPr wrap="square" rtlCol="0">
              <a:spAutoFit/>
            </a:bodyPr>
            <a:lstStyle/>
            <a:p>
              <a:pPr algn="ctr"/>
              <a:r>
                <a:rPr lang="zh-CN" altLang="en-US" sz="1400" b="1" dirty="0"/>
                <a:t>单击添加文本</a:t>
              </a:r>
            </a:p>
          </p:txBody>
        </p:sp>
        <p:sp>
          <p:nvSpPr>
            <p:cNvPr id="147" name="矩形 146"/>
            <p:cNvSpPr/>
            <p:nvPr/>
          </p:nvSpPr>
          <p:spPr>
            <a:xfrm>
              <a:off x="6783548" y="4440014"/>
              <a:ext cx="2252948" cy="1272143"/>
            </a:xfrm>
            <a:prstGeom prst="rect">
              <a:avLst/>
            </a:prstGeom>
          </p:spPr>
          <p:txBody>
            <a:bodyPr wrap="square">
              <a:spAutoFit/>
            </a:bodyPr>
            <a:lstStyle/>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endParaRPr lang="en-US" altLang="zh-CN" sz="1400" dirty="0"/>
            </a:p>
            <a:p>
              <a:pPr lvl="0" algn="ctr"/>
              <a:r>
                <a:rPr lang="zh-CN" altLang="en-US" sz="1400" dirty="0"/>
                <a:t>单击此处添加文本</a:t>
              </a:r>
            </a:p>
          </p:txBody>
        </p:sp>
      </p:grpSp>
    </p:spTree>
    <p:extLst>
      <p:ext uri="{BB962C8B-B14F-4D97-AF65-F5344CB8AC3E}">
        <p14:creationId xmlns:p14="http://schemas.microsoft.com/office/powerpoint/2010/main" val="3105052413"/>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4)">
                                          <p:cBhvr>
                                            <p:cTn id="7" dur="1000"/>
                                            <p:tgtEl>
                                              <p:spTgt spid="3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35"/>
                                            </p:tgtEl>
                                            <p:attrNameLst>
                                              <p:attrName>style.visibility</p:attrName>
                                            </p:attrNameLst>
                                          </p:cBhvr>
                                          <p:to>
                                            <p:strVal val="visible"/>
                                          </p:to>
                                        </p:set>
                                        <p:animEffect transition="in" filter="wipe(left)">
                                          <p:cBhvr>
                                            <p:cTn id="11" dur="500"/>
                                            <p:tgtEl>
                                              <p:spTgt spid="135"/>
                                            </p:tgtEl>
                                          </p:cBhvr>
                                        </p:animEffect>
                                      </p:childTnLst>
                                    </p:cTn>
                                  </p:par>
                                </p:childTnLst>
                              </p:cTn>
                            </p:par>
                            <p:par>
                              <p:cTn id="12" fill="hold">
                                <p:stCondLst>
                                  <p:cond delay="1500"/>
                                </p:stCondLst>
                                <p:childTnLst>
                                  <p:par>
                                    <p:cTn id="13" presetID="2" presetClass="entr" presetSubtype="1" fill="hold" nodeType="afterEffect" p14:presetBounceEnd="48000">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14:bounceEnd="48000">
                                          <p:cBhvr additive="base">
                                            <p:cTn id="15" dur="500" fill="hold"/>
                                            <p:tgtEl>
                                              <p:spTgt spid="117"/>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117"/>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136"/>
                                            </p:tgtEl>
                                            <p:attrNameLst>
                                              <p:attrName>style.visibility</p:attrName>
                                            </p:attrNameLst>
                                          </p:cBhvr>
                                          <p:to>
                                            <p:strVal val="visible"/>
                                          </p:to>
                                        </p:set>
                                        <p:animEffect transition="in" filter="wipe(up)">
                                          <p:cBhvr>
                                            <p:cTn id="19" dur="500"/>
                                            <p:tgtEl>
                                              <p:spTgt spid="136"/>
                                            </p:tgtEl>
                                          </p:cBhvr>
                                        </p:animEffect>
                                      </p:childTnLst>
                                    </p:cTn>
                                  </p:par>
                                </p:childTnLst>
                              </p:cTn>
                            </p:par>
                            <p:par>
                              <p:cTn id="20" fill="hold">
                                <p:stCondLst>
                                  <p:cond delay="2000"/>
                                </p:stCondLst>
                                <p:childTnLst>
                                  <p:par>
                                    <p:cTn id="21" presetID="2" presetClass="entr" presetSubtype="1" fill="hold" nodeType="afterEffect" p14:presetBounceEnd="48000">
                                      <p:stCondLst>
                                        <p:cond delay="0"/>
                                      </p:stCondLst>
                                      <p:childTnLst>
                                        <p:set>
                                          <p:cBhvr>
                                            <p:cTn id="22" dur="1" fill="hold">
                                              <p:stCondLst>
                                                <p:cond delay="0"/>
                                              </p:stCondLst>
                                            </p:cTn>
                                            <p:tgtEl>
                                              <p:spTgt spid="122"/>
                                            </p:tgtEl>
                                            <p:attrNameLst>
                                              <p:attrName>style.visibility</p:attrName>
                                            </p:attrNameLst>
                                          </p:cBhvr>
                                          <p:to>
                                            <p:strVal val="visible"/>
                                          </p:to>
                                        </p:set>
                                        <p:anim calcmode="lin" valueType="num" p14:bounceEnd="48000">
                                          <p:cBhvr additive="base">
                                            <p:cTn id="23" dur="500" fill="hold"/>
                                            <p:tgtEl>
                                              <p:spTgt spid="122"/>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122"/>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139"/>
                                            </p:tgtEl>
                                            <p:attrNameLst>
                                              <p:attrName>style.visibility</p:attrName>
                                            </p:attrNameLst>
                                          </p:cBhvr>
                                          <p:to>
                                            <p:strVal val="visible"/>
                                          </p:to>
                                        </p:set>
                                        <p:animEffect transition="in" filter="wipe(up)">
                                          <p:cBhvr>
                                            <p:cTn id="27" dur="500"/>
                                            <p:tgtEl>
                                              <p:spTgt spid="139"/>
                                            </p:tgtEl>
                                          </p:cBhvr>
                                        </p:animEffect>
                                      </p:childTnLst>
                                    </p:cTn>
                                  </p:par>
                                </p:childTnLst>
                              </p:cTn>
                            </p:par>
                            <p:par>
                              <p:cTn id="28" fill="hold">
                                <p:stCondLst>
                                  <p:cond delay="2500"/>
                                </p:stCondLst>
                                <p:childTnLst>
                                  <p:par>
                                    <p:cTn id="29" presetID="2" presetClass="entr" presetSubtype="1" fill="hold" nodeType="afterEffect" p14:presetBounceEnd="48000">
                                      <p:stCondLst>
                                        <p:cond delay="0"/>
                                      </p:stCondLst>
                                      <p:childTnLst>
                                        <p:set>
                                          <p:cBhvr>
                                            <p:cTn id="30" dur="1" fill="hold">
                                              <p:stCondLst>
                                                <p:cond delay="0"/>
                                              </p:stCondLst>
                                            </p:cTn>
                                            <p:tgtEl>
                                              <p:spTgt spid="127"/>
                                            </p:tgtEl>
                                            <p:attrNameLst>
                                              <p:attrName>style.visibility</p:attrName>
                                            </p:attrNameLst>
                                          </p:cBhvr>
                                          <p:to>
                                            <p:strVal val="visible"/>
                                          </p:to>
                                        </p:set>
                                        <p:anim calcmode="lin" valueType="num" p14:bounceEnd="48000">
                                          <p:cBhvr additive="base">
                                            <p:cTn id="31" dur="500" fill="hold"/>
                                            <p:tgtEl>
                                              <p:spTgt spid="127"/>
                                            </p:tgtEl>
                                            <p:attrNameLst>
                                              <p:attrName>ppt_x</p:attrName>
                                            </p:attrNameLst>
                                          </p:cBhvr>
                                          <p:tavLst>
                                            <p:tav tm="0">
                                              <p:val>
                                                <p:strVal val="#ppt_x"/>
                                              </p:val>
                                            </p:tav>
                                            <p:tav tm="100000">
                                              <p:val>
                                                <p:strVal val="#ppt_x"/>
                                              </p:val>
                                            </p:tav>
                                          </p:tavLst>
                                        </p:anim>
                                        <p:anim calcmode="lin" valueType="num" p14:bounceEnd="48000">
                                          <p:cBhvr additive="base">
                                            <p:cTn id="32" dur="500" fill="hold"/>
                                            <p:tgtEl>
                                              <p:spTgt spid="127"/>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142"/>
                                            </p:tgtEl>
                                            <p:attrNameLst>
                                              <p:attrName>style.visibility</p:attrName>
                                            </p:attrNameLst>
                                          </p:cBhvr>
                                          <p:to>
                                            <p:strVal val="visible"/>
                                          </p:to>
                                        </p:set>
                                        <p:animEffect transition="in" filter="wipe(up)">
                                          <p:cBhvr>
                                            <p:cTn id="35" dur="500"/>
                                            <p:tgtEl>
                                              <p:spTgt spid="142"/>
                                            </p:tgtEl>
                                          </p:cBhvr>
                                        </p:animEffect>
                                      </p:childTnLst>
                                    </p:cTn>
                                  </p:par>
                                </p:childTnLst>
                              </p:cTn>
                            </p:par>
                            <p:par>
                              <p:cTn id="36" fill="hold">
                                <p:stCondLst>
                                  <p:cond delay="3000"/>
                                </p:stCondLst>
                                <p:childTnLst>
                                  <p:par>
                                    <p:cTn id="37" presetID="2" presetClass="entr" presetSubtype="1" fill="hold" nodeType="afterEffect" p14:presetBounceEnd="48000">
                                      <p:stCondLst>
                                        <p:cond delay="0"/>
                                      </p:stCondLst>
                                      <p:childTnLst>
                                        <p:set>
                                          <p:cBhvr>
                                            <p:cTn id="38" dur="1" fill="hold">
                                              <p:stCondLst>
                                                <p:cond delay="0"/>
                                              </p:stCondLst>
                                            </p:cTn>
                                            <p:tgtEl>
                                              <p:spTgt spid="131"/>
                                            </p:tgtEl>
                                            <p:attrNameLst>
                                              <p:attrName>style.visibility</p:attrName>
                                            </p:attrNameLst>
                                          </p:cBhvr>
                                          <p:to>
                                            <p:strVal val="visible"/>
                                          </p:to>
                                        </p:set>
                                        <p:anim calcmode="lin" valueType="num" p14:bounceEnd="48000">
                                          <p:cBhvr additive="base">
                                            <p:cTn id="39" dur="500" fill="hold"/>
                                            <p:tgtEl>
                                              <p:spTgt spid="131"/>
                                            </p:tgtEl>
                                            <p:attrNameLst>
                                              <p:attrName>ppt_x</p:attrName>
                                            </p:attrNameLst>
                                          </p:cBhvr>
                                          <p:tavLst>
                                            <p:tav tm="0">
                                              <p:val>
                                                <p:strVal val="#ppt_x"/>
                                              </p:val>
                                            </p:tav>
                                            <p:tav tm="100000">
                                              <p:val>
                                                <p:strVal val="#ppt_x"/>
                                              </p:val>
                                            </p:tav>
                                          </p:tavLst>
                                        </p:anim>
                                        <p:anim calcmode="lin" valueType="num" p14:bounceEnd="48000">
                                          <p:cBhvr additive="base">
                                            <p:cTn id="40" dur="500" fill="hold"/>
                                            <p:tgtEl>
                                              <p:spTgt spid="131"/>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145"/>
                                            </p:tgtEl>
                                            <p:attrNameLst>
                                              <p:attrName>style.visibility</p:attrName>
                                            </p:attrNameLst>
                                          </p:cBhvr>
                                          <p:to>
                                            <p:strVal val="visible"/>
                                          </p:to>
                                        </p:set>
                                        <p:animEffect transition="in" filter="wipe(up)">
                                          <p:cBhvr>
                                            <p:cTn id="4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4)">
                                          <p:cBhvr>
                                            <p:cTn id="7" dur="1000"/>
                                            <p:tgtEl>
                                              <p:spTgt spid="3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35"/>
                                            </p:tgtEl>
                                            <p:attrNameLst>
                                              <p:attrName>style.visibility</p:attrName>
                                            </p:attrNameLst>
                                          </p:cBhvr>
                                          <p:to>
                                            <p:strVal val="visible"/>
                                          </p:to>
                                        </p:set>
                                        <p:animEffect transition="in" filter="wipe(left)">
                                          <p:cBhvr>
                                            <p:cTn id="11" dur="500"/>
                                            <p:tgtEl>
                                              <p:spTgt spid="135"/>
                                            </p:tgtEl>
                                          </p:cBhvr>
                                        </p:animEffect>
                                      </p:childTnLst>
                                    </p:cTn>
                                  </p:par>
                                </p:childTnLst>
                              </p:cTn>
                            </p:par>
                            <p:par>
                              <p:cTn id="12" fill="hold">
                                <p:stCondLst>
                                  <p:cond delay="1500"/>
                                </p:stCondLst>
                                <p:childTnLst>
                                  <p:par>
                                    <p:cTn id="13" presetID="2" presetClass="entr" presetSubtype="1" fill="hold" nodeType="after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additive="base">
                                            <p:cTn id="15" dur="500" fill="hold"/>
                                            <p:tgtEl>
                                              <p:spTgt spid="117"/>
                                            </p:tgtEl>
                                            <p:attrNameLst>
                                              <p:attrName>ppt_x</p:attrName>
                                            </p:attrNameLst>
                                          </p:cBhvr>
                                          <p:tavLst>
                                            <p:tav tm="0">
                                              <p:val>
                                                <p:strVal val="#ppt_x"/>
                                              </p:val>
                                            </p:tav>
                                            <p:tav tm="100000">
                                              <p:val>
                                                <p:strVal val="#ppt_x"/>
                                              </p:val>
                                            </p:tav>
                                          </p:tavLst>
                                        </p:anim>
                                        <p:anim calcmode="lin" valueType="num">
                                          <p:cBhvr additive="base">
                                            <p:cTn id="16" dur="500" fill="hold"/>
                                            <p:tgtEl>
                                              <p:spTgt spid="117"/>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136"/>
                                            </p:tgtEl>
                                            <p:attrNameLst>
                                              <p:attrName>style.visibility</p:attrName>
                                            </p:attrNameLst>
                                          </p:cBhvr>
                                          <p:to>
                                            <p:strVal val="visible"/>
                                          </p:to>
                                        </p:set>
                                        <p:animEffect transition="in" filter="wipe(up)">
                                          <p:cBhvr>
                                            <p:cTn id="19" dur="500"/>
                                            <p:tgtEl>
                                              <p:spTgt spid="136"/>
                                            </p:tgtEl>
                                          </p:cBhvr>
                                        </p:animEffect>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122"/>
                                            </p:tgtEl>
                                            <p:attrNameLst>
                                              <p:attrName>style.visibility</p:attrName>
                                            </p:attrNameLst>
                                          </p:cBhvr>
                                          <p:to>
                                            <p:strVal val="visible"/>
                                          </p:to>
                                        </p:set>
                                        <p:anim calcmode="lin" valueType="num">
                                          <p:cBhvr additive="base">
                                            <p:cTn id="23" dur="500" fill="hold"/>
                                            <p:tgtEl>
                                              <p:spTgt spid="122"/>
                                            </p:tgtEl>
                                            <p:attrNameLst>
                                              <p:attrName>ppt_x</p:attrName>
                                            </p:attrNameLst>
                                          </p:cBhvr>
                                          <p:tavLst>
                                            <p:tav tm="0">
                                              <p:val>
                                                <p:strVal val="#ppt_x"/>
                                              </p:val>
                                            </p:tav>
                                            <p:tav tm="100000">
                                              <p:val>
                                                <p:strVal val="#ppt_x"/>
                                              </p:val>
                                            </p:tav>
                                          </p:tavLst>
                                        </p:anim>
                                        <p:anim calcmode="lin" valueType="num">
                                          <p:cBhvr additive="base">
                                            <p:cTn id="24" dur="500" fill="hold"/>
                                            <p:tgtEl>
                                              <p:spTgt spid="122"/>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139"/>
                                            </p:tgtEl>
                                            <p:attrNameLst>
                                              <p:attrName>style.visibility</p:attrName>
                                            </p:attrNameLst>
                                          </p:cBhvr>
                                          <p:to>
                                            <p:strVal val="visible"/>
                                          </p:to>
                                        </p:set>
                                        <p:animEffect transition="in" filter="wipe(up)">
                                          <p:cBhvr>
                                            <p:cTn id="27" dur="500"/>
                                            <p:tgtEl>
                                              <p:spTgt spid="139"/>
                                            </p:tgtEl>
                                          </p:cBhvr>
                                        </p:animEffect>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127"/>
                                            </p:tgtEl>
                                            <p:attrNameLst>
                                              <p:attrName>style.visibility</p:attrName>
                                            </p:attrNameLst>
                                          </p:cBhvr>
                                          <p:to>
                                            <p:strVal val="visible"/>
                                          </p:to>
                                        </p:set>
                                        <p:anim calcmode="lin" valueType="num">
                                          <p:cBhvr additive="base">
                                            <p:cTn id="31" dur="500" fill="hold"/>
                                            <p:tgtEl>
                                              <p:spTgt spid="127"/>
                                            </p:tgtEl>
                                            <p:attrNameLst>
                                              <p:attrName>ppt_x</p:attrName>
                                            </p:attrNameLst>
                                          </p:cBhvr>
                                          <p:tavLst>
                                            <p:tav tm="0">
                                              <p:val>
                                                <p:strVal val="#ppt_x"/>
                                              </p:val>
                                            </p:tav>
                                            <p:tav tm="100000">
                                              <p:val>
                                                <p:strVal val="#ppt_x"/>
                                              </p:val>
                                            </p:tav>
                                          </p:tavLst>
                                        </p:anim>
                                        <p:anim calcmode="lin" valueType="num">
                                          <p:cBhvr additive="base">
                                            <p:cTn id="32" dur="500" fill="hold"/>
                                            <p:tgtEl>
                                              <p:spTgt spid="127"/>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142"/>
                                            </p:tgtEl>
                                            <p:attrNameLst>
                                              <p:attrName>style.visibility</p:attrName>
                                            </p:attrNameLst>
                                          </p:cBhvr>
                                          <p:to>
                                            <p:strVal val="visible"/>
                                          </p:to>
                                        </p:set>
                                        <p:animEffect transition="in" filter="wipe(up)">
                                          <p:cBhvr>
                                            <p:cTn id="35" dur="500"/>
                                            <p:tgtEl>
                                              <p:spTgt spid="142"/>
                                            </p:tgtEl>
                                          </p:cBhvr>
                                        </p:animEffect>
                                      </p:childTnLst>
                                    </p:cTn>
                                  </p:par>
                                </p:childTnLst>
                              </p:cTn>
                            </p:par>
                            <p:par>
                              <p:cTn id="36" fill="hold">
                                <p:stCondLst>
                                  <p:cond delay="3000"/>
                                </p:stCondLst>
                                <p:childTnLst>
                                  <p:par>
                                    <p:cTn id="37" presetID="2" presetClass="entr" presetSubtype="1" fill="hold" nodeType="afterEffect">
                                      <p:stCondLst>
                                        <p:cond delay="0"/>
                                      </p:stCondLst>
                                      <p:childTnLst>
                                        <p:set>
                                          <p:cBhvr>
                                            <p:cTn id="38" dur="1" fill="hold">
                                              <p:stCondLst>
                                                <p:cond delay="0"/>
                                              </p:stCondLst>
                                            </p:cTn>
                                            <p:tgtEl>
                                              <p:spTgt spid="131"/>
                                            </p:tgtEl>
                                            <p:attrNameLst>
                                              <p:attrName>style.visibility</p:attrName>
                                            </p:attrNameLst>
                                          </p:cBhvr>
                                          <p:to>
                                            <p:strVal val="visible"/>
                                          </p:to>
                                        </p:set>
                                        <p:anim calcmode="lin" valueType="num">
                                          <p:cBhvr additive="base">
                                            <p:cTn id="39" dur="500" fill="hold"/>
                                            <p:tgtEl>
                                              <p:spTgt spid="131"/>
                                            </p:tgtEl>
                                            <p:attrNameLst>
                                              <p:attrName>ppt_x</p:attrName>
                                            </p:attrNameLst>
                                          </p:cBhvr>
                                          <p:tavLst>
                                            <p:tav tm="0">
                                              <p:val>
                                                <p:strVal val="#ppt_x"/>
                                              </p:val>
                                            </p:tav>
                                            <p:tav tm="100000">
                                              <p:val>
                                                <p:strVal val="#ppt_x"/>
                                              </p:val>
                                            </p:tav>
                                          </p:tavLst>
                                        </p:anim>
                                        <p:anim calcmode="lin" valueType="num">
                                          <p:cBhvr additive="base">
                                            <p:cTn id="40" dur="500" fill="hold"/>
                                            <p:tgtEl>
                                              <p:spTgt spid="131"/>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145"/>
                                            </p:tgtEl>
                                            <p:attrNameLst>
                                              <p:attrName>style.visibility</p:attrName>
                                            </p:attrNameLst>
                                          </p:cBhvr>
                                          <p:to>
                                            <p:strVal val="visible"/>
                                          </p:to>
                                        </p:set>
                                        <p:animEffect transition="in" filter="wipe(up)">
                                          <p:cBhvr>
                                            <p:cTn id="4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2" name="Oval 2"/>
          <p:cNvSpPr>
            <a:spLocks noChangeArrowheads="1"/>
          </p:cNvSpPr>
          <p:nvPr/>
        </p:nvSpPr>
        <p:spPr bwMode="auto">
          <a:xfrm>
            <a:off x="2819400" y="4336132"/>
            <a:ext cx="3352800" cy="323850"/>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1800">
              <a:ea typeface="微软雅黑" pitchFamily="34" charset="-122"/>
            </a:endParaRPr>
          </a:p>
        </p:txBody>
      </p:sp>
      <p:sp>
        <p:nvSpPr>
          <p:cNvPr id="33" name="Freeform 4"/>
          <p:cNvSpPr>
            <a:spLocks noEditPoints="1"/>
          </p:cNvSpPr>
          <p:nvPr/>
        </p:nvSpPr>
        <p:spPr bwMode="auto">
          <a:xfrm>
            <a:off x="3322638" y="2178719"/>
            <a:ext cx="2311400" cy="2138363"/>
          </a:xfrm>
          <a:custGeom>
            <a:avLst/>
            <a:gdLst>
              <a:gd name="T0" fmla="*/ 1505 w 369"/>
              <a:gd name="T1" fmla="*/ 762 h 395"/>
              <a:gd name="T2" fmla="*/ 1346 w 369"/>
              <a:gd name="T3" fmla="*/ 648 h 395"/>
              <a:gd name="T4" fmla="*/ 1472 w 369"/>
              <a:gd name="T5" fmla="*/ 477 h 395"/>
              <a:gd name="T6" fmla="*/ 1285 w 369"/>
              <a:gd name="T7" fmla="*/ 428 h 395"/>
              <a:gd name="T8" fmla="*/ 1350 w 369"/>
              <a:gd name="T9" fmla="*/ 236 h 395"/>
              <a:gd name="T10" fmla="*/ 1158 w 369"/>
              <a:gd name="T11" fmla="*/ 261 h 395"/>
              <a:gd name="T12" fmla="*/ 1154 w 369"/>
              <a:gd name="T13" fmla="*/ 73 h 395"/>
              <a:gd name="T14" fmla="*/ 983 w 369"/>
              <a:gd name="T15" fmla="*/ 159 h 395"/>
              <a:gd name="T16" fmla="*/ 918 w 369"/>
              <a:gd name="T17" fmla="*/ 0 h 395"/>
              <a:gd name="T18" fmla="*/ 779 w 369"/>
              <a:gd name="T19" fmla="*/ 135 h 395"/>
              <a:gd name="T20" fmla="*/ 669 w 369"/>
              <a:gd name="T21" fmla="*/ 16 h 395"/>
              <a:gd name="T22" fmla="*/ 579 w 369"/>
              <a:gd name="T23" fmla="*/ 183 h 395"/>
              <a:gd name="T24" fmla="*/ 436 w 369"/>
              <a:gd name="T25" fmla="*/ 118 h 395"/>
              <a:gd name="T26" fmla="*/ 396 w 369"/>
              <a:gd name="T27" fmla="*/ 293 h 395"/>
              <a:gd name="T28" fmla="*/ 237 w 369"/>
              <a:gd name="T29" fmla="*/ 289 h 395"/>
              <a:gd name="T30" fmla="*/ 253 w 369"/>
              <a:gd name="T31" fmla="*/ 457 h 395"/>
              <a:gd name="T32" fmla="*/ 90 w 369"/>
              <a:gd name="T33" fmla="*/ 514 h 395"/>
              <a:gd name="T34" fmla="*/ 159 w 369"/>
              <a:gd name="T35" fmla="*/ 656 h 395"/>
              <a:gd name="T36" fmla="*/ 8 w 369"/>
              <a:gd name="T37" fmla="*/ 766 h 395"/>
              <a:gd name="T38" fmla="*/ 126 w 369"/>
              <a:gd name="T39" fmla="*/ 872 h 395"/>
              <a:gd name="T40" fmla="*/ 8 w 369"/>
              <a:gd name="T41" fmla="*/ 1031 h 395"/>
              <a:gd name="T42" fmla="*/ 159 w 369"/>
              <a:gd name="T43" fmla="*/ 1084 h 395"/>
              <a:gd name="T44" fmla="*/ 94 w 369"/>
              <a:gd name="T45" fmla="*/ 1272 h 395"/>
              <a:gd name="T46" fmla="*/ 261 w 369"/>
              <a:gd name="T47" fmla="*/ 1264 h 395"/>
              <a:gd name="T48" fmla="*/ 253 w 369"/>
              <a:gd name="T49" fmla="*/ 1467 h 395"/>
              <a:gd name="T50" fmla="*/ 424 w 369"/>
              <a:gd name="T51" fmla="*/ 1390 h 395"/>
              <a:gd name="T52" fmla="*/ 481 w 369"/>
              <a:gd name="T53" fmla="*/ 1586 h 395"/>
              <a:gd name="T54" fmla="*/ 628 w 369"/>
              <a:gd name="T55" fmla="*/ 1447 h 395"/>
              <a:gd name="T56" fmla="*/ 750 w 369"/>
              <a:gd name="T57" fmla="*/ 1606 h 395"/>
              <a:gd name="T58" fmla="*/ 852 w 369"/>
              <a:gd name="T59" fmla="*/ 1418 h 395"/>
              <a:gd name="T60" fmla="*/ 1024 w 369"/>
              <a:gd name="T61" fmla="*/ 1516 h 395"/>
              <a:gd name="T62" fmla="*/ 1060 w 369"/>
              <a:gd name="T63" fmla="*/ 1300 h 395"/>
              <a:gd name="T64" fmla="*/ 1264 w 369"/>
              <a:gd name="T65" fmla="*/ 1325 h 395"/>
              <a:gd name="T66" fmla="*/ 1228 w 369"/>
              <a:gd name="T67" fmla="*/ 1117 h 395"/>
              <a:gd name="T68" fmla="*/ 1432 w 369"/>
              <a:gd name="T69" fmla="*/ 1060 h 395"/>
              <a:gd name="T70" fmla="*/ 1330 w 369"/>
              <a:gd name="T71" fmla="*/ 889 h 395"/>
              <a:gd name="T72" fmla="*/ 865 w 369"/>
              <a:gd name="T73" fmla="*/ 868 h 395"/>
              <a:gd name="T74" fmla="*/ 587 w 369"/>
              <a:gd name="T75" fmla="*/ 697 h 395"/>
              <a:gd name="T76" fmla="*/ 865 w 369"/>
              <a:gd name="T77" fmla="*/ 868 h 3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9" h="395">
                <a:moveTo>
                  <a:pt x="365" y="216"/>
                </a:moveTo>
                <a:cubicBezTo>
                  <a:pt x="369" y="187"/>
                  <a:pt x="369" y="187"/>
                  <a:pt x="369" y="187"/>
                </a:cubicBezTo>
                <a:cubicBezTo>
                  <a:pt x="331" y="180"/>
                  <a:pt x="331" y="180"/>
                  <a:pt x="331" y="180"/>
                </a:cubicBezTo>
                <a:cubicBezTo>
                  <a:pt x="330" y="159"/>
                  <a:pt x="330" y="159"/>
                  <a:pt x="330" y="159"/>
                </a:cubicBezTo>
                <a:cubicBezTo>
                  <a:pt x="367" y="143"/>
                  <a:pt x="367" y="143"/>
                  <a:pt x="367" y="143"/>
                </a:cubicBezTo>
                <a:cubicBezTo>
                  <a:pt x="361" y="117"/>
                  <a:pt x="361" y="117"/>
                  <a:pt x="361" y="117"/>
                </a:cubicBezTo>
                <a:cubicBezTo>
                  <a:pt x="323" y="124"/>
                  <a:pt x="323" y="124"/>
                  <a:pt x="323" y="124"/>
                </a:cubicBezTo>
                <a:cubicBezTo>
                  <a:pt x="315" y="105"/>
                  <a:pt x="315" y="105"/>
                  <a:pt x="315" y="105"/>
                </a:cubicBezTo>
                <a:cubicBezTo>
                  <a:pt x="345" y="79"/>
                  <a:pt x="345" y="79"/>
                  <a:pt x="345" y="79"/>
                </a:cubicBezTo>
                <a:cubicBezTo>
                  <a:pt x="331" y="58"/>
                  <a:pt x="331" y="58"/>
                  <a:pt x="331" y="58"/>
                </a:cubicBezTo>
                <a:cubicBezTo>
                  <a:pt x="297" y="77"/>
                  <a:pt x="297" y="77"/>
                  <a:pt x="297" y="77"/>
                </a:cubicBezTo>
                <a:cubicBezTo>
                  <a:pt x="284" y="64"/>
                  <a:pt x="284" y="64"/>
                  <a:pt x="284" y="64"/>
                </a:cubicBezTo>
                <a:cubicBezTo>
                  <a:pt x="303" y="31"/>
                  <a:pt x="303" y="31"/>
                  <a:pt x="303" y="31"/>
                </a:cubicBezTo>
                <a:cubicBezTo>
                  <a:pt x="283" y="18"/>
                  <a:pt x="283" y="18"/>
                  <a:pt x="283" y="18"/>
                </a:cubicBezTo>
                <a:cubicBezTo>
                  <a:pt x="257" y="46"/>
                  <a:pt x="257" y="46"/>
                  <a:pt x="257" y="46"/>
                </a:cubicBezTo>
                <a:cubicBezTo>
                  <a:pt x="241" y="39"/>
                  <a:pt x="241" y="39"/>
                  <a:pt x="241" y="39"/>
                </a:cubicBezTo>
                <a:cubicBezTo>
                  <a:pt x="248" y="4"/>
                  <a:pt x="248" y="4"/>
                  <a:pt x="248" y="4"/>
                </a:cubicBezTo>
                <a:cubicBezTo>
                  <a:pt x="225" y="0"/>
                  <a:pt x="225" y="0"/>
                  <a:pt x="225" y="0"/>
                </a:cubicBezTo>
                <a:cubicBezTo>
                  <a:pt x="210" y="33"/>
                  <a:pt x="210" y="33"/>
                  <a:pt x="210" y="33"/>
                </a:cubicBezTo>
                <a:cubicBezTo>
                  <a:pt x="191" y="33"/>
                  <a:pt x="191" y="33"/>
                  <a:pt x="191" y="33"/>
                </a:cubicBezTo>
                <a:cubicBezTo>
                  <a:pt x="188" y="0"/>
                  <a:pt x="188" y="0"/>
                  <a:pt x="188" y="0"/>
                </a:cubicBezTo>
                <a:cubicBezTo>
                  <a:pt x="164" y="4"/>
                  <a:pt x="164" y="4"/>
                  <a:pt x="164" y="4"/>
                </a:cubicBezTo>
                <a:cubicBezTo>
                  <a:pt x="160" y="38"/>
                  <a:pt x="160" y="38"/>
                  <a:pt x="160" y="38"/>
                </a:cubicBezTo>
                <a:cubicBezTo>
                  <a:pt x="142" y="45"/>
                  <a:pt x="142" y="45"/>
                  <a:pt x="142" y="45"/>
                </a:cubicBezTo>
                <a:cubicBezTo>
                  <a:pt x="128" y="17"/>
                  <a:pt x="128" y="17"/>
                  <a:pt x="128" y="17"/>
                </a:cubicBezTo>
                <a:cubicBezTo>
                  <a:pt x="107" y="29"/>
                  <a:pt x="107" y="29"/>
                  <a:pt x="107" y="29"/>
                </a:cubicBezTo>
                <a:cubicBezTo>
                  <a:pt x="113" y="60"/>
                  <a:pt x="113" y="60"/>
                  <a:pt x="113" y="60"/>
                </a:cubicBezTo>
                <a:cubicBezTo>
                  <a:pt x="97" y="72"/>
                  <a:pt x="97" y="72"/>
                  <a:pt x="97" y="72"/>
                </a:cubicBezTo>
                <a:cubicBezTo>
                  <a:pt x="75" y="53"/>
                  <a:pt x="75" y="53"/>
                  <a:pt x="75" y="53"/>
                </a:cubicBezTo>
                <a:cubicBezTo>
                  <a:pt x="58" y="71"/>
                  <a:pt x="58" y="71"/>
                  <a:pt x="58" y="71"/>
                </a:cubicBezTo>
                <a:cubicBezTo>
                  <a:pt x="73" y="96"/>
                  <a:pt x="73" y="96"/>
                  <a:pt x="73" y="96"/>
                </a:cubicBezTo>
                <a:cubicBezTo>
                  <a:pt x="62" y="112"/>
                  <a:pt x="62" y="112"/>
                  <a:pt x="62" y="112"/>
                </a:cubicBezTo>
                <a:cubicBezTo>
                  <a:pt x="34" y="103"/>
                  <a:pt x="34" y="103"/>
                  <a:pt x="34" y="103"/>
                </a:cubicBezTo>
                <a:cubicBezTo>
                  <a:pt x="22" y="126"/>
                  <a:pt x="22" y="126"/>
                  <a:pt x="22" y="126"/>
                </a:cubicBezTo>
                <a:cubicBezTo>
                  <a:pt x="45" y="143"/>
                  <a:pt x="45" y="143"/>
                  <a:pt x="45" y="143"/>
                </a:cubicBezTo>
                <a:cubicBezTo>
                  <a:pt x="39" y="161"/>
                  <a:pt x="39" y="161"/>
                  <a:pt x="39" y="161"/>
                </a:cubicBezTo>
                <a:cubicBezTo>
                  <a:pt x="8" y="164"/>
                  <a:pt x="8" y="164"/>
                  <a:pt x="8" y="164"/>
                </a:cubicBezTo>
                <a:cubicBezTo>
                  <a:pt x="2" y="188"/>
                  <a:pt x="2" y="188"/>
                  <a:pt x="2" y="188"/>
                </a:cubicBezTo>
                <a:cubicBezTo>
                  <a:pt x="32" y="195"/>
                  <a:pt x="32" y="195"/>
                  <a:pt x="32" y="195"/>
                </a:cubicBezTo>
                <a:cubicBezTo>
                  <a:pt x="31" y="214"/>
                  <a:pt x="31" y="214"/>
                  <a:pt x="31" y="214"/>
                </a:cubicBezTo>
                <a:cubicBezTo>
                  <a:pt x="0" y="228"/>
                  <a:pt x="0" y="228"/>
                  <a:pt x="0" y="228"/>
                </a:cubicBezTo>
                <a:cubicBezTo>
                  <a:pt x="2" y="253"/>
                  <a:pt x="2" y="253"/>
                  <a:pt x="2" y="253"/>
                </a:cubicBezTo>
                <a:cubicBezTo>
                  <a:pt x="34" y="248"/>
                  <a:pt x="34" y="248"/>
                  <a:pt x="34" y="248"/>
                </a:cubicBezTo>
                <a:cubicBezTo>
                  <a:pt x="39" y="266"/>
                  <a:pt x="39" y="266"/>
                  <a:pt x="39" y="266"/>
                </a:cubicBezTo>
                <a:cubicBezTo>
                  <a:pt x="12" y="290"/>
                  <a:pt x="12" y="290"/>
                  <a:pt x="12" y="290"/>
                </a:cubicBezTo>
                <a:cubicBezTo>
                  <a:pt x="23" y="312"/>
                  <a:pt x="23" y="312"/>
                  <a:pt x="23" y="312"/>
                </a:cubicBezTo>
                <a:cubicBezTo>
                  <a:pt x="53" y="295"/>
                  <a:pt x="53" y="295"/>
                  <a:pt x="53" y="295"/>
                </a:cubicBezTo>
                <a:cubicBezTo>
                  <a:pt x="64" y="310"/>
                  <a:pt x="64" y="310"/>
                  <a:pt x="64" y="310"/>
                </a:cubicBezTo>
                <a:cubicBezTo>
                  <a:pt x="45" y="344"/>
                  <a:pt x="45" y="344"/>
                  <a:pt x="45" y="344"/>
                </a:cubicBezTo>
                <a:cubicBezTo>
                  <a:pt x="62" y="360"/>
                  <a:pt x="62" y="360"/>
                  <a:pt x="62" y="360"/>
                </a:cubicBezTo>
                <a:cubicBezTo>
                  <a:pt x="88" y="332"/>
                  <a:pt x="88" y="332"/>
                  <a:pt x="88" y="332"/>
                </a:cubicBezTo>
                <a:cubicBezTo>
                  <a:pt x="104" y="341"/>
                  <a:pt x="104" y="341"/>
                  <a:pt x="104" y="341"/>
                </a:cubicBezTo>
                <a:cubicBezTo>
                  <a:pt x="95" y="381"/>
                  <a:pt x="95" y="381"/>
                  <a:pt x="95" y="381"/>
                </a:cubicBezTo>
                <a:cubicBezTo>
                  <a:pt x="118" y="389"/>
                  <a:pt x="118" y="389"/>
                  <a:pt x="118" y="389"/>
                </a:cubicBezTo>
                <a:cubicBezTo>
                  <a:pt x="135" y="352"/>
                  <a:pt x="135" y="352"/>
                  <a:pt x="135" y="352"/>
                </a:cubicBezTo>
                <a:cubicBezTo>
                  <a:pt x="154" y="355"/>
                  <a:pt x="154" y="355"/>
                  <a:pt x="154" y="355"/>
                </a:cubicBezTo>
                <a:cubicBezTo>
                  <a:pt x="158" y="395"/>
                  <a:pt x="158" y="395"/>
                  <a:pt x="158" y="395"/>
                </a:cubicBezTo>
                <a:cubicBezTo>
                  <a:pt x="184" y="394"/>
                  <a:pt x="184" y="394"/>
                  <a:pt x="184" y="394"/>
                </a:cubicBezTo>
                <a:cubicBezTo>
                  <a:pt x="189" y="353"/>
                  <a:pt x="189" y="353"/>
                  <a:pt x="189" y="353"/>
                </a:cubicBezTo>
                <a:cubicBezTo>
                  <a:pt x="209" y="348"/>
                  <a:pt x="209" y="348"/>
                  <a:pt x="209" y="348"/>
                </a:cubicBezTo>
                <a:cubicBezTo>
                  <a:pt x="226" y="383"/>
                  <a:pt x="226" y="383"/>
                  <a:pt x="226" y="383"/>
                </a:cubicBezTo>
                <a:cubicBezTo>
                  <a:pt x="251" y="372"/>
                  <a:pt x="251" y="372"/>
                  <a:pt x="251" y="372"/>
                </a:cubicBezTo>
                <a:cubicBezTo>
                  <a:pt x="242" y="332"/>
                  <a:pt x="242" y="332"/>
                  <a:pt x="242" y="332"/>
                </a:cubicBezTo>
                <a:cubicBezTo>
                  <a:pt x="260" y="319"/>
                  <a:pt x="260" y="319"/>
                  <a:pt x="260" y="319"/>
                </a:cubicBezTo>
                <a:cubicBezTo>
                  <a:pt x="289" y="346"/>
                  <a:pt x="289" y="346"/>
                  <a:pt x="289" y="346"/>
                </a:cubicBezTo>
                <a:cubicBezTo>
                  <a:pt x="310" y="325"/>
                  <a:pt x="310" y="325"/>
                  <a:pt x="310" y="325"/>
                </a:cubicBezTo>
                <a:cubicBezTo>
                  <a:pt x="288" y="292"/>
                  <a:pt x="288" y="292"/>
                  <a:pt x="288" y="292"/>
                </a:cubicBezTo>
                <a:cubicBezTo>
                  <a:pt x="301" y="274"/>
                  <a:pt x="301" y="274"/>
                  <a:pt x="301" y="274"/>
                </a:cubicBezTo>
                <a:cubicBezTo>
                  <a:pt x="338" y="287"/>
                  <a:pt x="338" y="287"/>
                  <a:pt x="338" y="287"/>
                </a:cubicBezTo>
                <a:cubicBezTo>
                  <a:pt x="351" y="260"/>
                  <a:pt x="351" y="260"/>
                  <a:pt x="351" y="260"/>
                </a:cubicBezTo>
                <a:cubicBezTo>
                  <a:pt x="319" y="239"/>
                  <a:pt x="319" y="239"/>
                  <a:pt x="319" y="239"/>
                </a:cubicBezTo>
                <a:cubicBezTo>
                  <a:pt x="326" y="218"/>
                  <a:pt x="326" y="218"/>
                  <a:pt x="326" y="218"/>
                </a:cubicBezTo>
                <a:lnTo>
                  <a:pt x="365" y="216"/>
                </a:lnTo>
                <a:close/>
                <a:moveTo>
                  <a:pt x="212" y="213"/>
                </a:moveTo>
                <a:cubicBezTo>
                  <a:pt x="199" y="234"/>
                  <a:pt x="173" y="243"/>
                  <a:pt x="154" y="231"/>
                </a:cubicBezTo>
                <a:cubicBezTo>
                  <a:pt x="135" y="220"/>
                  <a:pt x="131" y="193"/>
                  <a:pt x="144" y="171"/>
                </a:cubicBezTo>
                <a:cubicBezTo>
                  <a:pt x="157" y="149"/>
                  <a:pt x="183" y="141"/>
                  <a:pt x="202" y="153"/>
                </a:cubicBezTo>
                <a:cubicBezTo>
                  <a:pt x="221" y="164"/>
                  <a:pt x="225" y="191"/>
                  <a:pt x="212" y="213"/>
                </a:cubicBezTo>
                <a:close/>
              </a:path>
            </a:pathLst>
          </a:custGeom>
          <a:solidFill>
            <a:srgbClr val="FF0000"/>
          </a:solidFill>
          <a:ln w="9525">
            <a:noFill/>
            <a:round/>
            <a:headEnd/>
            <a:tailEnd/>
          </a:ln>
          <a:effectLst/>
          <a:scene3d>
            <a:camera prst="legacyObliqueBottomRight"/>
            <a:lightRig rig="legacyFlat3" dir="t"/>
          </a:scene3d>
          <a:sp3d extrusionH="227000" prstMaterial="legacyMatte">
            <a:bevelT w="13500" h="13500" prst="angle"/>
            <a:bevelB w="13500" h="13500" prst="angle"/>
            <a:extrusionClr>
              <a:srgbClr val="C00000"/>
            </a:extrusionClr>
          </a:sp3d>
        </p:spPr>
        <p:txBody>
          <a:bodyPr>
            <a:flatTx/>
          </a:bodyPr>
          <a:lstStyle/>
          <a:p>
            <a:endParaRPr lang="zh-CN" altLang="en-US"/>
          </a:p>
        </p:txBody>
      </p:sp>
      <p:sp>
        <p:nvSpPr>
          <p:cNvPr id="34" name="Freeform 5"/>
          <p:cNvSpPr>
            <a:spLocks noEditPoints="1"/>
          </p:cNvSpPr>
          <p:nvPr/>
        </p:nvSpPr>
        <p:spPr bwMode="auto">
          <a:xfrm>
            <a:off x="2514600" y="1915194"/>
            <a:ext cx="1068388" cy="1003300"/>
          </a:xfrm>
          <a:custGeom>
            <a:avLst/>
            <a:gdLst>
              <a:gd name="T0" fmla="*/ 595 w 171"/>
              <a:gd name="T1" fmla="*/ 338 h 185"/>
              <a:gd name="T2" fmla="*/ 697 w 171"/>
              <a:gd name="T3" fmla="*/ 285 h 185"/>
              <a:gd name="T4" fmla="*/ 685 w 171"/>
              <a:gd name="T5" fmla="*/ 196 h 185"/>
              <a:gd name="T6" fmla="*/ 579 w 171"/>
              <a:gd name="T7" fmla="*/ 220 h 185"/>
              <a:gd name="T8" fmla="*/ 550 w 171"/>
              <a:gd name="T9" fmla="*/ 171 h 185"/>
              <a:gd name="T10" fmla="*/ 607 w 171"/>
              <a:gd name="T11" fmla="*/ 69 h 185"/>
              <a:gd name="T12" fmla="*/ 542 w 171"/>
              <a:gd name="T13" fmla="*/ 24 h 185"/>
              <a:gd name="T14" fmla="*/ 465 w 171"/>
              <a:gd name="T15" fmla="*/ 110 h 185"/>
              <a:gd name="T16" fmla="*/ 408 w 171"/>
              <a:gd name="T17" fmla="*/ 102 h 185"/>
              <a:gd name="T18" fmla="*/ 399 w 171"/>
              <a:gd name="T19" fmla="*/ 0 h 185"/>
              <a:gd name="T20" fmla="*/ 314 w 171"/>
              <a:gd name="T21" fmla="*/ 20 h 185"/>
              <a:gd name="T22" fmla="*/ 293 w 171"/>
              <a:gd name="T23" fmla="*/ 122 h 185"/>
              <a:gd name="T24" fmla="*/ 236 w 171"/>
              <a:gd name="T25" fmla="*/ 159 h 185"/>
              <a:gd name="T26" fmla="*/ 171 w 171"/>
              <a:gd name="T27" fmla="*/ 102 h 185"/>
              <a:gd name="T28" fmla="*/ 106 w 171"/>
              <a:gd name="T29" fmla="*/ 171 h 185"/>
              <a:gd name="T30" fmla="*/ 147 w 171"/>
              <a:gd name="T31" fmla="*/ 249 h 185"/>
              <a:gd name="T32" fmla="*/ 114 w 171"/>
              <a:gd name="T33" fmla="*/ 310 h 185"/>
              <a:gd name="T34" fmla="*/ 20 w 171"/>
              <a:gd name="T35" fmla="*/ 326 h 185"/>
              <a:gd name="T36" fmla="*/ 0 w 171"/>
              <a:gd name="T37" fmla="*/ 416 h 185"/>
              <a:gd name="T38" fmla="*/ 86 w 171"/>
              <a:gd name="T39" fmla="*/ 432 h 185"/>
              <a:gd name="T40" fmla="*/ 94 w 171"/>
              <a:gd name="T41" fmla="*/ 493 h 185"/>
              <a:gd name="T42" fmla="*/ 12 w 171"/>
              <a:gd name="T43" fmla="*/ 571 h 185"/>
              <a:gd name="T44" fmla="*/ 45 w 171"/>
              <a:gd name="T45" fmla="*/ 644 h 185"/>
              <a:gd name="T46" fmla="*/ 143 w 171"/>
              <a:gd name="T47" fmla="*/ 587 h 185"/>
              <a:gd name="T48" fmla="*/ 183 w 171"/>
              <a:gd name="T49" fmla="*/ 624 h 185"/>
              <a:gd name="T50" fmla="*/ 155 w 171"/>
              <a:gd name="T51" fmla="*/ 738 h 185"/>
              <a:gd name="T52" fmla="*/ 236 w 171"/>
              <a:gd name="T53" fmla="*/ 754 h 185"/>
              <a:gd name="T54" fmla="*/ 289 w 171"/>
              <a:gd name="T55" fmla="*/ 648 h 185"/>
              <a:gd name="T56" fmla="*/ 351 w 171"/>
              <a:gd name="T57" fmla="*/ 640 h 185"/>
              <a:gd name="T58" fmla="*/ 395 w 171"/>
              <a:gd name="T59" fmla="*/ 730 h 185"/>
              <a:gd name="T60" fmla="*/ 481 w 171"/>
              <a:gd name="T61" fmla="*/ 685 h 185"/>
              <a:gd name="T62" fmla="*/ 465 w 171"/>
              <a:gd name="T63" fmla="*/ 579 h 185"/>
              <a:gd name="T64" fmla="*/ 518 w 171"/>
              <a:gd name="T65" fmla="*/ 526 h 185"/>
              <a:gd name="T66" fmla="*/ 611 w 171"/>
              <a:gd name="T67" fmla="*/ 550 h 185"/>
              <a:gd name="T68" fmla="*/ 660 w 171"/>
              <a:gd name="T69" fmla="*/ 461 h 185"/>
              <a:gd name="T70" fmla="*/ 579 w 171"/>
              <a:gd name="T71" fmla="*/ 408 h 185"/>
              <a:gd name="T72" fmla="*/ 595 w 171"/>
              <a:gd name="T73" fmla="*/ 338 h 185"/>
              <a:gd name="T74" fmla="*/ 391 w 171"/>
              <a:gd name="T75" fmla="*/ 408 h 185"/>
              <a:gd name="T76" fmla="*/ 281 w 171"/>
              <a:gd name="T77" fmla="*/ 440 h 185"/>
              <a:gd name="T78" fmla="*/ 261 w 171"/>
              <a:gd name="T79" fmla="*/ 326 h 185"/>
              <a:gd name="T80" fmla="*/ 375 w 171"/>
              <a:gd name="T81" fmla="*/ 289 h 185"/>
              <a:gd name="T82" fmla="*/ 391 w 171"/>
              <a:gd name="T83" fmla="*/ 408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1" h="185">
                <a:moveTo>
                  <a:pt x="146" y="83"/>
                </a:moveTo>
                <a:cubicBezTo>
                  <a:pt x="171" y="70"/>
                  <a:pt x="171" y="70"/>
                  <a:pt x="171" y="70"/>
                </a:cubicBezTo>
                <a:cubicBezTo>
                  <a:pt x="168" y="48"/>
                  <a:pt x="168" y="48"/>
                  <a:pt x="168" y="48"/>
                </a:cubicBezTo>
                <a:cubicBezTo>
                  <a:pt x="142" y="54"/>
                  <a:pt x="142" y="54"/>
                  <a:pt x="142" y="54"/>
                </a:cubicBezTo>
                <a:cubicBezTo>
                  <a:pt x="135" y="42"/>
                  <a:pt x="135" y="42"/>
                  <a:pt x="135" y="42"/>
                </a:cubicBezTo>
                <a:cubicBezTo>
                  <a:pt x="149" y="17"/>
                  <a:pt x="149" y="17"/>
                  <a:pt x="149" y="17"/>
                </a:cubicBezTo>
                <a:cubicBezTo>
                  <a:pt x="133" y="6"/>
                  <a:pt x="133" y="6"/>
                  <a:pt x="133" y="6"/>
                </a:cubicBezTo>
                <a:cubicBezTo>
                  <a:pt x="114" y="27"/>
                  <a:pt x="114" y="27"/>
                  <a:pt x="114" y="27"/>
                </a:cubicBezTo>
                <a:cubicBezTo>
                  <a:pt x="100" y="25"/>
                  <a:pt x="100" y="25"/>
                  <a:pt x="100" y="25"/>
                </a:cubicBezTo>
                <a:cubicBezTo>
                  <a:pt x="98" y="0"/>
                  <a:pt x="98" y="0"/>
                  <a:pt x="98" y="0"/>
                </a:cubicBezTo>
                <a:cubicBezTo>
                  <a:pt x="77" y="5"/>
                  <a:pt x="77" y="5"/>
                  <a:pt x="77" y="5"/>
                </a:cubicBezTo>
                <a:cubicBezTo>
                  <a:pt x="72" y="30"/>
                  <a:pt x="72" y="30"/>
                  <a:pt x="72" y="30"/>
                </a:cubicBezTo>
                <a:cubicBezTo>
                  <a:pt x="58" y="39"/>
                  <a:pt x="58" y="39"/>
                  <a:pt x="58" y="39"/>
                </a:cubicBezTo>
                <a:cubicBezTo>
                  <a:pt x="42" y="25"/>
                  <a:pt x="42" y="25"/>
                  <a:pt x="42" y="25"/>
                </a:cubicBezTo>
                <a:cubicBezTo>
                  <a:pt x="26" y="42"/>
                  <a:pt x="26" y="42"/>
                  <a:pt x="26" y="42"/>
                </a:cubicBezTo>
                <a:cubicBezTo>
                  <a:pt x="36" y="61"/>
                  <a:pt x="36" y="61"/>
                  <a:pt x="36" y="61"/>
                </a:cubicBezTo>
                <a:cubicBezTo>
                  <a:pt x="28" y="76"/>
                  <a:pt x="28" y="76"/>
                  <a:pt x="28" y="76"/>
                </a:cubicBezTo>
                <a:cubicBezTo>
                  <a:pt x="5" y="80"/>
                  <a:pt x="5" y="80"/>
                  <a:pt x="5" y="80"/>
                </a:cubicBezTo>
                <a:cubicBezTo>
                  <a:pt x="0" y="102"/>
                  <a:pt x="0" y="102"/>
                  <a:pt x="0" y="102"/>
                </a:cubicBezTo>
                <a:cubicBezTo>
                  <a:pt x="21" y="106"/>
                  <a:pt x="21" y="106"/>
                  <a:pt x="21" y="106"/>
                </a:cubicBezTo>
                <a:cubicBezTo>
                  <a:pt x="23" y="121"/>
                  <a:pt x="23" y="121"/>
                  <a:pt x="23" y="121"/>
                </a:cubicBezTo>
                <a:cubicBezTo>
                  <a:pt x="3" y="140"/>
                  <a:pt x="3" y="140"/>
                  <a:pt x="3" y="140"/>
                </a:cubicBezTo>
                <a:cubicBezTo>
                  <a:pt x="11" y="158"/>
                  <a:pt x="11" y="158"/>
                  <a:pt x="11" y="158"/>
                </a:cubicBezTo>
                <a:cubicBezTo>
                  <a:pt x="35" y="144"/>
                  <a:pt x="35" y="144"/>
                  <a:pt x="35" y="144"/>
                </a:cubicBezTo>
                <a:cubicBezTo>
                  <a:pt x="45" y="153"/>
                  <a:pt x="45" y="153"/>
                  <a:pt x="45" y="153"/>
                </a:cubicBezTo>
                <a:cubicBezTo>
                  <a:pt x="38" y="181"/>
                  <a:pt x="38" y="181"/>
                  <a:pt x="38" y="181"/>
                </a:cubicBezTo>
                <a:cubicBezTo>
                  <a:pt x="58" y="185"/>
                  <a:pt x="58" y="185"/>
                  <a:pt x="58" y="185"/>
                </a:cubicBezTo>
                <a:cubicBezTo>
                  <a:pt x="71" y="159"/>
                  <a:pt x="71" y="159"/>
                  <a:pt x="71" y="159"/>
                </a:cubicBezTo>
                <a:cubicBezTo>
                  <a:pt x="86" y="157"/>
                  <a:pt x="86" y="157"/>
                  <a:pt x="86" y="157"/>
                </a:cubicBezTo>
                <a:cubicBezTo>
                  <a:pt x="97" y="179"/>
                  <a:pt x="97" y="179"/>
                  <a:pt x="97" y="179"/>
                </a:cubicBezTo>
                <a:cubicBezTo>
                  <a:pt x="118" y="168"/>
                  <a:pt x="118" y="168"/>
                  <a:pt x="118" y="168"/>
                </a:cubicBezTo>
                <a:cubicBezTo>
                  <a:pt x="114" y="142"/>
                  <a:pt x="114" y="142"/>
                  <a:pt x="114" y="142"/>
                </a:cubicBezTo>
                <a:cubicBezTo>
                  <a:pt x="127" y="129"/>
                  <a:pt x="127" y="129"/>
                  <a:pt x="127" y="129"/>
                </a:cubicBezTo>
                <a:cubicBezTo>
                  <a:pt x="150" y="135"/>
                  <a:pt x="150" y="135"/>
                  <a:pt x="150" y="135"/>
                </a:cubicBezTo>
                <a:cubicBezTo>
                  <a:pt x="162" y="113"/>
                  <a:pt x="162" y="113"/>
                  <a:pt x="162" y="113"/>
                </a:cubicBezTo>
                <a:cubicBezTo>
                  <a:pt x="142" y="100"/>
                  <a:pt x="142" y="100"/>
                  <a:pt x="142" y="100"/>
                </a:cubicBezTo>
                <a:lnTo>
                  <a:pt x="146" y="83"/>
                </a:lnTo>
                <a:close/>
                <a:moveTo>
                  <a:pt x="96" y="100"/>
                </a:moveTo>
                <a:cubicBezTo>
                  <a:pt x="90" y="110"/>
                  <a:pt x="78" y="114"/>
                  <a:pt x="69" y="108"/>
                </a:cubicBezTo>
                <a:cubicBezTo>
                  <a:pt x="60" y="103"/>
                  <a:pt x="58" y="90"/>
                  <a:pt x="64" y="80"/>
                </a:cubicBezTo>
                <a:cubicBezTo>
                  <a:pt x="70" y="70"/>
                  <a:pt x="83" y="66"/>
                  <a:pt x="92" y="71"/>
                </a:cubicBezTo>
                <a:cubicBezTo>
                  <a:pt x="101" y="77"/>
                  <a:pt x="103" y="89"/>
                  <a:pt x="96" y="100"/>
                </a:cubicBezTo>
                <a:close/>
              </a:path>
            </a:pathLst>
          </a:custGeom>
          <a:gradFill rotWithShape="1">
            <a:gsLst>
              <a:gs pos="0">
                <a:srgbClr val="808080"/>
              </a:gs>
              <a:gs pos="100000">
                <a:srgbClr val="C0C0C0"/>
              </a:gs>
            </a:gsLst>
            <a:lin ang="18900000" scaled="1"/>
          </a:gradFill>
          <a:ln w="9525">
            <a:round/>
            <a:headEnd/>
            <a:tailEnd/>
          </a:ln>
          <a:effectLst/>
          <a:scene3d>
            <a:camera prst="legacyObliqueBottomRight"/>
            <a:lightRig rig="legacyFlat4" dir="b"/>
          </a:scene3d>
          <a:sp3d extrusionH="201600" prstMaterial="legacyMatte">
            <a:bevelT w="13500" h="13500" prst="angle"/>
            <a:bevelB w="13500" h="13500" prst="angle"/>
            <a:extrusionClr>
              <a:schemeClr val="bg2"/>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5" name="Freeform 6"/>
          <p:cNvSpPr>
            <a:spLocks noEditPoints="1"/>
          </p:cNvSpPr>
          <p:nvPr/>
        </p:nvSpPr>
        <p:spPr bwMode="auto">
          <a:xfrm>
            <a:off x="5334000" y="1115094"/>
            <a:ext cx="1676400" cy="1544638"/>
          </a:xfrm>
          <a:custGeom>
            <a:avLst/>
            <a:gdLst>
              <a:gd name="T0" fmla="*/ 1217 w 304"/>
              <a:gd name="T1" fmla="*/ 673 h 285"/>
              <a:gd name="T2" fmla="*/ 1241 w 304"/>
              <a:gd name="T3" fmla="*/ 550 h 285"/>
              <a:gd name="T4" fmla="*/ 1094 w 304"/>
              <a:gd name="T5" fmla="*/ 522 h 285"/>
              <a:gd name="T6" fmla="*/ 1082 w 304"/>
              <a:gd name="T7" fmla="*/ 432 h 285"/>
              <a:gd name="T8" fmla="*/ 1217 w 304"/>
              <a:gd name="T9" fmla="*/ 359 h 285"/>
              <a:gd name="T10" fmla="*/ 1172 w 304"/>
              <a:gd name="T11" fmla="*/ 253 h 285"/>
              <a:gd name="T12" fmla="*/ 1025 w 304"/>
              <a:gd name="T13" fmla="*/ 298 h 285"/>
              <a:gd name="T14" fmla="*/ 967 w 304"/>
              <a:gd name="T15" fmla="*/ 232 h 285"/>
              <a:gd name="T16" fmla="*/ 1045 w 304"/>
              <a:gd name="T17" fmla="*/ 114 h 285"/>
              <a:gd name="T18" fmla="*/ 951 w 304"/>
              <a:gd name="T19" fmla="*/ 53 h 285"/>
              <a:gd name="T20" fmla="*/ 845 w 304"/>
              <a:gd name="T21" fmla="*/ 151 h 285"/>
              <a:gd name="T22" fmla="*/ 759 w 304"/>
              <a:gd name="T23" fmla="*/ 126 h 285"/>
              <a:gd name="T24" fmla="*/ 767 w 304"/>
              <a:gd name="T25" fmla="*/ 0 h 285"/>
              <a:gd name="T26" fmla="*/ 649 w 304"/>
              <a:gd name="T27" fmla="*/ 0 h 285"/>
              <a:gd name="T28" fmla="*/ 604 w 304"/>
              <a:gd name="T29" fmla="*/ 122 h 285"/>
              <a:gd name="T30" fmla="*/ 514 w 304"/>
              <a:gd name="T31" fmla="*/ 139 h 285"/>
              <a:gd name="T32" fmla="*/ 457 w 304"/>
              <a:gd name="T33" fmla="*/ 41 h 285"/>
              <a:gd name="T34" fmla="*/ 347 w 304"/>
              <a:gd name="T35" fmla="*/ 90 h 285"/>
              <a:gd name="T36" fmla="*/ 367 w 304"/>
              <a:gd name="T37" fmla="*/ 204 h 285"/>
              <a:gd name="T38" fmla="*/ 298 w 304"/>
              <a:gd name="T39" fmla="*/ 261 h 285"/>
              <a:gd name="T40" fmla="*/ 192 w 304"/>
              <a:gd name="T41" fmla="*/ 208 h 285"/>
              <a:gd name="T42" fmla="*/ 114 w 304"/>
              <a:gd name="T43" fmla="*/ 298 h 285"/>
              <a:gd name="T44" fmla="*/ 196 w 304"/>
              <a:gd name="T45" fmla="*/ 379 h 285"/>
              <a:gd name="T46" fmla="*/ 155 w 304"/>
              <a:gd name="T47" fmla="*/ 457 h 285"/>
              <a:gd name="T48" fmla="*/ 29 w 304"/>
              <a:gd name="T49" fmla="*/ 465 h 285"/>
              <a:gd name="T50" fmla="*/ 0 w 304"/>
              <a:gd name="T51" fmla="*/ 571 h 285"/>
              <a:gd name="T52" fmla="*/ 122 w 304"/>
              <a:gd name="T53" fmla="*/ 599 h 285"/>
              <a:gd name="T54" fmla="*/ 122 w 304"/>
              <a:gd name="T55" fmla="*/ 681 h 285"/>
              <a:gd name="T56" fmla="*/ 4 w 304"/>
              <a:gd name="T57" fmla="*/ 750 h 285"/>
              <a:gd name="T58" fmla="*/ 37 w 304"/>
              <a:gd name="T59" fmla="*/ 852 h 285"/>
              <a:gd name="T60" fmla="*/ 167 w 304"/>
              <a:gd name="T61" fmla="*/ 815 h 285"/>
              <a:gd name="T62" fmla="*/ 216 w 304"/>
              <a:gd name="T63" fmla="*/ 885 h 285"/>
              <a:gd name="T64" fmla="*/ 139 w 304"/>
              <a:gd name="T65" fmla="*/ 1003 h 285"/>
              <a:gd name="T66" fmla="*/ 225 w 304"/>
              <a:gd name="T67" fmla="*/ 1072 h 285"/>
              <a:gd name="T68" fmla="*/ 331 w 304"/>
              <a:gd name="T69" fmla="*/ 974 h 285"/>
              <a:gd name="T70" fmla="*/ 412 w 304"/>
              <a:gd name="T71" fmla="*/ 1011 h 285"/>
              <a:gd name="T72" fmla="*/ 400 w 304"/>
              <a:gd name="T73" fmla="*/ 1150 h 285"/>
              <a:gd name="T74" fmla="*/ 523 w 304"/>
              <a:gd name="T75" fmla="*/ 1162 h 285"/>
              <a:gd name="T76" fmla="*/ 572 w 304"/>
              <a:gd name="T77" fmla="*/ 1027 h 285"/>
              <a:gd name="T78" fmla="*/ 665 w 304"/>
              <a:gd name="T79" fmla="*/ 1015 h 285"/>
              <a:gd name="T80" fmla="*/ 735 w 304"/>
              <a:gd name="T81" fmla="*/ 1138 h 285"/>
              <a:gd name="T82" fmla="*/ 857 w 304"/>
              <a:gd name="T83" fmla="*/ 1089 h 285"/>
              <a:gd name="T84" fmla="*/ 825 w 304"/>
              <a:gd name="T85" fmla="*/ 954 h 285"/>
              <a:gd name="T86" fmla="*/ 906 w 304"/>
              <a:gd name="T87" fmla="*/ 897 h 285"/>
              <a:gd name="T88" fmla="*/ 1037 w 304"/>
              <a:gd name="T89" fmla="*/ 962 h 285"/>
              <a:gd name="T90" fmla="*/ 1123 w 304"/>
              <a:gd name="T91" fmla="*/ 864 h 285"/>
              <a:gd name="T92" fmla="*/ 1021 w 304"/>
              <a:gd name="T93" fmla="*/ 767 h 285"/>
              <a:gd name="T94" fmla="*/ 1061 w 304"/>
              <a:gd name="T95" fmla="*/ 681 h 285"/>
              <a:gd name="T96" fmla="*/ 1217 w 304"/>
              <a:gd name="T97" fmla="*/ 673 h 285"/>
              <a:gd name="T98" fmla="*/ 714 w 304"/>
              <a:gd name="T99" fmla="*/ 762 h 285"/>
              <a:gd name="T100" fmla="*/ 376 w 304"/>
              <a:gd name="T101" fmla="*/ 701 h 285"/>
              <a:gd name="T102" fmla="*/ 486 w 304"/>
              <a:gd name="T103" fmla="*/ 375 h 285"/>
              <a:gd name="T104" fmla="*/ 821 w 304"/>
              <a:gd name="T105" fmla="*/ 436 h 285"/>
              <a:gd name="T106" fmla="*/ 714 w 304"/>
              <a:gd name="T107" fmla="*/ 762 h 2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04" h="285">
                <a:moveTo>
                  <a:pt x="298" y="165"/>
                </a:moveTo>
                <a:cubicBezTo>
                  <a:pt x="304" y="135"/>
                  <a:pt x="304" y="135"/>
                  <a:pt x="304" y="135"/>
                </a:cubicBezTo>
                <a:cubicBezTo>
                  <a:pt x="268" y="128"/>
                  <a:pt x="268" y="128"/>
                  <a:pt x="268" y="128"/>
                </a:cubicBezTo>
                <a:cubicBezTo>
                  <a:pt x="265" y="106"/>
                  <a:pt x="265" y="106"/>
                  <a:pt x="265" y="106"/>
                </a:cubicBezTo>
                <a:cubicBezTo>
                  <a:pt x="298" y="88"/>
                  <a:pt x="298" y="88"/>
                  <a:pt x="298" y="88"/>
                </a:cubicBezTo>
                <a:cubicBezTo>
                  <a:pt x="287" y="62"/>
                  <a:pt x="287" y="62"/>
                  <a:pt x="287" y="62"/>
                </a:cubicBezTo>
                <a:cubicBezTo>
                  <a:pt x="251" y="73"/>
                  <a:pt x="251" y="73"/>
                  <a:pt x="251" y="73"/>
                </a:cubicBezTo>
                <a:cubicBezTo>
                  <a:pt x="237" y="57"/>
                  <a:pt x="237" y="57"/>
                  <a:pt x="237" y="57"/>
                </a:cubicBezTo>
                <a:cubicBezTo>
                  <a:pt x="256" y="28"/>
                  <a:pt x="256" y="28"/>
                  <a:pt x="256" y="28"/>
                </a:cubicBezTo>
                <a:cubicBezTo>
                  <a:pt x="233" y="13"/>
                  <a:pt x="233" y="13"/>
                  <a:pt x="233" y="13"/>
                </a:cubicBezTo>
                <a:cubicBezTo>
                  <a:pt x="207" y="37"/>
                  <a:pt x="207" y="37"/>
                  <a:pt x="207" y="37"/>
                </a:cubicBezTo>
                <a:cubicBezTo>
                  <a:pt x="186" y="31"/>
                  <a:pt x="186" y="31"/>
                  <a:pt x="186" y="31"/>
                </a:cubicBezTo>
                <a:cubicBezTo>
                  <a:pt x="188" y="0"/>
                  <a:pt x="188" y="0"/>
                  <a:pt x="188" y="0"/>
                </a:cubicBezTo>
                <a:cubicBezTo>
                  <a:pt x="159" y="0"/>
                  <a:pt x="159" y="0"/>
                  <a:pt x="159" y="0"/>
                </a:cubicBezTo>
                <a:cubicBezTo>
                  <a:pt x="148" y="30"/>
                  <a:pt x="148" y="30"/>
                  <a:pt x="148" y="30"/>
                </a:cubicBezTo>
                <a:cubicBezTo>
                  <a:pt x="126" y="34"/>
                  <a:pt x="126" y="34"/>
                  <a:pt x="126" y="34"/>
                </a:cubicBezTo>
                <a:cubicBezTo>
                  <a:pt x="112" y="10"/>
                  <a:pt x="112" y="10"/>
                  <a:pt x="112" y="10"/>
                </a:cubicBezTo>
                <a:cubicBezTo>
                  <a:pt x="85" y="22"/>
                  <a:pt x="85" y="22"/>
                  <a:pt x="85" y="22"/>
                </a:cubicBezTo>
                <a:cubicBezTo>
                  <a:pt x="90" y="50"/>
                  <a:pt x="90" y="50"/>
                  <a:pt x="90" y="50"/>
                </a:cubicBezTo>
                <a:cubicBezTo>
                  <a:pt x="73" y="64"/>
                  <a:pt x="73" y="64"/>
                  <a:pt x="73" y="64"/>
                </a:cubicBezTo>
                <a:cubicBezTo>
                  <a:pt x="47" y="51"/>
                  <a:pt x="47" y="51"/>
                  <a:pt x="47" y="51"/>
                </a:cubicBezTo>
                <a:cubicBezTo>
                  <a:pt x="28" y="73"/>
                  <a:pt x="28" y="73"/>
                  <a:pt x="28" y="73"/>
                </a:cubicBezTo>
                <a:cubicBezTo>
                  <a:pt x="48" y="93"/>
                  <a:pt x="48" y="93"/>
                  <a:pt x="48" y="93"/>
                </a:cubicBezTo>
                <a:cubicBezTo>
                  <a:pt x="38" y="112"/>
                  <a:pt x="38" y="112"/>
                  <a:pt x="38" y="112"/>
                </a:cubicBezTo>
                <a:cubicBezTo>
                  <a:pt x="7" y="114"/>
                  <a:pt x="7" y="114"/>
                  <a:pt x="7" y="114"/>
                </a:cubicBezTo>
                <a:cubicBezTo>
                  <a:pt x="0" y="140"/>
                  <a:pt x="0" y="140"/>
                  <a:pt x="0" y="140"/>
                </a:cubicBezTo>
                <a:cubicBezTo>
                  <a:pt x="30" y="147"/>
                  <a:pt x="30" y="147"/>
                  <a:pt x="30" y="147"/>
                </a:cubicBezTo>
                <a:cubicBezTo>
                  <a:pt x="30" y="167"/>
                  <a:pt x="30" y="167"/>
                  <a:pt x="30" y="167"/>
                </a:cubicBezTo>
                <a:cubicBezTo>
                  <a:pt x="1" y="184"/>
                  <a:pt x="1" y="184"/>
                  <a:pt x="1" y="184"/>
                </a:cubicBezTo>
                <a:cubicBezTo>
                  <a:pt x="9" y="209"/>
                  <a:pt x="9" y="209"/>
                  <a:pt x="9" y="209"/>
                </a:cubicBezTo>
                <a:cubicBezTo>
                  <a:pt x="41" y="200"/>
                  <a:pt x="41" y="200"/>
                  <a:pt x="41" y="200"/>
                </a:cubicBezTo>
                <a:cubicBezTo>
                  <a:pt x="53" y="217"/>
                  <a:pt x="53" y="217"/>
                  <a:pt x="53" y="217"/>
                </a:cubicBezTo>
                <a:cubicBezTo>
                  <a:pt x="34" y="246"/>
                  <a:pt x="34" y="246"/>
                  <a:pt x="34" y="246"/>
                </a:cubicBezTo>
                <a:cubicBezTo>
                  <a:pt x="55" y="263"/>
                  <a:pt x="55" y="263"/>
                  <a:pt x="55" y="263"/>
                </a:cubicBezTo>
                <a:cubicBezTo>
                  <a:pt x="81" y="239"/>
                  <a:pt x="81" y="239"/>
                  <a:pt x="81" y="239"/>
                </a:cubicBezTo>
                <a:cubicBezTo>
                  <a:pt x="101" y="248"/>
                  <a:pt x="101" y="248"/>
                  <a:pt x="101" y="248"/>
                </a:cubicBezTo>
                <a:cubicBezTo>
                  <a:pt x="98" y="282"/>
                  <a:pt x="98" y="282"/>
                  <a:pt x="98" y="282"/>
                </a:cubicBezTo>
                <a:cubicBezTo>
                  <a:pt x="128" y="285"/>
                  <a:pt x="128" y="285"/>
                  <a:pt x="128" y="285"/>
                </a:cubicBezTo>
                <a:cubicBezTo>
                  <a:pt x="140" y="252"/>
                  <a:pt x="140" y="252"/>
                  <a:pt x="140" y="252"/>
                </a:cubicBezTo>
                <a:cubicBezTo>
                  <a:pt x="163" y="249"/>
                  <a:pt x="163" y="249"/>
                  <a:pt x="163" y="249"/>
                </a:cubicBezTo>
                <a:cubicBezTo>
                  <a:pt x="180" y="279"/>
                  <a:pt x="180" y="279"/>
                  <a:pt x="180" y="279"/>
                </a:cubicBezTo>
                <a:cubicBezTo>
                  <a:pt x="210" y="267"/>
                  <a:pt x="210" y="267"/>
                  <a:pt x="210" y="267"/>
                </a:cubicBezTo>
                <a:cubicBezTo>
                  <a:pt x="202" y="234"/>
                  <a:pt x="202" y="234"/>
                  <a:pt x="202" y="234"/>
                </a:cubicBezTo>
                <a:cubicBezTo>
                  <a:pt x="222" y="220"/>
                  <a:pt x="222" y="220"/>
                  <a:pt x="222" y="220"/>
                </a:cubicBezTo>
                <a:cubicBezTo>
                  <a:pt x="254" y="236"/>
                  <a:pt x="254" y="236"/>
                  <a:pt x="254" y="236"/>
                </a:cubicBezTo>
                <a:cubicBezTo>
                  <a:pt x="275" y="212"/>
                  <a:pt x="275" y="212"/>
                  <a:pt x="275" y="212"/>
                </a:cubicBezTo>
                <a:cubicBezTo>
                  <a:pt x="250" y="188"/>
                  <a:pt x="250" y="188"/>
                  <a:pt x="250" y="188"/>
                </a:cubicBezTo>
                <a:cubicBezTo>
                  <a:pt x="260" y="167"/>
                  <a:pt x="260" y="167"/>
                  <a:pt x="260" y="167"/>
                </a:cubicBezTo>
                <a:lnTo>
                  <a:pt x="298" y="165"/>
                </a:lnTo>
                <a:close/>
                <a:moveTo>
                  <a:pt x="175" y="187"/>
                </a:moveTo>
                <a:cubicBezTo>
                  <a:pt x="145" y="205"/>
                  <a:pt x="108" y="198"/>
                  <a:pt x="92" y="172"/>
                </a:cubicBezTo>
                <a:cubicBezTo>
                  <a:pt x="77" y="145"/>
                  <a:pt x="89" y="110"/>
                  <a:pt x="119" y="92"/>
                </a:cubicBezTo>
                <a:cubicBezTo>
                  <a:pt x="149" y="75"/>
                  <a:pt x="185" y="81"/>
                  <a:pt x="201" y="107"/>
                </a:cubicBezTo>
                <a:cubicBezTo>
                  <a:pt x="216" y="134"/>
                  <a:pt x="205" y="169"/>
                  <a:pt x="175" y="187"/>
                </a:cubicBezTo>
                <a:close/>
              </a:path>
            </a:pathLst>
          </a:custGeom>
          <a:gradFill rotWithShape="1">
            <a:gsLst>
              <a:gs pos="0">
                <a:srgbClr val="C0C0C0"/>
              </a:gs>
              <a:gs pos="100000">
                <a:srgbClr val="FFFFFF"/>
              </a:gs>
            </a:gsLst>
            <a:lin ang="18900000" scaled="1"/>
          </a:gradFill>
          <a:ln w="9525">
            <a:round/>
            <a:headEnd/>
            <a:tailEnd/>
          </a:ln>
          <a:effectLst/>
          <a:scene3d>
            <a:camera prst="legacyObliqueBottomRight"/>
            <a:lightRig rig="legacyFlat4" dir="b"/>
          </a:scene3d>
          <a:sp3d extrusionH="252400" prstMaterial="legacyMatte">
            <a:bevelT w="13500" h="13500" prst="angle"/>
            <a:bevelB w="13500" h="13500" prst="angle"/>
            <a:extrusionClr>
              <a:srgbClr val="FFFFFF"/>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6" name="Rectangle 7"/>
          <p:cNvSpPr>
            <a:spLocks noChangeArrowheads="1"/>
          </p:cNvSpPr>
          <p:nvPr/>
        </p:nvSpPr>
        <p:spPr bwMode="auto">
          <a:xfrm>
            <a:off x="677863" y="3669382"/>
            <a:ext cx="2446337" cy="75713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auto">
              <a:lnSpc>
                <a:spcPct val="120000"/>
              </a:lnSpc>
              <a:spcBef>
                <a:spcPts val="0"/>
              </a:spcBef>
              <a:spcAft>
                <a:spcPts val="0"/>
              </a:spcAft>
              <a:defRPr/>
            </a:pPr>
            <a:r>
              <a:rPr lang="zh-CN" altLang="en-US" sz="1200">
                <a:solidFill>
                  <a:srgbClr val="FF0000"/>
                </a:solidFill>
                <a:latin typeface="+mn-ea"/>
                <a:ea typeface="+mn-ea"/>
              </a:rPr>
              <a:t>单击此处添加段落文字内容</a:t>
            </a:r>
          </a:p>
          <a:p>
            <a:pPr fontAlgn="auto">
              <a:lnSpc>
                <a:spcPct val="120000"/>
              </a:lnSpc>
              <a:spcBef>
                <a:spcPts val="0"/>
              </a:spcBef>
              <a:spcAft>
                <a:spcPts val="0"/>
              </a:spcAft>
              <a:defRPr/>
            </a:pPr>
            <a:r>
              <a:rPr lang="zh-CN" altLang="en-US" sz="1200">
                <a:solidFill>
                  <a:srgbClr val="FF0000"/>
                </a:solidFill>
                <a:latin typeface="+mn-ea"/>
                <a:ea typeface="+mn-ea"/>
              </a:rPr>
              <a:t>单击此处添加段落文字内容</a:t>
            </a:r>
          </a:p>
          <a:p>
            <a:pPr fontAlgn="auto">
              <a:lnSpc>
                <a:spcPct val="120000"/>
              </a:lnSpc>
              <a:spcBef>
                <a:spcPts val="0"/>
              </a:spcBef>
              <a:spcAft>
                <a:spcPts val="0"/>
              </a:spcAft>
              <a:defRPr/>
            </a:pPr>
            <a:r>
              <a:rPr lang="zh-CN" altLang="en-US" sz="1200">
                <a:solidFill>
                  <a:srgbClr val="FF0000"/>
                </a:solidFill>
                <a:latin typeface="+mn-ea"/>
                <a:ea typeface="+mn-ea"/>
              </a:rPr>
              <a:t>单击此处添加段落文字内容</a:t>
            </a:r>
          </a:p>
        </p:txBody>
      </p:sp>
      <p:sp>
        <p:nvSpPr>
          <p:cNvPr id="37" name="Rectangle 8"/>
          <p:cNvSpPr>
            <a:spLocks noChangeArrowheads="1"/>
          </p:cNvSpPr>
          <p:nvPr/>
        </p:nvSpPr>
        <p:spPr bwMode="auto">
          <a:xfrm>
            <a:off x="677863" y="3326482"/>
            <a:ext cx="249299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defRPr/>
            </a:pPr>
            <a:r>
              <a:rPr lang="zh-CN" altLang="en-US" b="1" dirty="0">
                <a:solidFill>
                  <a:srgbClr val="FF0000"/>
                </a:solidFill>
                <a:latin typeface="+mn-ea"/>
                <a:ea typeface="+mn-ea"/>
              </a:rPr>
              <a:t>单击此处添加标题文字</a:t>
            </a:r>
          </a:p>
        </p:txBody>
      </p:sp>
      <p:sp>
        <p:nvSpPr>
          <p:cNvPr id="38" name="Rectangle 9"/>
          <p:cNvSpPr>
            <a:spLocks noChangeArrowheads="1"/>
          </p:cNvSpPr>
          <p:nvPr/>
        </p:nvSpPr>
        <p:spPr bwMode="auto">
          <a:xfrm>
            <a:off x="600075" y="1832644"/>
            <a:ext cx="2447925" cy="530225"/>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39" name="Rectangle 10"/>
          <p:cNvSpPr>
            <a:spLocks noChangeArrowheads="1"/>
          </p:cNvSpPr>
          <p:nvPr/>
        </p:nvSpPr>
        <p:spPr bwMode="auto">
          <a:xfrm>
            <a:off x="600075" y="1497682"/>
            <a:ext cx="2216150" cy="33655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a:solidFill>
                  <a:srgbClr val="000000"/>
                </a:solidFill>
                <a:latin typeface="微软雅黑" pitchFamily="34" charset="-122"/>
                <a:ea typeface="微软雅黑" pitchFamily="34" charset="-122"/>
              </a:rPr>
              <a:t>单击此处添加标题文字</a:t>
            </a:r>
          </a:p>
        </p:txBody>
      </p:sp>
      <p:sp>
        <p:nvSpPr>
          <p:cNvPr id="40" name="Rectangle 11"/>
          <p:cNvSpPr>
            <a:spLocks noChangeArrowheads="1"/>
          </p:cNvSpPr>
          <p:nvPr/>
        </p:nvSpPr>
        <p:spPr bwMode="auto">
          <a:xfrm>
            <a:off x="6434138" y="3243932"/>
            <a:ext cx="2447925" cy="74930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41" name="Rectangle 12"/>
          <p:cNvSpPr>
            <a:spLocks noChangeArrowheads="1"/>
          </p:cNvSpPr>
          <p:nvPr/>
        </p:nvSpPr>
        <p:spPr bwMode="auto">
          <a:xfrm>
            <a:off x="6400800" y="2888332"/>
            <a:ext cx="2216150" cy="33655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a:solidFill>
                  <a:srgbClr val="000000"/>
                </a:solidFill>
                <a:latin typeface="微软雅黑" pitchFamily="34" charset="-122"/>
                <a:ea typeface="微软雅黑" pitchFamily="34" charset="-122"/>
              </a:rPr>
              <a:t>单击此处添加标题文字</a:t>
            </a:r>
          </a:p>
        </p:txBody>
      </p:sp>
    </p:spTree>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4)">
                                      <p:cBhvr>
                                        <p:cTn id="7" dur="1000"/>
                                        <p:tgtEl>
                                          <p:spTgt spid="18"/>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 calcmode="lin" valueType="num">
                                      <p:cBhvr>
                                        <p:cTn id="13" dur="500" fill="hold"/>
                                        <p:tgtEl>
                                          <p:spTgt spid="34"/>
                                        </p:tgtEl>
                                        <p:attrNameLst>
                                          <p:attrName>style.rotation</p:attrName>
                                        </p:attrNameLst>
                                      </p:cBhvr>
                                      <p:tavLst>
                                        <p:tav tm="0">
                                          <p:val>
                                            <p:fltVal val="360"/>
                                          </p:val>
                                        </p:tav>
                                        <p:tav tm="100000">
                                          <p:val>
                                            <p:fltVal val="0"/>
                                          </p:val>
                                        </p:tav>
                                      </p:tavLst>
                                    </p:anim>
                                    <p:animEffect transition="in" filter="fade">
                                      <p:cBhvr>
                                        <p:cTn id="14" dur="500"/>
                                        <p:tgtEl>
                                          <p:spTgt spid="3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 calcmode="lin" valueType="num">
                                      <p:cBhvr>
                                        <p:cTn id="19" dur="500" fill="hold"/>
                                        <p:tgtEl>
                                          <p:spTgt spid="33"/>
                                        </p:tgtEl>
                                        <p:attrNameLst>
                                          <p:attrName>style.rotation</p:attrName>
                                        </p:attrNameLst>
                                      </p:cBhvr>
                                      <p:tavLst>
                                        <p:tav tm="0">
                                          <p:val>
                                            <p:fltVal val="360"/>
                                          </p:val>
                                        </p:tav>
                                        <p:tav tm="100000">
                                          <p:val>
                                            <p:fltVal val="0"/>
                                          </p:val>
                                        </p:tav>
                                      </p:tavLst>
                                    </p:anim>
                                    <p:animEffect transition="in" filter="fade">
                                      <p:cBhvr>
                                        <p:cTn id="20" dur="500"/>
                                        <p:tgtEl>
                                          <p:spTgt spid="33"/>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 calcmode="lin" valueType="num">
                                      <p:cBhvr>
                                        <p:cTn id="25" dur="500" fill="hold"/>
                                        <p:tgtEl>
                                          <p:spTgt spid="35"/>
                                        </p:tgtEl>
                                        <p:attrNameLst>
                                          <p:attrName>style.rotation</p:attrName>
                                        </p:attrNameLst>
                                      </p:cBhvr>
                                      <p:tavLst>
                                        <p:tav tm="0">
                                          <p:val>
                                            <p:fltVal val="360"/>
                                          </p:val>
                                        </p:tav>
                                        <p:tav tm="100000">
                                          <p:val>
                                            <p:fltVal val="0"/>
                                          </p:val>
                                        </p:tav>
                                      </p:tavLst>
                                    </p:anim>
                                    <p:animEffect transition="in" filter="fade">
                                      <p:cBhvr>
                                        <p:cTn id="26" dur="500"/>
                                        <p:tgtEl>
                                          <p:spTgt spid="35"/>
                                        </p:tgtEl>
                                      </p:cBhvr>
                                    </p:animEffect>
                                  </p:childTnLst>
                                </p:cTn>
                              </p:par>
                              <p:par>
                                <p:cTn id="27" presetID="47"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1+#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1+#ppt_w/2"/>
                                          </p:val>
                                        </p:tav>
                                        <p:tav tm="100000">
                                          <p:val>
                                            <p:strVal val="#ppt_x"/>
                                          </p:val>
                                        </p:tav>
                                      </p:tavLst>
                                    </p:anim>
                                    <p:anim calcmode="lin" valueType="num">
                                      <p:cBhvr additive="base">
                                        <p:cTn id="40" dur="500" fill="hold"/>
                                        <p:tgtEl>
                                          <p:spTgt spid="37"/>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1+#ppt_w/2"/>
                                          </p:val>
                                        </p:tav>
                                        <p:tav tm="100000">
                                          <p:val>
                                            <p:strVal val="#ppt_x"/>
                                          </p:val>
                                        </p:tav>
                                      </p:tavLst>
                                    </p:anim>
                                    <p:anim calcmode="lin" valueType="num">
                                      <p:cBhvr additive="base">
                                        <p:cTn id="44" dur="500" fill="hold"/>
                                        <p:tgtEl>
                                          <p:spTgt spid="38"/>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1+#ppt_w/2"/>
                                          </p:val>
                                        </p:tav>
                                        <p:tav tm="100000">
                                          <p:val>
                                            <p:strVal val="#ppt_x"/>
                                          </p:val>
                                        </p:tav>
                                      </p:tavLst>
                                    </p:anim>
                                    <p:anim calcmode="lin" valueType="num">
                                      <p:cBhvr additive="base">
                                        <p:cTn id="48" dur="500" fill="hold"/>
                                        <p:tgtEl>
                                          <p:spTgt spid="3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0-#ppt_w/2"/>
                                          </p:val>
                                        </p:tav>
                                        <p:tav tm="100000">
                                          <p:val>
                                            <p:strVal val="#ppt_x"/>
                                          </p:val>
                                        </p:tav>
                                      </p:tavLst>
                                    </p:anim>
                                    <p:anim calcmode="lin" valueType="num">
                                      <p:cBhvr additive="base">
                                        <p:cTn id="56"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2" grpId="0" animBg="1"/>
      <p:bldP spid="33" grpId="0" animBg="1"/>
      <p:bldP spid="34" grpId="0" animBg="1"/>
      <p:bldP spid="35" grpId="0" animBg="1"/>
      <p:bldP spid="36" grpId="0"/>
      <p:bldP spid="37" grpId="0"/>
      <p:bldP spid="38" grpId="0"/>
      <p:bldP spid="39" grpId="0"/>
      <p:bldP spid="40"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5"/>
          <p:cNvSpPr txBox="1">
            <a:spLocks noChangeArrowheads="1"/>
          </p:cNvSpPr>
          <p:nvPr/>
        </p:nvSpPr>
        <p:spPr bwMode="auto">
          <a:xfrm>
            <a:off x="952844" y="139511"/>
            <a:ext cx="1314901"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smtClean="0">
                <a:latin typeface="方正毡笔黑简体" panose="03000509000000000000" pitchFamily="65" charset="-122"/>
                <a:ea typeface="方正毡笔黑简体" panose="03000509000000000000" pitchFamily="65" charset="-122"/>
              </a:rPr>
              <a:t>过渡页</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9" name="TextBox 8"/>
          <p:cNvSpPr txBox="1"/>
          <p:nvPr/>
        </p:nvSpPr>
        <p:spPr>
          <a:xfrm>
            <a:off x="1367915" y="1066160"/>
            <a:ext cx="1415772" cy="830997"/>
          </a:xfrm>
          <a:prstGeom prst="rect">
            <a:avLst/>
          </a:prstGeom>
          <a:noFill/>
        </p:spPr>
        <p:txBody>
          <a:bodyPr wrap="none" rtlCol="0">
            <a:spAutoFit/>
          </a:bodyPr>
          <a:lstStyle/>
          <a:p>
            <a:pPr algn="ctr"/>
            <a:r>
              <a:rPr lang="zh-CN" altLang="en-US" sz="4800" b="1" dirty="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pitchFamily="34" charset="-122"/>
                <a:ea typeface="微软雅黑" panose="020B0503020204020204" pitchFamily="34" charset="-122"/>
              </a:rPr>
              <a:t>前言</a:t>
            </a:r>
          </a:p>
        </p:txBody>
      </p:sp>
      <p:sp>
        <p:nvSpPr>
          <p:cNvPr id="10" name="任意多边形 9"/>
          <p:cNvSpPr/>
          <p:nvPr/>
        </p:nvSpPr>
        <p:spPr>
          <a:xfrm>
            <a:off x="899593" y="1380896"/>
            <a:ext cx="7210425" cy="2768918"/>
          </a:xfrm>
          <a:custGeom>
            <a:avLst/>
            <a:gdLst>
              <a:gd name="connsiteX0" fmla="*/ 2076450 w 7210425"/>
              <a:gd name="connsiteY0" fmla="*/ 0 h 3076575"/>
              <a:gd name="connsiteX1" fmla="*/ 7210425 w 7210425"/>
              <a:gd name="connsiteY1" fmla="*/ 0 h 3076575"/>
              <a:gd name="connsiteX2" fmla="*/ 7210425 w 7210425"/>
              <a:gd name="connsiteY2" fmla="*/ 3076575 h 3076575"/>
              <a:gd name="connsiteX3" fmla="*/ 0 w 7210425"/>
              <a:gd name="connsiteY3" fmla="*/ 3076575 h 3076575"/>
              <a:gd name="connsiteX4" fmla="*/ 0 w 7210425"/>
              <a:gd name="connsiteY4" fmla="*/ 228600 h 3076575"/>
              <a:gd name="connsiteX5" fmla="*/ 333375 w 7210425"/>
              <a:gd name="connsiteY5" fmla="*/ 228600 h 307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10425" h="3076575">
                <a:moveTo>
                  <a:pt x="2076450" y="0"/>
                </a:moveTo>
                <a:lnTo>
                  <a:pt x="7210425" y="0"/>
                </a:lnTo>
                <a:lnTo>
                  <a:pt x="7210425" y="3076575"/>
                </a:lnTo>
                <a:lnTo>
                  <a:pt x="0" y="3076575"/>
                </a:lnTo>
                <a:lnTo>
                  <a:pt x="0" y="228600"/>
                </a:lnTo>
                <a:lnTo>
                  <a:pt x="333375" y="228600"/>
                </a:lnTo>
              </a:path>
            </a:pathLst>
          </a:custGeom>
          <a:ln>
            <a:solidFill>
              <a:srgbClr val="FF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zh-CN" altLang="en-US"/>
          </a:p>
        </p:txBody>
      </p:sp>
      <p:sp>
        <p:nvSpPr>
          <p:cNvPr id="13" name="TextBox 12"/>
          <p:cNvSpPr txBox="1"/>
          <p:nvPr/>
        </p:nvSpPr>
        <p:spPr>
          <a:xfrm>
            <a:off x="2820710" y="1387781"/>
            <a:ext cx="1387431" cy="369332"/>
          </a:xfrm>
          <a:prstGeom prst="rect">
            <a:avLst/>
          </a:prstGeom>
          <a:noFill/>
        </p:spPr>
        <p:txBody>
          <a:bodyPr wrap="none" rtlCol="0">
            <a:spAutoFit/>
          </a:bodyPr>
          <a:lstStyle/>
          <a:p>
            <a:pPr algn="ctr"/>
            <a:r>
              <a:rPr lang="en-US" altLang="zh-CN" dirty="0" smtClean="0">
                <a:ln w="12700">
                  <a:noFill/>
                </a:ln>
                <a:solidFill>
                  <a:srgbClr val="C00000"/>
                </a:solidFill>
                <a:latin typeface="微软雅黑" panose="020B0503020204020204" pitchFamily="34" charset="-122"/>
                <a:ea typeface="微软雅黑" panose="020B0503020204020204" pitchFamily="34" charset="-122"/>
              </a:rPr>
              <a:t>QIAN YAN</a:t>
            </a:r>
            <a:endParaRPr lang="zh-CN" altLang="en-US" dirty="0">
              <a:ln w="12700">
                <a:noFill/>
              </a:ln>
              <a:solidFill>
                <a:srgbClr val="C00000"/>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1205193" y="1933099"/>
            <a:ext cx="6552728" cy="1569660"/>
          </a:xfrm>
          <a:prstGeom prst="rect">
            <a:avLst/>
          </a:prstGeom>
          <a:noFill/>
        </p:spPr>
        <p:txBody>
          <a:bodyPr wrap="square" rtlCol="0">
            <a:spAutoFit/>
          </a:bodyPr>
          <a:lstStyle/>
          <a:p>
            <a:pPr algn="just">
              <a:lnSpc>
                <a:spcPct val="120000"/>
              </a:lnSpc>
            </a:pP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在此输入您的文字</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内容，在此输入您的文字内容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，在此</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输入您的文字内容</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在此输入您的文字内容，在此输入您的文字内容，在此输入您的文字内容，在此输入您的文字内容，在此输入您的文字内容，在此输入您的文字</a:t>
            </a:r>
            <a:r>
              <a:rPr lang="zh-CN" altLang="en-US" sz="1600" b="0" dirty="0" smtClean="0">
                <a:solidFill>
                  <a:schemeClr val="tx1">
                    <a:lumMod val="95000"/>
                    <a:lumOff val="5000"/>
                  </a:schemeClr>
                </a:solidFill>
                <a:latin typeface="微软雅黑" panose="020B0503020204020204" pitchFamily="34" charset="-122"/>
                <a:ea typeface="微软雅黑" panose="020B0503020204020204" pitchFamily="34" charset="-122"/>
              </a:rPr>
              <a:t>内容。</a:t>
            </a:r>
            <a:endPar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11" name="Picture 8"/>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rot="747993">
            <a:off x="6588323" y="3564548"/>
            <a:ext cx="907077" cy="567216"/>
          </a:xfrm>
          <a:prstGeom prst="rect">
            <a:avLst/>
          </a:prstGeom>
          <a:noFill/>
          <a:ln w="38100">
            <a:solidFill>
              <a:srgbClr val="FFFFFF"/>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2" name="Picture 1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250190">
            <a:off x="5711836" y="3888884"/>
            <a:ext cx="884285" cy="529695"/>
          </a:xfrm>
          <a:prstGeom prst="rect">
            <a:avLst/>
          </a:prstGeom>
          <a:noFill/>
          <a:ln w="38100">
            <a:solidFill>
              <a:srgbClr val="FFFFFF"/>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5289356"/>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1000"/>
                                        <p:tgtEl>
                                          <p:spTgt spid="8"/>
                                        </p:tgtEl>
                                      </p:cBhvr>
                                    </p:animEffect>
                                  </p:childTnLst>
                                </p:cTn>
                              </p:par>
                            </p:childTnLst>
                          </p:cTn>
                        </p:par>
                        <p:par>
                          <p:cTn id="8" fill="hold">
                            <p:stCondLst>
                              <p:cond delay="1000"/>
                            </p:stCondLst>
                            <p:childTnLst>
                              <p:par>
                                <p:cTn id="9" presetID="16" presetClass="entr" presetSubtype="37" fill="hold" grpId="0" nodeType="afterEffect">
                                  <p:stCondLst>
                                    <p:cond delay="0"/>
                                  </p:stCondLst>
                                  <p:iterate type="lt">
                                    <p:tmPct val="0"/>
                                  </p:iterate>
                                  <p:childTnLst>
                                    <p:set>
                                      <p:cBhvr>
                                        <p:cTn id="10" dur="1" fill="hold">
                                          <p:stCondLst>
                                            <p:cond delay="0"/>
                                          </p:stCondLst>
                                        </p:cTn>
                                        <p:tgtEl>
                                          <p:spTgt spid="9"/>
                                        </p:tgtEl>
                                        <p:attrNameLst>
                                          <p:attrName>style.visibility</p:attrName>
                                        </p:attrNameLst>
                                      </p:cBhvr>
                                      <p:to>
                                        <p:strVal val="visible"/>
                                      </p:to>
                                    </p:set>
                                    <p:animEffect transition="in" filter="barn(outVertical)">
                                      <p:cBhvr>
                                        <p:cTn id="11" dur="250"/>
                                        <p:tgtEl>
                                          <p:spTgt spid="9"/>
                                        </p:tgtEl>
                                      </p:cBhvr>
                                    </p:animEffect>
                                  </p:childTnLst>
                                </p:cTn>
                              </p:par>
                            </p:childTnLst>
                          </p:cTn>
                        </p:par>
                        <p:par>
                          <p:cTn id="12" fill="hold">
                            <p:stCondLst>
                              <p:cond delay="1250"/>
                            </p:stCondLst>
                            <p:childTnLst>
                              <p:par>
                                <p:cTn id="13" presetID="26" presetClass="emph" presetSubtype="0" fill="hold" grpId="1" nodeType="afterEffect">
                                  <p:stCondLst>
                                    <p:cond delay="0"/>
                                  </p:stCondLst>
                                  <p:iterate type="lt">
                                    <p:tmPct val="0"/>
                                  </p:iterate>
                                  <p:childTnLst>
                                    <p:animEffect transition="out" filter="fade">
                                      <p:cBhvr>
                                        <p:cTn id="14" dur="250" tmFilter="0, 0; .2, .5; .8, .5; 1, 0"/>
                                        <p:tgtEl>
                                          <p:spTgt spid="9"/>
                                        </p:tgtEl>
                                      </p:cBhvr>
                                    </p:animEffect>
                                    <p:animScale>
                                      <p:cBhvr>
                                        <p:cTn id="15" dur="125" autoRev="1" fill="hold"/>
                                        <p:tgtEl>
                                          <p:spTgt spid="9"/>
                                        </p:tgtEl>
                                      </p:cBhvr>
                                      <p:by x="105000" y="105000"/>
                                    </p:animScale>
                                  </p:childTnLst>
                                </p:cTn>
                              </p:par>
                            </p:childTnLst>
                          </p:cTn>
                        </p:par>
                        <p:par>
                          <p:cTn id="16" fill="hold">
                            <p:stCondLst>
                              <p:cond delay="1500"/>
                            </p:stCondLst>
                            <p:childTnLst>
                              <p:par>
                                <p:cTn id="17" presetID="16" presetClass="entr" presetSubtype="37" fill="hold" grpId="0" nodeType="afterEffect">
                                  <p:stCondLst>
                                    <p:cond delay="0"/>
                                  </p:stCondLst>
                                  <p:iterate type="lt">
                                    <p:tmPct val="0"/>
                                  </p:iterate>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250"/>
                                        <p:tgtEl>
                                          <p:spTgt spid="13"/>
                                        </p:tgtEl>
                                      </p:cBhvr>
                                    </p:animEffect>
                                  </p:childTnLst>
                                </p:cTn>
                              </p:par>
                            </p:childTnLst>
                          </p:cTn>
                        </p:par>
                        <p:par>
                          <p:cTn id="20" fill="hold">
                            <p:stCondLst>
                              <p:cond delay="1750"/>
                            </p:stCondLst>
                            <p:childTnLst>
                              <p:par>
                                <p:cTn id="21" presetID="2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250"/>
                                        <p:tgtEl>
                                          <p:spTgt spid="10"/>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250"/>
                                        <p:tgtEl>
                                          <p:spTgt spid="14"/>
                                        </p:tgtEl>
                                      </p:cBhvr>
                                    </p:animEffect>
                                  </p:childTnLst>
                                </p:cTn>
                              </p:par>
                              <p:par>
                                <p:cTn id="28" presetID="10" presetClass="entr" presetSubtype="0" fill="hold" nodeType="withEffect">
                                  <p:stCondLst>
                                    <p:cond delay="2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250"/>
                                        <p:tgtEl>
                                          <p:spTgt spid="12"/>
                                        </p:tgtEl>
                                      </p:cBhvr>
                                    </p:animEffect>
                                  </p:childTnLst>
                                </p:cTn>
                              </p:par>
                              <p:par>
                                <p:cTn id="31" presetID="2" presetClass="entr" presetSubtype="12" fill="hold" nodeType="withEffect">
                                  <p:stCondLst>
                                    <p:cond delay="20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1000" fill="hold"/>
                                        <p:tgtEl>
                                          <p:spTgt spid="12"/>
                                        </p:tgtEl>
                                        <p:attrNameLst>
                                          <p:attrName>ppt_x</p:attrName>
                                        </p:attrNameLst>
                                      </p:cBhvr>
                                      <p:tavLst>
                                        <p:tav tm="0">
                                          <p:val>
                                            <p:strVal val="0-#ppt_w/2"/>
                                          </p:val>
                                        </p:tav>
                                        <p:tav tm="100000">
                                          <p:val>
                                            <p:strVal val="#ppt_x"/>
                                          </p:val>
                                        </p:tav>
                                      </p:tavLst>
                                    </p:anim>
                                    <p:anim calcmode="lin" valueType="num">
                                      <p:cBhvr additive="base">
                                        <p:cTn id="34" dur="1000" fill="hold"/>
                                        <p:tgtEl>
                                          <p:spTgt spid="12"/>
                                        </p:tgtEl>
                                        <p:attrNameLst>
                                          <p:attrName>ppt_y</p:attrName>
                                        </p:attrNameLst>
                                      </p:cBhvr>
                                      <p:tavLst>
                                        <p:tav tm="0">
                                          <p:val>
                                            <p:strVal val="1+#ppt_h/2"/>
                                          </p:val>
                                        </p:tav>
                                        <p:tav tm="100000">
                                          <p:val>
                                            <p:strVal val="#ppt_y"/>
                                          </p:val>
                                        </p:tav>
                                      </p:tavLst>
                                    </p:anim>
                                  </p:childTnLst>
                                </p:cTn>
                              </p:par>
                              <p:par>
                                <p:cTn id="35" presetID="8" presetClass="emph" presetSubtype="0" fill="hold" nodeType="withEffect">
                                  <p:stCondLst>
                                    <p:cond delay="200"/>
                                  </p:stCondLst>
                                  <p:childTnLst>
                                    <p:animRot by="21600000">
                                      <p:cBhvr>
                                        <p:cTn id="36" dur="1000" fill="hold"/>
                                        <p:tgtEl>
                                          <p:spTgt spid="12"/>
                                        </p:tgtEl>
                                        <p:attrNameLst>
                                          <p:attrName>r</p:attrName>
                                        </p:attrNameLst>
                                      </p:cBhvr>
                                    </p:animRot>
                                  </p:childTnLst>
                                </p:cTn>
                              </p:par>
                              <p:par>
                                <p:cTn id="37" presetID="10" presetClass="entr" presetSubtype="0" fill="hold" nodeType="withEffect">
                                  <p:stCondLst>
                                    <p:cond delay="60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250"/>
                                        <p:tgtEl>
                                          <p:spTgt spid="11"/>
                                        </p:tgtEl>
                                      </p:cBhvr>
                                    </p:animEffect>
                                  </p:childTnLst>
                                </p:cTn>
                              </p:par>
                              <p:par>
                                <p:cTn id="40" presetID="2" presetClass="entr" presetSubtype="1" fill="hold" nodeType="withEffect">
                                  <p:stCondLst>
                                    <p:cond delay="60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1000" fill="hold"/>
                                        <p:tgtEl>
                                          <p:spTgt spid="11"/>
                                        </p:tgtEl>
                                        <p:attrNameLst>
                                          <p:attrName>ppt_x</p:attrName>
                                        </p:attrNameLst>
                                      </p:cBhvr>
                                      <p:tavLst>
                                        <p:tav tm="0">
                                          <p:val>
                                            <p:strVal val="#ppt_x"/>
                                          </p:val>
                                        </p:tav>
                                        <p:tav tm="100000">
                                          <p:val>
                                            <p:strVal val="#ppt_x"/>
                                          </p:val>
                                        </p:tav>
                                      </p:tavLst>
                                    </p:anim>
                                    <p:anim calcmode="lin" valueType="num">
                                      <p:cBhvr additive="base">
                                        <p:cTn id="43" dur="1000" fill="hold"/>
                                        <p:tgtEl>
                                          <p:spTgt spid="11"/>
                                        </p:tgtEl>
                                        <p:attrNameLst>
                                          <p:attrName>ppt_y</p:attrName>
                                        </p:attrNameLst>
                                      </p:cBhvr>
                                      <p:tavLst>
                                        <p:tav tm="0">
                                          <p:val>
                                            <p:strVal val="0-#ppt_h/2"/>
                                          </p:val>
                                        </p:tav>
                                        <p:tav tm="100000">
                                          <p:val>
                                            <p:strVal val="#ppt_y"/>
                                          </p:val>
                                        </p:tav>
                                      </p:tavLst>
                                    </p:anim>
                                  </p:childTnLst>
                                </p:cTn>
                              </p:par>
                              <p:par>
                                <p:cTn id="44" presetID="8" presetClass="emph" presetSubtype="0" fill="hold" nodeType="withEffect">
                                  <p:stCondLst>
                                    <p:cond delay="600"/>
                                  </p:stCondLst>
                                  <p:childTnLst>
                                    <p:animRot by="21600000">
                                      <p:cBhvr>
                                        <p:cTn id="45" dur="1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9" grpId="1"/>
      <p:bldP spid="10" grpId="0" animBg="1"/>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60" name="AutoShape 3"/>
          <p:cNvSpPr>
            <a:spLocks noChangeArrowheads="1"/>
          </p:cNvSpPr>
          <p:nvPr/>
        </p:nvSpPr>
        <p:spPr bwMode="auto">
          <a:xfrm>
            <a:off x="3557332" y="1285583"/>
            <a:ext cx="1605743" cy="280464"/>
          </a:xfrm>
          <a:prstGeom prst="roundRect">
            <a:avLst>
              <a:gd name="adj" fmla="val 13125"/>
            </a:avLst>
          </a:prstGeom>
          <a:solidFill>
            <a:srgbClr val="FF000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61" name="Text Box 4"/>
          <p:cNvSpPr txBox="1">
            <a:spLocks noChangeArrowheads="1"/>
          </p:cNvSpPr>
          <p:nvPr/>
        </p:nvSpPr>
        <p:spPr bwMode="auto">
          <a:xfrm>
            <a:off x="3579520" y="1266873"/>
            <a:ext cx="16100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dirty="0" smtClean="0">
                <a:solidFill>
                  <a:srgbClr val="FFFFFF"/>
                </a:solidFill>
                <a:latin typeface="Arial" pitchFamily="34" charset="0"/>
                <a:ea typeface="华文细黑" pitchFamily="2" charset="-122"/>
              </a:rPr>
              <a:t>单击添加</a:t>
            </a:r>
            <a:endParaRPr lang="en-US" sz="1400" dirty="0" smtClean="0">
              <a:solidFill>
                <a:srgbClr val="FFFFFF"/>
              </a:solidFill>
              <a:latin typeface="Arial" pitchFamily="34" charset="0"/>
              <a:ea typeface="华文细黑" pitchFamily="2" charset="-122"/>
            </a:endParaRPr>
          </a:p>
        </p:txBody>
      </p:sp>
      <p:sp>
        <p:nvSpPr>
          <p:cNvPr id="62" name="AutoShape 5"/>
          <p:cNvSpPr>
            <a:spLocks noChangeArrowheads="1"/>
          </p:cNvSpPr>
          <p:nvPr/>
        </p:nvSpPr>
        <p:spPr bwMode="auto">
          <a:xfrm>
            <a:off x="3475097" y="1637462"/>
            <a:ext cx="1774541"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Arial" pitchFamily="34" charset="0"/>
                <a:ea typeface="华文细黑" pitchFamily="2" charset="-122"/>
              </a:rPr>
              <a:t>单击添加内容文字</a:t>
            </a:r>
          </a:p>
        </p:txBody>
      </p:sp>
      <p:pic>
        <p:nvPicPr>
          <p:cNvPr id="63" name="Picture 6" descr="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447291" y="1093413"/>
            <a:ext cx="555445" cy="1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7" descr="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24097"/>
          <a:stretch/>
        </p:blipFill>
        <p:spPr bwMode="auto">
          <a:xfrm>
            <a:off x="2557528" y="2890461"/>
            <a:ext cx="496294" cy="166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8" descr="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5422"/>
          <a:stretch/>
        </p:blipFill>
        <p:spPr bwMode="auto">
          <a:xfrm>
            <a:off x="7726782" y="2890461"/>
            <a:ext cx="487638" cy="166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AutoShape 9"/>
          <p:cNvSpPr>
            <a:spLocks noChangeArrowheads="1"/>
          </p:cNvSpPr>
          <p:nvPr/>
        </p:nvSpPr>
        <p:spPr bwMode="auto">
          <a:xfrm>
            <a:off x="837810" y="2733349"/>
            <a:ext cx="1607186" cy="280464"/>
          </a:xfrm>
          <a:prstGeom prst="roundRect">
            <a:avLst>
              <a:gd name="adj" fmla="val 13125"/>
            </a:avLst>
          </a:prstGeom>
          <a:solidFill>
            <a:srgbClr val="FF000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67" name="Text Box 10"/>
          <p:cNvSpPr txBox="1">
            <a:spLocks noChangeArrowheads="1"/>
          </p:cNvSpPr>
          <p:nvPr/>
        </p:nvSpPr>
        <p:spPr bwMode="auto">
          <a:xfrm>
            <a:off x="837811" y="2737157"/>
            <a:ext cx="161151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dirty="0" smtClean="0">
                <a:solidFill>
                  <a:srgbClr val="FFFFFF"/>
                </a:solidFill>
                <a:latin typeface="Arial" pitchFamily="34" charset="0"/>
                <a:ea typeface="华文细黑" pitchFamily="2" charset="-122"/>
              </a:rPr>
              <a:t>单击添加</a:t>
            </a:r>
            <a:endParaRPr lang="en-US" sz="1400" dirty="0" smtClean="0">
              <a:solidFill>
                <a:srgbClr val="FFFFFF"/>
              </a:solidFill>
              <a:latin typeface="Arial" pitchFamily="34" charset="0"/>
              <a:ea typeface="华文细黑" pitchFamily="2" charset="-122"/>
            </a:endParaRPr>
          </a:p>
        </p:txBody>
      </p:sp>
      <p:sp>
        <p:nvSpPr>
          <p:cNvPr id="68" name="AutoShape 11"/>
          <p:cNvSpPr>
            <a:spLocks noChangeArrowheads="1"/>
          </p:cNvSpPr>
          <p:nvPr/>
        </p:nvSpPr>
        <p:spPr bwMode="auto">
          <a:xfrm>
            <a:off x="755577" y="3085227"/>
            <a:ext cx="1775983"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000000"/>
                </a:solidFill>
                <a:effectLst/>
                <a:uLnTx/>
                <a:uFillTx/>
                <a:latin typeface="Arial" pitchFamily="34" charset="0"/>
                <a:ea typeface="华文细黑" pitchFamily="2" charset="-122"/>
              </a:rPr>
              <a:t>单击添加内容文字</a:t>
            </a:r>
          </a:p>
        </p:txBody>
      </p:sp>
      <p:sp>
        <p:nvSpPr>
          <p:cNvPr id="69" name="AutoShape 12"/>
          <p:cNvSpPr>
            <a:spLocks noChangeArrowheads="1"/>
          </p:cNvSpPr>
          <p:nvPr/>
        </p:nvSpPr>
        <p:spPr bwMode="auto">
          <a:xfrm>
            <a:off x="5985423" y="2733349"/>
            <a:ext cx="1605744" cy="280464"/>
          </a:xfrm>
          <a:prstGeom prst="roundRect">
            <a:avLst>
              <a:gd name="adj" fmla="val 13125"/>
            </a:avLst>
          </a:prstGeom>
          <a:solidFill>
            <a:srgbClr val="FF000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70" name="Text Box 13"/>
          <p:cNvSpPr txBox="1">
            <a:spLocks noChangeArrowheads="1"/>
          </p:cNvSpPr>
          <p:nvPr/>
        </p:nvSpPr>
        <p:spPr bwMode="auto">
          <a:xfrm>
            <a:off x="5981055" y="2728846"/>
            <a:ext cx="16100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dirty="0" smtClean="0">
                <a:solidFill>
                  <a:srgbClr val="FFFFFF"/>
                </a:solidFill>
                <a:latin typeface="Arial" pitchFamily="34" charset="0"/>
                <a:ea typeface="华文细黑" pitchFamily="2" charset="-122"/>
              </a:rPr>
              <a:t>单击添加</a:t>
            </a:r>
            <a:endParaRPr lang="en-US" sz="1400" dirty="0" smtClean="0">
              <a:solidFill>
                <a:srgbClr val="FFFFFF"/>
              </a:solidFill>
              <a:latin typeface="Arial" pitchFamily="34" charset="0"/>
              <a:ea typeface="华文细黑" pitchFamily="2" charset="-122"/>
            </a:endParaRPr>
          </a:p>
        </p:txBody>
      </p:sp>
      <p:sp>
        <p:nvSpPr>
          <p:cNvPr id="71" name="AutoShape 14"/>
          <p:cNvSpPr>
            <a:spLocks noChangeArrowheads="1"/>
          </p:cNvSpPr>
          <p:nvPr/>
        </p:nvSpPr>
        <p:spPr bwMode="auto">
          <a:xfrm>
            <a:off x="5903189" y="3085227"/>
            <a:ext cx="1775983"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000000"/>
                </a:solidFill>
                <a:effectLst/>
                <a:uLnTx/>
                <a:uFillTx/>
                <a:latin typeface="Arial" pitchFamily="34" charset="0"/>
                <a:ea typeface="华文细黑" pitchFamily="2" charset="-122"/>
              </a:rPr>
              <a:t>单击添加内容文字</a:t>
            </a:r>
          </a:p>
        </p:txBody>
      </p:sp>
      <p:sp>
        <p:nvSpPr>
          <p:cNvPr id="72" name="AutoShape 15"/>
          <p:cNvSpPr>
            <a:spLocks noChangeArrowheads="1"/>
          </p:cNvSpPr>
          <p:nvPr/>
        </p:nvSpPr>
        <p:spPr bwMode="auto">
          <a:xfrm>
            <a:off x="3557332" y="2733349"/>
            <a:ext cx="1605743" cy="280464"/>
          </a:xfrm>
          <a:prstGeom prst="roundRect">
            <a:avLst>
              <a:gd name="adj" fmla="val 13125"/>
            </a:avLst>
          </a:prstGeom>
          <a:solidFill>
            <a:srgbClr val="FF000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73" name="Text Box 16"/>
          <p:cNvSpPr txBox="1">
            <a:spLocks noChangeArrowheads="1"/>
          </p:cNvSpPr>
          <p:nvPr/>
        </p:nvSpPr>
        <p:spPr bwMode="auto">
          <a:xfrm>
            <a:off x="3557331" y="2729307"/>
            <a:ext cx="16100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dirty="0" smtClean="0">
                <a:solidFill>
                  <a:srgbClr val="FFFFFF"/>
                </a:solidFill>
                <a:latin typeface="Arial" pitchFamily="34" charset="0"/>
                <a:ea typeface="华文细黑" pitchFamily="2" charset="-122"/>
              </a:rPr>
              <a:t>单击添加</a:t>
            </a:r>
            <a:endParaRPr lang="en-US" sz="1400" dirty="0" smtClean="0">
              <a:solidFill>
                <a:srgbClr val="FFFFFF"/>
              </a:solidFill>
              <a:latin typeface="Arial" pitchFamily="34" charset="0"/>
              <a:ea typeface="华文细黑" pitchFamily="2" charset="-122"/>
            </a:endParaRPr>
          </a:p>
        </p:txBody>
      </p:sp>
      <p:sp>
        <p:nvSpPr>
          <p:cNvPr id="74" name="AutoShape 17"/>
          <p:cNvSpPr>
            <a:spLocks noChangeArrowheads="1"/>
          </p:cNvSpPr>
          <p:nvPr/>
        </p:nvSpPr>
        <p:spPr bwMode="auto">
          <a:xfrm>
            <a:off x="3475097" y="3085227"/>
            <a:ext cx="1774541"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Arial" pitchFamily="34" charset="0"/>
                <a:ea typeface="华文细黑" pitchFamily="2" charset="-122"/>
              </a:rPr>
              <a:t>单击添加内容文字</a:t>
            </a:r>
          </a:p>
        </p:txBody>
      </p:sp>
      <p:cxnSp>
        <p:nvCxnSpPr>
          <p:cNvPr id="75" name="AutoShape 18"/>
          <p:cNvCxnSpPr>
            <a:cxnSpLocks noChangeShapeType="1"/>
            <a:stCxn id="62" idx="2"/>
            <a:endCxn id="73" idx="0"/>
          </p:cNvCxnSpPr>
          <p:nvPr/>
        </p:nvCxnSpPr>
        <p:spPr bwMode="auto">
          <a:xfrm flipH="1">
            <a:off x="4362367" y="2315250"/>
            <a:ext cx="1" cy="414057"/>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6" name="AutoShape 19"/>
          <p:cNvCxnSpPr>
            <a:cxnSpLocks noChangeShapeType="1"/>
            <a:stCxn id="62" idx="2"/>
            <a:endCxn id="67" idx="0"/>
          </p:cNvCxnSpPr>
          <p:nvPr/>
        </p:nvCxnSpPr>
        <p:spPr bwMode="auto">
          <a:xfrm rot="5400000">
            <a:off x="2792016" y="1166804"/>
            <a:ext cx="421907" cy="2718799"/>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pic>
        <p:nvPicPr>
          <p:cNvPr id="77" name="Picture 21" descr="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20371"/>
          <a:stretch/>
        </p:blipFill>
        <p:spPr bwMode="auto">
          <a:xfrm>
            <a:off x="5295805" y="2935908"/>
            <a:ext cx="481867" cy="1619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8" name="AutoShape 19"/>
          <p:cNvCxnSpPr>
            <a:cxnSpLocks noChangeShapeType="1"/>
          </p:cNvCxnSpPr>
          <p:nvPr/>
        </p:nvCxnSpPr>
        <p:spPr bwMode="auto">
          <a:xfrm rot="16200000" flipH="1">
            <a:off x="5515528" y="1166212"/>
            <a:ext cx="418971" cy="2718799"/>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xmlns:p14="http://schemas.microsoft.com/office/powerpoint/2010/main">
    <mc:Choice Requires="p14">
      <p:transition spd="slow" p14:dur="1400" advClick="0" advTm="6000">
        <p14:doors dir="vert"/>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4)">
                                      <p:cBhvr>
                                        <p:cTn id="7" dur="1000"/>
                                        <p:tgtEl>
                                          <p:spTgt spid="38"/>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anim calcmode="lin" valueType="num">
                                      <p:cBhvr>
                                        <p:cTn id="11" dur="500" fill="hold"/>
                                        <p:tgtEl>
                                          <p:spTgt spid="60"/>
                                        </p:tgtEl>
                                        <p:attrNameLst>
                                          <p:attrName>ppt_x</p:attrName>
                                        </p:attrNameLst>
                                      </p:cBhvr>
                                      <p:tavLst>
                                        <p:tav tm="0">
                                          <p:val>
                                            <p:strVal val="#ppt_x"/>
                                          </p:val>
                                        </p:tav>
                                        <p:tav tm="100000">
                                          <p:val>
                                            <p:strVal val="#ppt_x"/>
                                          </p:val>
                                        </p:tav>
                                      </p:tavLst>
                                    </p:anim>
                                    <p:anim calcmode="lin" valueType="num">
                                      <p:cBhvr>
                                        <p:cTn id="12" dur="500" fill="hold"/>
                                        <p:tgtEl>
                                          <p:spTgt spid="60"/>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fade">
                                      <p:cBhvr>
                                        <p:cTn id="15" dur="500"/>
                                        <p:tgtEl>
                                          <p:spTgt spid="62"/>
                                        </p:tgtEl>
                                      </p:cBhvr>
                                    </p:animEffect>
                                    <p:anim calcmode="lin" valueType="num">
                                      <p:cBhvr>
                                        <p:cTn id="16" dur="500" fill="hold"/>
                                        <p:tgtEl>
                                          <p:spTgt spid="62"/>
                                        </p:tgtEl>
                                        <p:attrNameLst>
                                          <p:attrName>ppt_x</p:attrName>
                                        </p:attrNameLst>
                                      </p:cBhvr>
                                      <p:tavLst>
                                        <p:tav tm="0">
                                          <p:val>
                                            <p:strVal val="#ppt_x"/>
                                          </p:val>
                                        </p:tav>
                                        <p:tav tm="100000">
                                          <p:val>
                                            <p:strVal val="#ppt_x"/>
                                          </p:val>
                                        </p:tav>
                                      </p:tavLst>
                                    </p:anim>
                                    <p:anim calcmode="lin" valueType="num">
                                      <p:cBhvr>
                                        <p:cTn id="17" dur="500" fill="hold"/>
                                        <p:tgtEl>
                                          <p:spTgt spid="62"/>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fade">
                                      <p:cBhvr>
                                        <p:cTn id="21" dur="500"/>
                                        <p:tgtEl>
                                          <p:spTgt spid="61"/>
                                        </p:tgtEl>
                                      </p:cBhvr>
                                    </p:animEffect>
                                    <p:anim calcmode="lin" valueType="num">
                                      <p:cBhvr>
                                        <p:cTn id="22" dur="500" fill="hold"/>
                                        <p:tgtEl>
                                          <p:spTgt spid="61"/>
                                        </p:tgtEl>
                                        <p:attrNameLst>
                                          <p:attrName>ppt_x</p:attrName>
                                        </p:attrNameLst>
                                      </p:cBhvr>
                                      <p:tavLst>
                                        <p:tav tm="0">
                                          <p:val>
                                            <p:strVal val="#ppt_x"/>
                                          </p:val>
                                        </p:tav>
                                        <p:tav tm="100000">
                                          <p:val>
                                            <p:strVal val="#ppt_x"/>
                                          </p:val>
                                        </p:tav>
                                      </p:tavLst>
                                    </p:anim>
                                    <p:anim calcmode="lin" valueType="num">
                                      <p:cBhvr>
                                        <p:cTn id="23" dur="500" fill="hold"/>
                                        <p:tgtEl>
                                          <p:spTgt spid="61"/>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76"/>
                                        </p:tgtEl>
                                        <p:attrNameLst>
                                          <p:attrName>style.visibility</p:attrName>
                                        </p:attrNameLst>
                                      </p:cBhvr>
                                      <p:to>
                                        <p:strVal val="visible"/>
                                      </p:to>
                                    </p:set>
                                    <p:animEffect transition="in" filter="wipe(up)">
                                      <p:cBhvr>
                                        <p:cTn id="27" dur="500"/>
                                        <p:tgtEl>
                                          <p:spTgt spid="76"/>
                                        </p:tgtEl>
                                      </p:cBhvr>
                                    </p:animEffect>
                                  </p:childTnLst>
                                </p:cTn>
                              </p:par>
                              <p:par>
                                <p:cTn id="28" presetID="22" presetClass="entr" presetSubtype="1" fill="hold" nodeType="withEffect">
                                  <p:stCondLst>
                                    <p:cond delay="0"/>
                                  </p:stCondLst>
                                  <p:childTnLst>
                                    <p:set>
                                      <p:cBhvr>
                                        <p:cTn id="29" dur="1" fill="hold">
                                          <p:stCondLst>
                                            <p:cond delay="0"/>
                                          </p:stCondLst>
                                        </p:cTn>
                                        <p:tgtEl>
                                          <p:spTgt spid="78"/>
                                        </p:tgtEl>
                                        <p:attrNameLst>
                                          <p:attrName>style.visibility</p:attrName>
                                        </p:attrNameLst>
                                      </p:cBhvr>
                                      <p:to>
                                        <p:strVal val="visible"/>
                                      </p:to>
                                    </p:set>
                                    <p:animEffect transition="in" filter="wipe(up)">
                                      <p:cBhvr>
                                        <p:cTn id="30" dur="500"/>
                                        <p:tgtEl>
                                          <p:spTgt spid="78"/>
                                        </p:tgtEl>
                                      </p:cBhvr>
                                    </p:animEffect>
                                  </p:childTnLst>
                                </p:cTn>
                              </p:par>
                              <p:par>
                                <p:cTn id="31" presetID="22" presetClass="entr" presetSubtype="1" fill="hold" nodeType="withEffect">
                                  <p:stCondLst>
                                    <p:cond delay="0"/>
                                  </p:stCondLst>
                                  <p:childTnLst>
                                    <p:set>
                                      <p:cBhvr>
                                        <p:cTn id="32" dur="1" fill="hold">
                                          <p:stCondLst>
                                            <p:cond delay="0"/>
                                          </p:stCondLst>
                                        </p:cTn>
                                        <p:tgtEl>
                                          <p:spTgt spid="75"/>
                                        </p:tgtEl>
                                        <p:attrNameLst>
                                          <p:attrName>style.visibility</p:attrName>
                                        </p:attrNameLst>
                                      </p:cBhvr>
                                      <p:to>
                                        <p:strVal val="visible"/>
                                      </p:to>
                                    </p:set>
                                    <p:animEffect transition="in" filter="wipe(up)">
                                      <p:cBhvr>
                                        <p:cTn id="33" dur="500"/>
                                        <p:tgtEl>
                                          <p:spTgt spid="75"/>
                                        </p:tgtEl>
                                      </p:cBhvr>
                                    </p:animEffect>
                                  </p:childTnLst>
                                </p:cTn>
                              </p:par>
                            </p:childTnLst>
                          </p:cTn>
                        </p:par>
                        <p:par>
                          <p:cTn id="34" fill="hold">
                            <p:stCondLst>
                              <p:cond delay="2000"/>
                            </p:stCondLst>
                            <p:childTnLst>
                              <p:par>
                                <p:cTn id="35" presetID="47" presetClass="entr" presetSubtype="0"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fade">
                                      <p:cBhvr>
                                        <p:cTn id="37" dur="500"/>
                                        <p:tgtEl>
                                          <p:spTgt spid="66"/>
                                        </p:tgtEl>
                                      </p:cBhvr>
                                    </p:animEffect>
                                    <p:anim calcmode="lin" valueType="num">
                                      <p:cBhvr>
                                        <p:cTn id="38" dur="500" fill="hold"/>
                                        <p:tgtEl>
                                          <p:spTgt spid="66"/>
                                        </p:tgtEl>
                                        <p:attrNameLst>
                                          <p:attrName>ppt_x</p:attrName>
                                        </p:attrNameLst>
                                      </p:cBhvr>
                                      <p:tavLst>
                                        <p:tav tm="0">
                                          <p:val>
                                            <p:strVal val="#ppt_x"/>
                                          </p:val>
                                        </p:tav>
                                        <p:tav tm="100000">
                                          <p:val>
                                            <p:strVal val="#ppt_x"/>
                                          </p:val>
                                        </p:tav>
                                      </p:tavLst>
                                    </p:anim>
                                    <p:anim calcmode="lin" valueType="num">
                                      <p:cBhvr>
                                        <p:cTn id="39" dur="500" fill="hold"/>
                                        <p:tgtEl>
                                          <p:spTgt spid="6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500"/>
                                        <p:tgtEl>
                                          <p:spTgt spid="68"/>
                                        </p:tgtEl>
                                      </p:cBhvr>
                                    </p:animEffect>
                                    <p:anim calcmode="lin" valueType="num">
                                      <p:cBhvr>
                                        <p:cTn id="43" dur="500" fill="hold"/>
                                        <p:tgtEl>
                                          <p:spTgt spid="68"/>
                                        </p:tgtEl>
                                        <p:attrNameLst>
                                          <p:attrName>ppt_x</p:attrName>
                                        </p:attrNameLst>
                                      </p:cBhvr>
                                      <p:tavLst>
                                        <p:tav tm="0">
                                          <p:val>
                                            <p:strVal val="#ppt_x"/>
                                          </p:val>
                                        </p:tav>
                                        <p:tav tm="100000">
                                          <p:val>
                                            <p:strVal val="#ppt_x"/>
                                          </p:val>
                                        </p:tav>
                                      </p:tavLst>
                                    </p:anim>
                                    <p:anim calcmode="lin" valueType="num">
                                      <p:cBhvr>
                                        <p:cTn id="44" dur="500" fill="hold"/>
                                        <p:tgtEl>
                                          <p:spTgt spid="68"/>
                                        </p:tgtEl>
                                        <p:attrNameLst>
                                          <p:attrName>ppt_y</p:attrName>
                                        </p:attrNameLst>
                                      </p:cBhvr>
                                      <p:tavLst>
                                        <p:tav tm="0">
                                          <p:val>
                                            <p:strVal val="#ppt_y+.1"/>
                                          </p:val>
                                        </p:tav>
                                        <p:tav tm="100000">
                                          <p:val>
                                            <p:strVal val="#ppt_y"/>
                                          </p:val>
                                        </p:tav>
                                      </p:tavLst>
                                    </p:anim>
                                  </p:childTnLst>
                                </p:cTn>
                              </p:par>
                            </p:childTnLst>
                          </p:cTn>
                        </p:par>
                        <p:par>
                          <p:cTn id="45" fill="hold">
                            <p:stCondLst>
                              <p:cond delay="2500"/>
                            </p:stCondLst>
                            <p:childTnLst>
                              <p:par>
                                <p:cTn id="46" presetID="47" presetClass="entr" presetSubtype="0" fill="hold" grpId="0" nodeType="afterEffect">
                                  <p:stCondLst>
                                    <p:cond delay="0"/>
                                  </p:stCondLst>
                                  <p:childTnLst>
                                    <p:set>
                                      <p:cBhvr>
                                        <p:cTn id="47" dur="1" fill="hold">
                                          <p:stCondLst>
                                            <p:cond delay="0"/>
                                          </p:stCondLst>
                                        </p:cTn>
                                        <p:tgtEl>
                                          <p:spTgt spid="72"/>
                                        </p:tgtEl>
                                        <p:attrNameLst>
                                          <p:attrName>style.visibility</p:attrName>
                                        </p:attrNameLst>
                                      </p:cBhvr>
                                      <p:to>
                                        <p:strVal val="visible"/>
                                      </p:to>
                                    </p:set>
                                    <p:animEffect transition="in" filter="fade">
                                      <p:cBhvr>
                                        <p:cTn id="48" dur="500"/>
                                        <p:tgtEl>
                                          <p:spTgt spid="72"/>
                                        </p:tgtEl>
                                      </p:cBhvr>
                                    </p:animEffect>
                                    <p:anim calcmode="lin" valueType="num">
                                      <p:cBhvr>
                                        <p:cTn id="49" dur="500" fill="hold"/>
                                        <p:tgtEl>
                                          <p:spTgt spid="72"/>
                                        </p:tgtEl>
                                        <p:attrNameLst>
                                          <p:attrName>ppt_x</p:attrName>
                                        </p:attrNameLst>
                                      </p:cBhvr>
                                      <p:tavLst>
                                        <p:tav tm="0">
                                          <p:val>
                                            <p:strVal val="#ppt_x"/>
                                          </p:val>
                                        </p:tav>
                                        <p:tav tm="100000">
                                          <p:val>
                                            <p:strVal val="#ppt_x"/>
                                          </p:val>
                                        </p:tav>
                                      </p:tavLst>
                                    </p:anim>
                                    <p:anim calcmode="lin" valueType="num">
                                      <p:cBhvr>
                                        <p:cTn id="50" dur="500" fill="hold"/>
                                        <p:tgtEl>
                                          <p:spTgt spid="7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fade">
                                      <p:cBhvr>
                                        <p:cTn id="53" dur="500"/>
                                        <p:tgtEl>
                                          <p:spTgt spid="74"/>
                                        </p:tgtEl>
                                      </p:cBhvr>
                                    </p:animEffect>
                                    <p:anim calcmode="lin" valueType="num">
                                      <p:cBhvr>
                                        <p:cTn id="54" dur="500" fill="hold"/>
                                        <p:tgtEl>
                                          <p:spTgt spid="74"/>
                                        </p:tgtEl>
                                        <p:attrNameLst>
                                          <p:attrName>ppt_x</p:attrName>
                                        </p:attrNameLst>
                                      </p:cBhvr>
                                      <p:tavLst>
                                        <p:tav tm="0">
                                          <p:val>
                                            <p:strVal val="#ppt_x"/>
                                          </p:val>
                                        </p:tav>
                                        <p:tav tm="100000">
                                          <p:val>
                                            <p:strVal val="#ppt_x"/>
                                          </p:val>
                                        </p:tav>
                                      </p:tavLst>
                                    </p:anim>
                                    <p:anim calcmode="lin" valueType="num">
                                      <p:cBhvr>
                                        <p:cTn id="55" dur="500" fill="hold"/>
                                        <p:tgtEl>
                                          <p:spTgt spid="74"/>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42" presetClass="entr" presetSubtype="0" fill="hold" grpId="0"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fade">
                                      <p:cBhvr>
                                        <p:cTn id="59" dur="500"/>
                                        <p:tgtEl>
                                          <p:spTgt spid="71"/>
                                        </p:tgtEl>
                                      </p:cBhvr>
                                    </p:animEffect>
                                    <p:anim calcmode="lin" valueType="num">
                                      <p:cBhvr>
                                        <p:cTn id="60" dur="500" fill="hold"/>
                                        <p:tgtEl>
                                          <p:spTgt spid="71"/>
                                        </p:tgtEl>
                                        <p:attrNameLst>
                                          <p:attrName>ppt_x</p:attrName>
                                        </p:attrNameLst>
                                      </p:cBhvr>
                                      <p:tavLst>
                                        <p:tav tm="0">
                                          <p:val>
                                            <p:strVal val="#ppt_x"/>
                                          </p:val>
                                        </p:tav>
                                        <p:tav tm="100000">
                                          <p:val>
                                            <p:strVal val="#ppt_x"/>
                                          </p:val>
                                        </p:tav>
                                      </p:tavLst>
                                    </p:anim>
                                    <p:anim calcmode="lin" valueType="num">
                                      <p:cBhvr>
                                        <p:cTn id="61" dur="500" fill="hold"/>
                                        <p:tgtEl>
                                          <p:spTgt spid="71"/>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69"/>
                                        </p:tgtEl>
                                        <p:attrNameLst>
                                          <p:attrName>style.visibility</p:attrName>
                                        </p:attrNameLst>
                                      </p:cBhvr>
                                      <p:to>
                                        <p:strVal val="visible"/>
                                      </p:to>
                                    </p:set>
                                    <p:animEffect transition="in" filter="fade">
                                      <p:cBhvr>
                                        <p:cTn id="64" dur="500"/>
                                        <p:tgtEl>
                                          <p:spTgt spid="69"/>
                                        </p:tgtEl>
                                      </p:cBhvr>
                                    </p:animEffect>
                                    <p:anim calcmode="lin" valueType="num">
                                      <p:cBhvr>
                                        <p:cTn id="65" dur="500" fill="hold"/>
                                        <p:tgtEl>
                                          <p:spTgt spid="69"/>
                                        </p:tgtEl>
                                        <p:attrNameLst>
                                          <p:attrName>ppt_x</p:attrName>
                                        </p:attrNameLst>
                                      </p:cBhvr>
                                      <p:tavLst>
                                        <p:tav tm="0">
                                          <p:val>
                                            <p:strVal val="#ppt_x"/>
                                          </p:val>
                                        </p:tav>
                                        <p:tav tm="100000">
                                          <p:val>
                                            <p:strVal val="#ppt_x"/>
                                          </p:val>
                                        </p:tav>
                                      </p:tavLst>
                                    </p:anim>
                                    <p:anim calcmode="lin" valueType="num">
                                      <p:cBhvr>
                                        <p:cTn id="66" dur="500" fill="hold"/>
                                        <p:tgtEl>
                                          <p:spTgt spid="69"/>
                                        </p:tgtEl>
                                        <p:attrNameLst>
                                          <p:attrName>ppt_y</p:attrName>
                                        </p:attrNameLst>
                                      </p:cBhvr>
                                      <p:tavLst>
                                        <p:tav tm="0">
                                          <p:val>
                                            <p:strVal val="#ppt_y-.1"/>
                                          </p:val>
                                        </p:tav>
                                        <p:tav tm="100000">
                                          <p:val>
                                            <p:strVal val="#ppt_y"/>
                                          </p:val>
                                        </p:tav>
                                      </p:tavLst>
                                    </p:anim>
                                  </p:childTnLst>
                                </p:cTn>
                              </p:par>
                            </p:childTnLst>
                          </p:cTn>
                        </p:par>
                        <p:par>
                          <p:cTn id="67" fill="hold">
                            <p:stCondLst>
                              <p:cond delay="3500"/>
                            </p:stCondLst>
                            <p:childTnLst>
                              <p:par>
                                <p:cTn id="68" presetID="52" presetClass="entr" presetSubtype="0" fill="hold" grpId="0" nodeType="afterEffect">
                                  <p:stCondLst>
                                    <p:cond delay="0"/>
                                  </p:stCondLst>
                                  <p:childTnLst>
                                    <p:set>
                                      <p:cBhvr>
                                        <p:cTn id="69" dur="1" fill="hold">
                                          <p:stCondLst>
                                            <p:cond delay="0"/>
                                          </p:stCondLst>
                                        </p:cTn>
                                        <p:tgtEl>
                                          <p:spTgt spid="67"/>
                                        </p:tgtEl>
                                        <p:attrNameLst>
                                          <p:attrName>style.visibility</p:attrName>
                                        </p:attrNameLst>
                                      </p:cBhvr>
                                      <p:to>
                                        <p:strVal val="visible"/>
                                      </p:to>
                                    </p:set>
                                    <p:animScale>
                                      <p:cBhvr>
                                        <p:cTn id="70" dur="5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67"/>
                                        </p:tgtEl>
                                        <p:attrNameLst>
                                          <p:attrName>ppt_x</p:attrName>
                                          <p:attrName>ppt_y</p:attrName>
                                        </p:attrNameLst>
                                      </p:cBhvr>
                                    </p:animMotion>
                                    <p:animEffect transition="in" filter="fade">
                                      <p:cBhvr>
                                        <p:cTn id="72" dur="500"/>
                                        <p:tgtEl>
                                          <p:spTgt spid="67"/>
                                        </p:tgtEl>
                                      </p:cBhvr>
                                    </p:animEffect>
                                  </p:childTnLst>
                                </p:cTn>
                              </p:par>
                              <p:par>
                                <p:cTn id="73" presetID="52" presetClass="entr" presetSubtype="0" fill="hold" grpId="0" nodeType="withEffect">
                                  <p:stCondLst>
                                    <p:cond delay="250"/>
                                  </p:stCondLst>
                                  <p:childTnLst>
                                    <p:set>
                                      <p:cBhvr>
                                        <p:cTn id="74" dur="1" fill="hold">
                                          <p:stCondLst>
                                            <p:cond delay="0"/>
                                          </p:stCondLst>
                                        </p:cTn>
                                        <p:tgtEl>
                                          <p:spTgt spid="73"/>
                                        </p:tgtEl>
                                        <p:attrNameLst>
                                          <p:attrName>style.visibility</p:attrName>
                                        </p:attrNameLst>
                                      </p:cBhvr>
                                      <p:to>
                                        <p:strVal val="visible"/>
                                      </p:to>
                                    </p:set>
                                    <p:animScale>
                                      <p:cBhvr>
                                        <p:cTn id="75" dur="500" decel="50000" fill="hold">
                                          <p:stCondLst>
                                            <p:cond delay="0"/>
                                          </p:stCondLst>
                                        </p:cTn>
                                        <p:tgtEl>
                                          <p:spTgt spid="7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500" decel="50000" fill="hold">
                                          <p:stCondLst>
                                            <p:cond delay="0"/>
                                          </p:stCondLst>
                                        </p:cTn>
                                        <p:tgtEl>
                                          <p:spTgt spid="73"/>
                                        </p:tgtEl>
                                        <p:attrNameLst>
                                          <p:attrName>ppt_x</p:attrName>
                                          <p:attrName>ppt_y</p:attrName>
                                        </p:attrNameLst>
                                      </p:cBhvr>
                                    </p:animMotion>
                                    <p:animEffect transition="in" filter="fade">
                                      <p:cBhvr>
                                        <p:cTn id="77" dur="500"/>
                                        <p:tgtEl>
                                          <p:spTgt spid="73"/>
                                        </p:tgtEl>
                                      </p:cBhvr>
                                    </p:animEffect>
                                  </p:childTnLst>
                                </p:cTn>
                              </p:par>
                              <p:par>
                                <p:cTn id="78" presetID="52" presetClass="entr" presetSubtype="0" fill="hold" grpId="0" nodeType="withEffect">
                                  <p:stCondLst>
                                    <p:cond delay="500"/>
                                  </p:stCondLst>
                                  <p:childTnLst>
                                    <p:set>
                                      <p:cBhvr>
                                        <p:cTn id="79" dur="1" fill="hold">
                                          <p:stCondLst>
                                            <p:cond delay="0"/>
                                          </p:stCondLst>
                                        </p:cTn>
                                        <p:tgtEl>
                                          <p:spTgt spid="70"/>
                                        </p:tgtEl>
                                        <p:attrNameLst>
                                          <p:attrName>style.visibility</p:attrName>
                                        </p:attrNameLst>
                                      </p:cBhvr>
                                      <p:to>
                                        <p:strVal val="visible"/>
                                      </p:to>
                                    </p:set>
                                    <p:animScale>
                                      <p:cBhvr>
                                        <p:cTn id="80" dur="5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500" decel="50000" fill="hold">
                                          <p:stCondLst>
                                            <p:cond delay="0"/>
                                          </p:stCondLst>
                                        </p:cTn>
                                        <p:tgtEl>
                                          <p:spTgt spid="70"/>
                                        </p:tgtEl>
                                        <p:attrNameLst>
                                          <p:attrName>ppt_x</p:attrName>
                                          <p:attrName>ppt_y</p:attrName>
                                        </p:attrNameLst>
                                      </p:cBhvr>
                                    </p:animMotion>
                                    <p:animEffect transition="in" filter="fade">
                                      <p:cBhvr>
                                        <p:cTn id="82" dur="500"/>
                                        <p:tgtEl>
                                          <p:spTgt spid="70"/>
                                        </p:tgtEl>
                                      </p:cBhvr>
                                    </p:animEffect>
                                  </p:childTnLst>
                                </p:cTn>
                              </p:par>
                            </p:childTnLst>
                          </p:cTn>
                        </p:par>
                        <p:par>
                          <p:cTn id="83" fill="hold">
                            <p:stCondLst>
                              <p:cond delay="4500"/>
                            </p:stCondLst>
                            <p:childTnLst>
                              <p:par>
                                <p:cTn id="84" presetID="49" presetClass="entr" presetSubtype="0" decel="100000" fill="hold" nodeType="afterEffect">
                                  <p:stCondLst>
                                    <p:cond delay="0"/>
                                  </p:stCondLst>
                                  <p:childTnLst>
                                    <p:set>
                                      <p:cBhvr>
                                        <p:cTn id="85" dur="1" fill="hold">
                                          <p:stCondLst>
                                            <p:cond delay="0"/>
                                          </p:stCondLst>
                                        </p:cTn>
                                        <p:tgtEl>
                                          <p:spTgt spid="63"/>
                                        </p:tgtEl>
                                        <p:attrNameLst>
                                          <p:attrName>style.visibility</p:attrName>
                                        </p:attrNameLst>
                                      </p:cBhvr>
                                      <p:to>
                                        <p:strVal val="visible"/>
                                      </p:to>
                                    </p:set>
                                    <p:anim calcmode="lin" valueType="num">
                                      <p:cBhvr>
                                        <p:cTn id="86" dur="250" fill="hold"/>
                                        <p:tgtEl>
                                          <p:spTgt spid="63"/>
                                        </p:tgtEl>
                                        <p:attrNameLst>
                                          <p:attrName>ppt_w</p:attrName>
                                        </p:attrNameLst>
                                      </p:cBhvr>
                                      <p:tavLst>
                                        <p:tav tm="0">
                                          <p:val>
                                            <p:fltVal val="0"/>
                                          </p:val>
                                        </p:tav>
                                        <p:tav tm="100000">
                                          <p:val>
                                            <p:strVal val="#ppt_w"/>
                                          </p:val>
                                        </p:tav>
                                      </p:tavLst>
                                    </p:anim>
                                    <p:anim calcmode="lin" valueType="num">
                                      <p:cBhvr>
                                        <p:cTn id="87" dur="250" fill="hold"/>
                                        <p:tgtEl>
                                          <p:spTgt spid="63"/>
                                        </p:tgtEl>
                                        <p:attrNameLst>
                                          <p:attrName>ppt_h</p:attrName>
                                        </p:attrNameLst>
                                      </p:cBhvr>
                                      <p:tavLst>
                                        <p:tav tm="0">
                                          <p:val>
                                            <p:fltVal val="0"/>
                                          </p:val>
                                        </p:tav>
                                        <p:tav tm="100000">
                                          <p:val>
                                            <p:strVal val="#ppt_h"/>
                                          </p:val>
                                        </p:tav>
                                      </p:tavLst>
                                    </p:anim>
                                    <p:anim calcmode="lin" valueType="num">
                                      <p:cBhvr>
                                        <p:cTn id="88" dur="250" fill="hold"/>
                                        <p:tgtEl>
                                          <p:spTgt spid="63"/>
                                        </p:tgtEl>
                                        <p:attrNameLst>
                                          <p:attrName>style.rotation</p:attrName>
                                        </p:attrNameLst>
                                      </p:cBhvr>
                                      <p:tavLst>
                                        <p:tav tm="0">
                                          <p:val>
                                            <p:fltVal val="360"/>
                                          </p:val>
                                        </p:tav>
                                        <p:tav tm="100000">
                                          <p:val>
                                            <p:fltVal val="0"/>
                                          </p:val>
                                        </p:tav>
                                      </p:tavLst>
                                    </p:anim>
                                    <p:animEffect transition="in" filter="fade">
                                      <p:cBhvr>
                                        <p:cTn id="89" dur="250"/>
                                        <p:tgtEl>
                                          <p:spTgt spid="63"/>
                                        </p:tgtEl>
                                      </p:cBhvr>
                                    </p:animEffect>
                                  </p:childTnLst>
                                </p:cTn>
                              </p:par>
                              <p:par>
                                <p:cTn id="90" presetID="49" presetClass="entr" presetSubtype="0" decel="100000" fill="hold" nodeType="withEffect">
                                  <p:stCondLst>
                                    <p:cond delay="200"/>
                                  </p:stCondLst>
                                  <p:childTnLst>
                                    <p:set>
                                      <p:cBhvr>
                                        <p:cTn id="91" dur="1" fill="hold">
                                          <p:stCondLst>
                                            <p:cond delay="0"/>
                                          </p:stCondLst>
                                        </p:cTn>
                                        <p:tgtEl>
                                          <p:spTgt spid="64"/>
                                        </p:tgtEl>
                                        <p:attrNameLst>
                                          <p:attrName>style.visibility</p:attrName>
                                        </p:attrNameLst>
                                      </p:cBhvr>
                                      <p:to>
                                        <p:strVal val="visible"/>
                                      </p:to>
                                    </p:set>
                                    <p:anim calcmode="lin" valueType="num">
                                      <p:cBhvr>
                                        <p:cTn id="92" dur="250" fill="hold"/>
                                        <p:tgtEl>
                                          <p:spTgt spid="64"/>
                                        </p:tgtEl>
                                        <p:attrNameLst>
                                          <p:attrName>ppt_w</p:attrName>
                                        </p:attrNameLst>
                                      </p:cBhvr>
                                      <p:tavLst>
                                        <p:tav tm="0">
                                          <p:val>
                                            <p:fltVal val="0"/>
                                          </p:val>
                                        </p:tav>
                                        <p:tav tm="100000">
                                          <p:val>
                                            <p:strVal val="#ppt_w"/>
                                          </p:val>
                                        </p:tav>
                                      </p:tavLst>
                                    </p:anim>
                                    <p:anim calcmode="lin" valueType="num">
                                      <p:cBhvr>
                                        <p:cTn id="93" dur="250" fill="hold"/>
                                        <p:tgtEl>
                                          <p:spTgt spid="64"/>
                                        </p:tgtEl>
                                        <p:attrNameLst>
                                          <p:attrName>ppt_h</p:attrName>
                                        </p:attrNameLst>
                                      </p:cBhvr>
                                      <p:tavLst>
                                        <p:tav tm="0">
                                          <p:val>
                                            <p:fltVal val="0"/>
                                          </p:val>
                                        </p:tav>
                                        <p:tav tm="100000">
                                          <p:val>
                                            <p:strVal val="#ppt_h"/>
                                          </p:val>
                                        </p:tav>
                                      </p:tavLst>
                                    </p:anim>
                                    <p:anim calcmode="lin" valueType="num">
                                      <p:cBhvr>
                                        <p:cTn id="94" dur="250" fill="hold"/>
                                        <p:tgtEl>
                                          <p:spTgt spid="64"/>
                                        </p:tgtEl>
                                        <p:attrNameLst>
                                          <p:attrName>style.rotation</p:attrName>
                                        </p:attrNameLst>
                                      </p:cBhvr>
                                      <p:tavLst>
                                        <p:tav tm="0">
                                          <p:val>
                                            <p:fltVal val="360"/>
                                          </p:val>
                                        </p:tav>
                                        <p:tav tm="100000">
                                          <p:val>
                                            <p:fltVal val="0"/>
                                          </p:val>
                                        </p:tav>
                                      </p:tavLst>
                                    </p:anim>
                                    <p:animEffect transition="in" filter="fade">
                                      <p:cBhvr>
                                        <p:cTn id="95" dur="250"/>
                                        <p:tgtEl>
                                          <p:spTgt spid="64"/>
                                        </p:tgtEl>
                                      </p:cBhvr>
                                    </p:animEffect>
                                  </p:childTnLst>
                                </p:cTn>
                              </p:par>
                              <p:par>
                                <p:cTn id="96" presetID="49" presetClass="entr" presetSubtype="0" decel="100000" fill="hold" nodeType="withEffect">
                                  <p:stCondLst>
                                    <p:cond delay="400"/>
                                  </p:stCondLst>
                                  <p:childTnLst>
                                    <p:set>
                                      <p:cBhvr>
                                        <p:cTn id="97" dur="1" fill="hold">
                                          <p:stCondLst>
                                            <p:cond delay="0"/>
                                          </p:stCondLst>
                                        </p:cTn>
                                        <p:tgtEl>
                                          <p:spTgt spid="77"/>
                                        </p:tgtEl>
                                        <p:attrNameLst>
                                          <p:attrName>style.visibility</p:attrName>
                                        </p:attrNameLst>
                                      </p:cBhvr>
                                      <p:to>
                                        <p:strVal val="visible"/>
                                      </p:to>
                                    </p:set>
                                    <p:anim calcmode="lin" valueType="num">
                                      <p:cBhvr>
                                        <p:cTn id="98" dur="250" fill="hold"/>
                                        <p:tgtEl>
                                          <p:spTgt spid="77"/>
                                        </p:tgtEl>
                                        <p:attrNameLst>
                                          <p:attrName>ppt_w</p:attrName>
                                        </p:attrNameLst>
                                      </p:cBhvr>
                                      <p:tavLst>
                                        <p:tav tm="0">
                                          <p:val>
                                            <p:fltVal val="0"/>
                                          </p:val>
                                        </p:tav>
                                        <p:tav tm="100000">
                                          <p:val>
                                            <p:strVal val="#ppt_w"/>
                                          </p:val>
                                        </p:tav>
                                      </p:tavLst>
                                    </p:anim>
                                    <p:anim calcmode="lin" valueType="num">
                                      <p:cBhvr>
                                        <p:cTn id="99" dur="250" fill="hold"/>
                                        <p:tgtEl>
                                          <p:spTgt spid="77"/>
                                        </p:tgtEl>
                                        <p:attrNameLst>
                                          <p:attrName>ppt_h</p:attrName>
                                        </p:attrNameLst>
                                      </p:cBhvr>
                                      <p:tavLst>
                                        <p:tav tm="0">
                                          <p:val>
                                            <p:fltVal val="0"/>
                                          </p:val>
                                        </p:tav>
                                        <p:tav tm="100000">
                                          <p:val>
                                            <p:strVal val="#ppt_h"/>
                                          </p:val>
                                        </p:tav>
                                      </p:tavLst>
                                    </p:anim>
                                    <p:anim calcmode="lin" valueType="num">
                                      <p:cBhvr>
                                        <p:cTn id="100" dur="250" fill="hold"/>
                                        <p:tgtEl>
                                          <p:spTgt spid="77"/>
                                        </p:tgtEl>
                                        <p:attrNameLst>
                                          <p:attrName>style.rotation</p:attrName>
                                        </p:attrNameLst>
                                      </p:cBhvr>
                                      <p:tavLst>
                                        <p:tav tm="0">
                                          <p:val>
                                            <p:fltVal val="360"/>
                                          </p:val>
                                        </p:tav>
                                        <p:tav tm="100000">
                                          <p:val>
                                            <p:fltVal val="0"/>
                                          </p:val>
                                        </p:tav>
                                      </p:tavLst>
                                    </p:anim>
                                    <p:animEffect transition="in" filter="fade">
                                      <p:cBhvr>
                                        <p:cTn id="101" dur="250"/>
                                        <p:tgtEl>
                                          <p:spTgt spid="77"/>
                                        </p:tgtEl>
                                      </p:cBhvr>
                                    </p:animEffect>
                                  </p:childTnLst>
                                </p:cTn>
                              </p:par>
                              <p:par>
                                <p:cTn id="102" presetID="49" presetClass="entr" presetSubtype="0" decel="100000" fill="hold" nodeType="withEffect">
                                  <p:stCondLst>
                                    <p:cond delay="600"/>
                                  </p:stCondLst>
                                  <p:childTnLst>
                                    <p:set>
                                      <p:cBhvr>
                                        <p:cTn id="103" dur="1" fill="hold">
                                          <p:stCondLst>
                                            <p:cond delay="0"/>
                                          </p:stCondLst>
                                        </p:cTn>
                                        <p:tgtEl>
                                          <p:spTgt spid="65"/>
                                        </p:tgtEl>
                                        <p:attrNameLst>
                                          <p:attrName>style.visibility</p:attrName>
                                        </p:attrNameLst>
                                      </p:cBhvr>
                                      <p:to>
                                        <p:strVal val="visible"/>
                                      </p:to>
                                    </p:set>
                                    <p:anim calcmode="lin" valueType="num">
                                      <p:cBhvr>
                                        <p:cTn id="104" dur="250" fill="hold"/>
                                        <p:tgtEl>
                                          <p:spTgt spid="65"/>
                                        </p:tgtEl>
                                        <p:attrNameLst>
                                          <p:attrName>ppt_w</p:attrName>
                                        </p:attrNameLst>
                                      </p:cBhvr>
                                      <p:tavLst>
                                        <p:tav tm="0">
                                          <p:val>
                                            <p:fltVal val="0"/>
                                          </p:val>
                                        </p:tav>
                                        <p:tav tm="100000">
                                          <p:val>
                                            <p:strVal val="#ppt_w"/>
                                          </p:val>
                                        </p:tav>
                                      </p:tavLst>
                                    </p:anim>
                                    <p:anim calcmode="lin" valueType="num">
                                      <p:cBhvr>
                                        <p:cTn id="105" dur="250" fill="hold"/>
                                        <p:tgtEl>
                                          <p:spTgt spid="65"/>
                                        </p:tgtEl>
                                        <p:attrNameLst>
                                          <p:attrName>ppt_h</p:attrName>
                                        </p:attrNameLst>
                                      </p:cBhvr>
                                      <p:tavLst>
                                        <p:tav tm="0">
                                          <p:val>
                                            <p:fltVal val="0"/>
                                          </p:val>
                                        </p:tav>
                                        <p:tav tm="100000">
                                          <p:val>
                                            <p:strVal val="#ppt_h"/>
                                          </p:val>
                                        </p:tav>
                                      </p:tavLst>
                                    </p:anim>
                                    <p:anim calcmode="lin" valueType="num">
                                      <p:cBhvr>
                                        <p:cTn id="106" dur="250" fill="hold"/>
                                        <p:tgtEl>
                                          <p:spTgt spid="65"/>
                                        </p:tgtEl>
                                        <p:attrNameLst>
                                          <p:attrName>style.rotation</p:attrName>
                                        </p:attrNameLst>
                                      </p:cBhvr>
                                      <p:tavLst>
                                        <p:tav tm="0">
                                          <p:val>
                                            <p:fltVal val="360"/>
                                          </p:val>
                                        </p:tav>
                                        <p:tav tm="100000">
                                          <p:val>
                                            <p:fltVal val="0"/>
                                          </p:val>
                                        </p:tav>
                                      </p:tavLst>
                                    </p:anim>
                                    <p:animEffect transition="in" filter="fade">
                                      <p:cBhvr>
                                        <p:cTn id="107" dur="25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60" grpId="0" animBg="1"/>
      <p:bldP spid="61" grpId="0"/>
      <p:bldP spid="62" grpId="0" animBg="1"/>
      <p:bldP spid="66" grpId="0" animBg="1"/>
      <p:bldP spid="67" grpId="0"/>
      <p:bldP spid="68" grpId="0" animBg="1"/>
      <p:bldP spid="69" grpId="0" animBg="1"/>
      <p:bldP spid="70" grpId="0"/>
      <p:bldP spid="71" grpId="0" animBg="1"/>
      <p:bldP spid="72" grpId="0" animBg="1"/>
      <p:bldP spid="73" grpId="0"/>
      <p:bldP spid="7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pic>
        <p:nvPicPr>
          <p:cNvPr id="73" name="Picture 15" descr="图片2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9006" y="3168356"/>
            <a:ext cx="2931740" cy="203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TextBox 73"/>
          <p:cNvSpPr txBox="1"/>
          <p:nvPr/>
        </p:nvSpPr>
        <p:spPr>
          <a:xfrm>
            <a:off x="4421714" y="2737351"/>
            <a:ext cx="2172390" cy="5847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75" name="TextBox 74"/>
          <p:cNvSpPr txBox="1"/>
          <p:nvPr/>
        </p:nvSpPr>
        <p:spPr>
          <a:xfrm>
            <a:off x="2550053" y="3416007"/>
            <a:ext cx="2377574" cy="646331"/>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b="1" dirty="0">
                <a:solidFill>
                  <a:srgbClr val="FF0000"/>
                </a:solidFill>
                <a:latin typeface="微软雅黑" pitchFamily="34" charset="-122"/>
                <a:ea typeface="微软雅黑" pitchFamily="34" charset="-122"/>
              </a:rPr>
              <a:t>点击此处输入文字</a:t>
            </a:r>
            <a:endParaRPr lang="en-US" altLang="zh-CN" b="1" dirty="0">
              <a:solidFill>
                <a:srgbClr val="FF0000"/>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b="1" dirty="0">
                <a:solidFill>
                  <a:srgbClr val="FF0000"/>
                </a:solidFill>
                <a:latin typeface="微软雅黑" pitchFamily="34" charset="-122"/>
                <a:ea typeface="微软雅黑" pitchFamily="34" charset="-122"/>
              </a:rPr>
              <a:t>点击此处输入文字</a:t>
            </a:r>
            <a:endParaRPr lang="en-US" altLang="zh-CN" b="1" dirty="0">
              <a:solidFill>
                <a:srgbClr val="FF0000"/>
              </a:solidFill>
              <a:latin typeface="微软雅黑" pitchFamily="34" charset="-122"/>
              <a:ea typeface="微软雅黑" pitchFamily="34" charset="-122"/>
            </a:endParaRPr>
          </a:p>
        </p:txBody>
      </p:sp>
      <p:sp>
        <p:nvSpPr>
          <p:cNvPr id="76" name="TextBox 75"/>
          <p:cNvSpPr txBox="1"/>
          <p:nvPr/>
        </p:nvSpPr>
        <p:spPr>
          <a:xfrm>
            <a:off x="6209240" y="1872957"/>
            <a:ext cx="1967205" cy="523220"/>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77" name="组合 76"/>
          <p:cNvGrpSpPr/>
          <p:nvPr/>
        </p:nvGrpSpPr>
        <p:grpSpPr>
          <a:xfrm>
            <a:off x="938739" y="1578635"/>
            <a:ext cx="1944688" cy="2413153"/>
            <a:chOff x="681032" y="1902140"/>
            <a:chExt cx="1944688" cy="2681281"/>
          </a:xfrm>
        </p:grpSpPr>
        <p:sp>
          <p:nvSpPr>
            <p:cNvPr id="78"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0000"/>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华文细黑" pitchFamily="2" charset="-122"/>
              </a:endParaRPr>
            </a:p>
          </p:txBody>
        </p:sp>
        <p:sp>
          <p:nvSpPr>
            <p:cNvPr id="79"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80" name="矩形​​ 16"/>
            <p:cNvSpPr>
              <a:spLocks noChangeArrowheads="1"/>
            </p:cNvSpPr>
            <p:nvPr/>
          </p:nvSpPr>
          <p:spPr bwMode="auto">
            <a:xfrm>
              <a:off x="1087761" y="2412848"/>
              <a:ext cx="110799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点击录</a:t>
              </a:r>
              <a:endParaRPr kumimoji="0" lang="en-US" altLang="zh-CN"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入内容</a:t>
              </a:r>
            </a:p>
          </p:txBody>
        </p:sp>
      </p:grpSp>
      <p:grpSp>
        <p:nvGrpSpPr>
          <p:cNvPr id="81" name="组合 80"/>
          <p:cNvGrpSpPr/>
          <p:nvPr/>
        </p:nvGrpSpPr>
        <p:grpSpPr>
          <a:xfrm>
            <a:off x="3404127" y="1242878"/>
            <a:ext cx="1439862" cy="1751634"/>
            <a:chOff x="3146420" y="1529078"/>
            <a:chExt cx="1439862" cy="1946260"/>
          </a:xfrm>
        </p:grpSpPr>
        <p:sp>
          <p:nvSpPr>
            <p:cNvPr id="82"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0000"/>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83"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84" name="矩形​​ 17"/>
            <p:cNvSpPr>
              <a:spLocks noChangeArrowheads="1"/>
            </p:cNvSpPr>
            <p:nvPr/>
          </p:nvSpPr>
          <p:spPr bwMode="auto">
            <a:xfrm>
              <a:off x="3360312" y="1855757"/>
              <a:ext cx="954107" cy="786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点击录</a:t>
              </a:r>
              <a:endParaRPr lang="en-US" altLang="zh-CN" sz="20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85" name="组合 84"/>
          <p:cNvGrpSpPr/>
          <p:nvPr/>
        </p:nvGrpSpPr>
        <p:grpSpPr>
          <a:xfrm>
            <a:off x="5331353" y="994276"/>
            <a:ext cx="1012825" cy="1221908"/>
            <a:chOff x="5073645" y="1252853"/>
            <a:chExt cx="1012825" cy="1357676"/>
          </a:xfrm>
        </p:grpSpPr>
        <p:sp>
          <p:nvSpPr>
            <p:cNvPr id="86"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0000"/>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87"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88" name="矩形​​ 18"/>
            <p:cNvSpPr>
              <a:spLocks noChangeArrowheads="1"/>
            </p:cNvSpPr>
            <p:nvPr/>
          </p:nvSpPr>
          <p:spPr bwMode="auto">
            <a:xfrm>
              <a:off x="5179154" y="1463486"/>
              <a:ext cx="800219" cy="64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4139610083"/>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heel(4)">
                                      <p:cBhvr>
                                        <p:cTn id="7" dur="1000"/>
                                        <p:tgtEl>
                                          <p:spTgt spid="31"/>
                                        </p:tgtEl>
                                      </p:cBhvr>
                                    </p:animEffect>
                                  </p:childTnLst>
                                </p:cTn>
                              </p:par>
                            </p:childTnLst>
                          </p:cTn>
                        </p:par>
                        <p:par>
                          <p:cTn id="8" fill="hold">
                            <p:stCondLst>
                              <p:cond delay="3000"/>
                            </p:stCondLst>
                            <p:childTnLst>
                              <p:par>
                                <p:cTn id="9" presetID="26" presetClass="entr" presetSubtype="0" fill="hold" nodeType="afterEffect">
                                  <p:stCondLst>
                                    <p:cond delay="0"/>
                                  </p:stCondLst>
                                  <p:childTnLst>
                                    <p:set>
                                      <p:cBhvr>
                                        <p:cTn id="10" dur="1" fill="hold">
                                          <p:stCondLst>
                                            <p:cond delay="0"/>
                                          </p:stCondLst>
                                        </p:cTn>
                                        <p:tgtEl>
                                          <p:spTgt spid="77"/>
                                        </p:tgtEl>
                                        <p:attrNameLst>
                                          <p:attrName>style.visibility</p:attrName>
                                        </p:attrNameLst>
                                      </p:cBhvr>
                                      <p:to>
                                        <p:strVal val="visible"/>
                                      </p:to>
                                    </p:set>
                                    <p:animEffect transition="in" filter="wipe(down)">
                                      <p:cBhvr>
                                        <p:cTn id="11" dur="362">
                                          <p:stCondLst>
                                            <p:cond delay="0"/>
                                          </p:stCondLst>
                                        </p:cTn>
                                        <p:tgtEl>
                                          <p:spTgt spid="77"/>
                                        </p:tgtEl>
                                      </p:cBhvr>
                                    </p:animEffect>
                                    <p:anim calcmode="lin" valueType="num">
                                      <p:cBhvr>
                                        <p:cTn id="12" dur="1139" tmFilter="0,0; 0.14,0.36; 0.43,0.73; 0.71,0.91; 1.0,1.0">
                                          <p:stCondLst>
                                            <p:cond delay="0"/>
                                          </p:stCondLst>
                                        </p:cTn>
                                        <p:tgtEl>
                                          <p:spTgt spid="77"/>
                                        </p:tgtEl>
                                        <p:attrNameLst>
                                          <p:attrName>ppt_x</p:attrName>
                                        </p:attrNameLst>
                                      </p:cBhvr>
                                      <p:tavLst>
                                        <p:tav tm="0">
                                          <p:val>
                                            <p:strVal val="#ppt_x-0.25"/>
                                          </p:val>
                                        </p:tav>
                                        <p:tav tm="100000">
                                          <p:val>
                                            <p:strVal val="#ppt_x"/>
                                          </p:val>
                                        </p:tav>
                                      </p:tavLst>
                                    </p:anim>
                                    <p:anim calcmode="lin" valueType="num">
                                      <p:cBhvr>
                                        <p:cTn id="13" dur="415" tmFilter="0.0,0.0; 0.25,0.07; 0.50,0.2; 0.75,0.467; 1.0,1.0">
                                          <p:stCondLst>
                                            <p:cond delay="0"/>
                                          </p:stCondLst>
                                        </p:cTn>
                                        <p:tgtEl>
                                          <p:spTgt spid="77"/>
                                        </p:tgtEl>
                                        <p:attrNameLst>
                                          <p:attrName>ppt_y</p:attrName>
                                        </p:attrNameLst>
                                      </p:cBhvr>
                                      <p:tavLst>
                                        <p:tav tm="0" fmla="#ppt_y-sin(pi*$)/3">
                                          <p:val>
                                            <p:fltVal val="0.5"/>
                                          </p:val>
                                        </p:tav>
                                        <p:tav tm="100000">
                                          <p:val>
                                            <p:fltVal val="1"/>
                                          </p:val>
                                        </p:tav>
                                      </p:tavLst>
                                    </p:anim>
                                    <p:anim calcmode="lin" valueType="num">
                                      <p:cBhvr>
                                        <p:cTn id="14" dur="415" tmFilter="0, 0; 0.125,0.2665; 0.25,0.4; 0.375,0.465; 0.5,0.5;  0.625,0.535; 0.75,0.6; 0.875,0.7335; 1,1">
                                          <p:stCondLst>
                                            <p:cond delay="415"/>
                                          </p:stCondLst>
                                        </p:cTn>
                                        <p:tgtEl>
                                          <p:spTgt spid="77"/>
                                        </p:tgtEl>
                                        <p:attrNameLst>
                                          <p:attrName>ppt_y</p:attrName>
                                        </p:attrNameLst>
                                      </p:cBhvr>
                                      <p:tavLst>
                                        <p:tav tm="0" fmla="#ppt_y-sin(pi*$)/9">
                                          <p:val>
                                            <p:fltVal val="0"/>
                                          </p:val>
                                        </p:tav>
                                        <p:tav tm="100000">
                                          <p:val>
                                            <p:fltVal val="1"/>
                                          </p:val>
                                        </p:tav>
                                      </p:tavLst>
                                    </p:anim>
                                    <p:anim calcmode="lin" valueType="num">
                                      <p:cBhvr>
                                        <p:cTn id="15" dur="207" tmFilter="0, 0; 0.125,0.2665; 0.25,0.4; 0.375,0.465; 0.5,0.5;  0.625,0.535; 0.75,0.6; 0.875,0.7335; 1,1">
                                          <p:stCondLst>
                                            <p:cond delay="828"/>
                                          </p:stCondLst>
                                        </p:cTn>
                                        <p:tgtEl>
                                          <p:spTgt spid="77"/>
                                        </p:tgtEl>
                                        <p:attrNameLst>
                                          <p:attrName>ppt_y</p:attrName>
                                        </p:attrNameLst>
                                      </p:cBhvr>
                                      <p:tavLst>
                                        <p:tav tm="0" fmla="#ppt_y-sin(pi*$)/27">
                                          <p:val>
                                            <p:fltVal val="0"/>
                                          </p:val>
                                        </p:tav>
                                        <p:tav tm="100000">
                                          <p:val>
                                            <p:fltVal val="1"/>
                                          </p:val>
                                        </p:tav>
                                      </p:tavLst>
                                    </p:anim>
                                    <p:anim calcmode="lin" valueType="num">
                                      <p:cBhvr>
                                        <p:cTn id="16" dur="103" tmFilter="0, 0; 0.125,0.2665; 0.25,0.4; 0.375,0.465; 0.5,0.5;  0.625,0.535; 0.75,0.6; 0.875,0.7335; 1,1">
                                          <p:stCondLst>
                                            <p:cond delay="1035"/>
                                          </p:stCondLst>
                                        </p:cTn>
                                        <p:tgtEl>
                                          <p:spTgt spid="77"/>
                                        </p:tgtEl>
                                        <p:attrNameLst>
                                          <p:attrName>ppt_y</p:attrName>
                                        </p:attrNameLst>
                                      </p:cBhvr>
                                      <p:tavLst>
                                        <p:tav tm="0" fmla="#ppt_y-sin(pi*$)/81">
                                          <p:val>
                                            <p:fltVal val="0"/>
                                          </p:val>
                                        </p:tav>
                                        <p:tav tm="100000">
                                          <p:val>
                                            <p:fltVal val="1"/>
                                          </p:val>
                                        </p:tav>
                                      </p:tavLst>
                                    </p:anim>
                                    <p:animScale>
                                      <p:cBhvr>
                                        <p:cTn id="17" dur="16">
                                          <p:stCondLst>
                                            <p:cond delay="406"/>
                                          </p:stCondLst>
                                        </p:cTn>
                                        <p:tgtEl>
                                          <p:spTgt spid="77"/>
                                        </p:tgtEl>
                                      </p:cBhvr>
                                      <p:to x="100000" y="60000"/>
                                    </p:animScale>
                                    <p:animScale>
                                      <p:cBhvr>
                                        <p:cTn id="18" dur="104" decel="50000">
                                          <p:stCondLst>
                                            <p:cond delay="423"/>
                                          </p:stCondLst>
                                        </p:cTn>
                                        <p:tgtEl>
                                          <p:spTgt spid="77"/>
                                        </p:tgtEl>
                                      </p:cBhvr>
                                      <p:to x="100000" y="100000"/>
                                    </p:animScale>
                                    <p:animScale>
                                      <p:cBhvr>
                                        <p:cTn id="19" dur="16">
                                          <p:stCondLst>
                                            <p:cond delay="820"/>
                                          </p:stCondLst>
                                        </p:cTn>
                                        <p:tgtEl>
                                          <p:spTgt spid="77"/>
                                        </p:tgtEl>
                                      </p:cBhvr>
                                      <p:to x="100000" y="80000"/>
                                    </p:animScale>
                                    <p:animScale>
                                      <p:cBhvr>
                                        <p:cTn id="20" dur="104" decel="50000">
                                          <p:stCondLst>
                                            <p:cond delay="836"/>
                                          </p:stCondLst>
                                        </p:cTn>
                                        <p:tgtEl>
                                          <p:spTgt spid="77"/>
                                        </p:tgtEl>
                                      </p:cBhvr>
                                      <p:to x="100000" y="100000"/>
                                    </p:animScale>
                                    <p:animScale>
                                      <p:cBhvr>
                                        <p:cTn id="21" dur="16">
                                          <p:stCondLst>
                                            <p:cond delay="1026"/>
                                          </p:stCondLst>
                                        </p:cTn>
                                        <p:tgtEl>
                                          <p:spTgt spid="77"/>
                                        </p:tgtEl>
                                      </p:cBhvr>
                                      <p:to x="100000" y="90000"/>
                                    </p:animScale>
                                    <p:animScale>
                                      <p:cBhvr>
                                        <p:cTn id="22" dur="104" decel="50000">
                                          <p:stCondLst>
                                            <p:cond delay="1042"/>
                                          </p:stCondLst>
                                        </p:cTn>
                                        <p:tgtEl>
                                          <p:spTgt spid="77"/>
                                        </p:tgtEl>
                                      </p:cBhvr>
                                      <p:to x="100000" y="100000"/>
                                    </p:animScale>
                                    <p:animScale>
                                      <p:cBhvr>
                                        <p:cTn id="23" dur="16">
                                          <p:stCondLst>
                                            <p:cond delay="1130"/>
                                          </p:stCondLst>
                                        </p:cTn>
                                        <p:tgtEl>
                                          <p:spTgt spid="77"/>
                                        </p:tgtEl>
                                      </p:cBhvr>
                                      <p:to x="100000" y="95000"/>
                                    </p:animScale>
                                    <p:animScale>
                                      <p:cBhvr>
                                        <p:cTn id="24" dur="104" decel="50000">
                                          <p:stCondLst>
                                            <p:cond delay="1146"/>
                                          </p:stCondLst>
                                        </p:cTn>
                                        <p:tgtEl>
                                          <p:spTgt spid="77"/>
                                        </p:tgtEl>
                                      </p:cBhvr>
                                      <p:to x="100000" y="100000"/>
                                    </p:animScale>
                                  </p:childTnLst>
                                </p:cTn>
                              </p:par>
                              <p:par>
                                <p:cTn id="25" presetID="26" presetClass="entr" presetSubtype="0" fill="hold" nodeType="withEffect">
                                  <p:stCondLst>
                                    <p:cond delay="250"/>
                                  </p:stCondLst>
                                  <p:childTnLst>
                                    <p:set>
                                      <p:cBhvr>
                                        <p:cTn id="26" dur="1" fill="hold">
                                          <p:stCondLst>
                                            <p:cond delay="0"/>
                                          </p:stCondLst>
                                        </p:cTn>
                                        <p:tgtEl>
                                          <p:spTgt spid="81"/>
                                        </p:tgtEl>
                                        <p:attrNameLst>
                                          <p:attrName>style.visibility</p:attrName>
                                        </p:attrNameLst>
                                      </p:cBhvr>
                                      <p:to>
                                        <p:strVal val="visible"/>
                                      </p:to>
                                    </p:set>
                                    <p:animEffect transition="in" filter="wipe(down)">
                                      <p:cBhvr>
                                        <p:cTn id="27" dur="362">
                                          <p:stCondLst>
                                            <p:cond delay="0"/>
                                          </p:stCondLst>
                                        </p:cTn>
                                        <p:tgtEl>
                                          <p:spTgt spid="81"/>
                                        </p:tgtEl>
                                      </p:cBhvr>
                                    </p:animEffect>
                                    <p:anim calcmode="lin" valueType="num">
                                      <p:cBhvr>
                                        <p:cTn id="28" dur="1139" tmFilter="0,0; 0.14,0.36; 0.43,0.73; 0.71,0.91; 1.0,1.0">
                                          <p:stCondLst>
                                            <p:cond delay="0"/>
                                          </p:stCondLst>
                                        </p:cTn>
                                        <p:tgtEl>
                                          <p:spTgt spid="81"/>
                                        </p:tgtEl>
                                        <p:attrNameLst>
                                          <p:attrName>ppt_x</p:attrName>
                                        </p:attrNameLst>
                                      </p:cBhvr>
                                      <p:tavLst>
                                        <p:tav tm="0">
                                          <p:val>
                                            <p:strVal val="#ppt_x-0.25"/>
                                          </p:val>
                                        </p:tav>
                                        <p:tav tm="100000">
                                          <p:val>
                                            <p:strVal val="#ppt_x"/>
                                          </p:val>
                                        </p:tav>
                                      </p:tavLst>
                                    </p:anim>
                                    <p:anim calcmode="lin" valueType="num">
                                      <p:cBhvr>
                                        <p:cTn id="29" dur="415" tmFilter="0.0,0.0; 0.25,0.07; 0.50,0.2; 0.75,0.467; 1.0,1.0">
                                          <p:stCondLst>
                                            <p:cond delay="0"/>
                                          </p:stCondLst>
                                        </p:cTn>
                                        <p:tgtEl>
                                          <p:spTgt spid="81"/>
                                        </p:tgtEl>
                                        <p:attrNameLst>
                                          <p:attrName>ppt_y</p:attrName>
                                        </p:attrNameLst>
                                      </p:cBhvr>
                                      <p:tavLst>
                                        <p:tav tm="0" fmla="#ppt_y-sin(pi*$)/3">
                                          <p:val>
                                            <p:fltVal val="0.5"/>
                                          </p:val>
                                        </p:tav>
                                        <p:tav tm="100000">
                                          <p:val>
                                            <p:fltVal val="1"/>
                                          </p:val>
                                        </p:tav>
                                      </p:tavLst>
                                    </p:anim>
                                    <p:anim calcmode="lin" valueType="num">
                                      <p:cBhvr>
                                        <p:cTn id="30" dur="415" tmFilter="0, 0; 0.125,0.2665; 0.25,0.4; 0.375,0.465; 0.5,0.5;  0.625,0.535; 0.75,0.6; 0.875,0.7335; 1,1">
                                          <p:stCondLst>
                                            <p:cond delay="415"/>
                                          </p:stCondLst>
                                        </p:cTn>
                                        <p:tgtEl>
                                          <p:spTgt spid="81"/>
                                        </p:tgtEl>
                                        <p:attrNameLst>
                                          <p:attrName>ppt_y</p:attrName>
                                        </p:attrNameLst>
                                      </p:cBhvr>
                                      <p:tavLst>
                                        <p:tav tm="0" fmla="#ppt_y-sin(pi*$)/9">
                                          <p:val>
                                            <p:fltVal val="0"/>
                                          </p:val>
                                        </p:tav>
                                        <p:tav tm="100000">
                                          <p:val>
                                            <p:fltVal val="1"/>
                                          </p:val>
                                        </p:tav>
                                      </p:tavLst>
                                    </p:anim>
                                    <p:anim calcmode="lin" valueType="num">
                                      <p:cBhvr>
                                        <p:cTn id="31" dur="207" tmFilter="0, 0; 0.125,0.2665; 0.25,0.4; 0.375,0.465; 0.5,0.5;  0.625,0.535; 0.75,0.6; 0.875,0.7335; 1,1">
                                          <p:stCondLst>
                                            <p:cond delay="828"/>
                                          </p:stCondLst>
                                        </p:cTn>
                                        <p:tgtEl>
                                          <p:spTgt spid="81"/>
                                        </p:tgtEl>
                                        <p:attrNameLst>
                                          <p:attrName>ppt_y</p:attrName>
                                        </p:attrNameLst>
                                      </p:cBhvr>
                                      <p:tavLst>
                                        <p:tav tm="0" fmla="#ppt_y-sin(pi*$)/27">
                                          <p:val>
                                            <p:fltVal val="0"/>
                                          </p:val>
                                        </p:tav>
                                        <p:tav tm="100000">
                                          <p:val>
                                            <p:fltVal val="1"/>
                                          </p:val>
                                        </p:tav>
                                      </p:tavLst>
                                    </p:anim>
                                    <p:anim calcmode="lin" valueType="num">
                                      <p:cBhvr>
                                        <p:cTn id="32" dur="103" tmFilter="0, 0; 0.125,0.2665; 0.25,0.4; 0.375,0.465; 0.5,0.5;  0.625,0.535; 0.75,0.6; 0.875,0.7335; 1,1">
                                          <p:stCondLst>
                                            <p:cond delay="1035"/>
                                          </p:stCondLst>
                                        </p:cTn>
                                        <p:tgtEl>
                                          <p:spTgt spid="81"/>
                                        </p:tgtEl>
                                        <p:attrNameLst>
                                          <p:attrName>ppt_y</p:attrName>
                                        </p:attrNameLst>
                                      </p:cBhvr>
                                      <p:tavLst>
                                        <p:tav tm="0" fmla="#ppt_y-sin(pi*$)/81">
                                          <p:val>
                                            <p:fltVal val="0"/>
                                          </p:val>
                                        </p:tav>
                                        <p:tav tm="100000">
                                          <p:val>
                                            <p:fltVal val="1"/>
                                          </p:val>
                                        </p:tav>
                                      </p:tavLst>
                                    </p:anim>
                                    <p:animScale>
                                      <p:cBhvr>
                                        <p:cTn id="33" dur="16">
                                          <p:stCondLst>
                                            <p:cond delay="406"/>
                                          </p:stCondLst>
                                        </p:cTn>
                                        <p:tgtEl>
                                          <p:spTgt spid="81"/>
                                        </p:tgtEl>
                                      </p:cBhvr>
                                      <p:to x="100000" y="60000"/>
                                    </p:animScale>
                                    <p:animScale>
                                      <p:cBhvr>
                                        <p:cTn id="34" dur="104" decel="50000">
                                          <p:stCondLst>
                                            <p:cond delay="423"/>
                                          </p:stCondLst>
                                        </p:cTn>
                                        <p:tgtEl>
                                          <p:spTgt spid="81"/>
                                        </p:tgtEl>
                                      </p:cBhvr>
                                      <p:to x="100000" y="100000"/>
                                    </p:animScale>
                                    <p:animScale>
                                      <p:cBhvr>
                                        <p:cTn id="35" dur="16">
                                          <p:stCondLst>
                                            <p:cond delay="820"/>
                                          </p:stCondLst>
                                        </p:cTn>
                                        <p:tgtEl>
                                          <p:spTgt spid="81"/>
                                        </p:tgtEl>
                                      </p:cBhvr>
                                      <p:to x="100000" y="80000"/>
                                    </p:animScale>
                                    <p:animScale>
                                      <p:cBhvr>
                                        <p:cTn id="36" dur="104" decel="50000">
                                          <p:stCondLst>
                                            <p:cond delay="836"/>
                                          </p:stCondLst>
                                        </p:cTn>
                                        <p:tgtEl>
                                          <p:spTgt spid="81"/>
                                        </p:tgtEl>
                                      </p:cBhvr>
                                      <p:to x="100000" y="100000"/>
                                    </p:animScale>
                                    <p:animScale>
                                      <p:cBhvr>
                                        <p:cTn id="37" dur="16">
                                          <p:stCondLst>
                                            <p:cond delay="1026"/>
                                          </p:stCondLst>
                                        </p:cTn>
                                        <p:tgtEl>
                                          <p:spTgt spid="81"/>
                                        </p:tgtEl>
                                      </p:cBhvr>
                                      <p:to x="100000" y="90000"/>
                                    </p:animScale>
                                    <p:animScale>
                                      <p:cBhvr>
                                        <p:cTn id="38" dur="104" decel="50000">
                                          <p:stCondLst>
                                            <p:cond delay="1042"/>
                                          </p:stCondLst>
                                        </p:cTn>
                                        <p:tgtEl>
                                          <p:spTgt spid="81"/>
                                        </p:tgtEl>
                                      </p:cBhvr>
                                      <p:to x="100000" y="100000"/>
                                    </p:animScale>
                                    <p:animScale>
                                      <p:cBhvr>
                                        <p:cTn id="39" dur="16">
                                          <p:stCondLst>
                                            <p:cond delay="1130"/>
                                          </p:stCondLst>
                                        </p:cTn>
                                        <p:tgtEl>
                                          <p:spTgt spid="81"/>
                                        </p:tgtEl>
                                      </p:cBhvr>
                                      <p:to x="100000" y="95000"/>
                                    </p:animScale>
                                    <p:animScale>
                                      <p:cBhvr>
                                        <p:cTn id="40" dur="104" decel="50000">
                                          <p:stCondLst>
                                            <p:cond delay="1146"/>
                                          </p:stCondLst>
                                        </p:cTn>
                                        <p:tgtEl>
                                          <p:spTgt spid="81"/>
                                        </p:tgtEl>
                                      </p:cBhvr>
                                      <p:to x="100000" y="100000"/>
                                    </p:animScale>
                                  </p:childTnLst>
                                </p:cTn>
                              </p:par>
                              <p:par>
                                <p:cTn id="41" presetID="26" presetClass="entr" presetSubtype="0" fill="hold" nodeType="withEffect">
                                  <p:stCondLst>
                                    <p:cond delay="500"/>
                                  </p:stCondLst>
                                  <p:childTnLst>
                                    <p:set>
                                      <p:cBhvr>
                                        <p:cTn id="42" dur="1" fill="hold">
                                          <p:stCondLst>
                                            <p:cond delay="0"/>
                                          </p:stCondLst>
                                        </p:cTn>
                                        <p:tgtEl>
                                          <p:spTgt spid="85"/>
                                        </p:tgtEl>
                                        <p:attrNameLst>
                                          <p:attrName>style.visibility</p:attrName>
                                        </p:attrNameLst>
                                      </p:cBhvr>
                                      <p:to>
                                        <p:strVal val="visible"/>
                                      </p:to>
                                    </p:set>
                                    <p:animEffect transition="in" filter="wipe(down)">
                                      <p:cBhvr>
                                        <p:cTn id="43" dur="362">
                                          <p:stCondLst>
                                            <p:cond delay="0"/>
                                          </p:stCondLst>
                                        </p:cTn>
                                        <p:tgtEl>
                                          <p:spTgt spid="85"/>
                                        </p:tgtEl>
                                      </p:cBhvr>
                                    </p:animEffect>
                                    <p:anim calcmode="lin" valueType="num">
                                      <p:cBhvr>
                                        <p:cTn id="44" dur="1139" tmFilter="0,0; 0.14,0.36; 0.43,0.73; 0.71,0.91; 1.0,1.0">
                                          <p:stCondLst>
                                            <p:cond delay="0"/>
                                          </p:stCondLst>
                                        </p:cTn>
                                        <p:tgtEl>
                                          <p:spTgt spid="85"/>
                                        </p:tgtEl>
                                        <p:attrNameLst>
                                          <p:attrName>ppt_x</p:attrName>
                                        </p:attrNameLst>
                                      </p:cBhvr>
                                      <p:tavLst>
                                        <p:tav tm="0">
                                          <p:val>
                                            <p:strVal val="#ppt_x-0.25"/>
                                          </p:val>
                                        </p:tav>
                                        <p:tav tm="100000">
                                          <p:val>
                                            <p:strVal val="#ppt_x"/>
                                          </p:val>
                                        </p:tav>
                                      </p:tavLst>
                                    </p:anim>
                                    <p:anim calcmode="lin" valueType="num">
                                      <p:cBhvr>
                                        <p:cTn id="45" dur="415" tmFilter="0.0,0.0; 0.25,0.07; 0.50,0.2; 0.75,0.467; 1.0,1.0">
                                          <p:stCondLst>
                                            <p:cond delay="0"/>
                                          </p:stCondLst>
                                        </p:cTn>
                                        <p:tgtEl>
                                          <p:spTgt spid="85"/>
                                        </p:tgtEl>
                                        <p:attrNameLst>
                                          <p:attrName>ppt_y</p:attrName>
                                        </p:attrNameLst>
                                      </p:cBhvr>
                                      <p:tavLst>
                                        <p:tav tm="0" fmla="#ppt_y-sin(pi*$)/3">
                                          <p:val>
                                            <p:fltVal val="0.5"/>
                                          </p:val>
                                        </p:tav>
                                        <p:tav tm="100000">
                                          <p:val>
                                            <p:fltVal val="1"/>
                                          </p:val>
                                        </p:tav>
                                      </p:tavLst>
                                    </p:anim>
                                    <p:anim calcmode="lin" valueType="num">
                                      <p:cBhvr>
                                        <p:cTn id="46" dur="415" tmFilter="0, 0; 0.125,0.2665; 0.25,0.4; 0.375,0.465; 0.5,0.5;  0.625,0.535; 0.75,0.6; 0.875,0.7335; 1,1">
                                          <p:stCondLst>
                                            <p:cond delay="415"/>
                                          </p:stCondLst>
                                        </p:cTn>
                                        <p:tgtEl>
                                          <p:spTgt spid="85"/>
                                        </p:tgtEl>
                                        <p:attrNameLst>
                                          <p:attrName>ppt_y</p:attrName>
                                        </p:attrNameLst>
                                      </p:cBhvr>
                                      <p:tavLst>
                                        <p:tav tm="0" fmla="#ppt_y-sin(pi*$)/9">
                                          <p:val>
                                            <p:fltVal val="0"/>
                                          </p:val>
                                        </p:tav>
                                        <p:tav tm="100000">
                                          <p:val>
                                            <p:fltVal val="1"/>
                                          </p:val>
                                        </p:tav>
                                      </p:tavLst>
                                    </p:anim>
                                    <p:anim calcmode="lin" valueType="num">
                                      <p:cBhvr>
                                        <p:cTn id="47" dur="207" tmFilter="0, 0; 0.125,0.2665; 0.25,0.4; 0.375,0.465; 0.5,0.5;  0.625,0.535; 0.75,0.6; 0.875,0.7335; 1,1">
                                          <p:stCondLst>
                                            <p:cond delay="828"/>
                                          </p:stCondLst>
                                        </p:cTn>
                                        <p:tgtEl>
                                          <p:spTgt spid="85"/>
                                        </p:tgtEl>
                                        <p:attrNameLst>
                                          <p:attrName>ppt_y</p:attrName>
                                        </p:attrNameLst>
                                      </p:cBhvr>
                                      <p:tavLst>
                                        <p:tav tm="0" fmla="#ppt_y-sin(pi*$)/27">
                                          <p:val>
                                            <p:fltVal val="0"/>
                                          </p:val>
                                        </p:tav>
                                        <p:tav tm="100000">
                                          <p:val>
                                            <p:fltVal val="1"/>
                                          </p:val>
                                        </p:tav>
                                      </p:tavLst>
                                    </p:anim>
                                    <p:anim calcmode="lin" valueType="num">
                                      <p:cBhvr>
                                        <p:cTn id="48" dur="103" tmFilter="0, 0; 0.125,0.2665; 0.25,0.4; 0.375,0.465; 0.5,0.5;  0.625,0.535; 0.75,0.6; 0.875,0.7335; 1,1">
                                          <p:stCondLst>
                                            <p:cond delay="1035"/>
                                          </p:stCondLst>
                                        </p:cTn>
                                        <p:tgtEl>
                                          <p:spTgt spid="85"/>
                                        </p:tgtEl>
                                        <p:attrNameLst>
                                          <p:attrName>ppt_y</p:attrName>
                                        </p:attrNameLst>
                                      </p:cBhvr>
                                      <p:tavLst>
                                        <p:tav tm="0" fmla="#ppt_y-sin(pi*$)/81">
                                          <p:val>
                                            <p:fltVal val="0"/>
                                          </p:val>
                                        </p:tav>
                                        <p:tav tm="100000">
                                          <p:val>
                                            <p:fltVal val="1"/>
                                          </p:val>
                                        </p:tav>
                                      </p:tavLst>
                                    </p:anim>
                                    <p:animScale>
                                      <p:cBhvr>
                                        <p:cTn id="49" dur="16">
                                          <p:stCondLst>
                                            <p:cond delay="406"/>
                                          </p:stCondLst>
                                        </p:cTn>
                                        <p:tgtEl>
                                          <p:spTgt spid="85"/>
                                        </p:tgtEl>
                                      </p:cBhvr>
                                      <p:to x="100000" y="60000"/>
                                    </p:animScale>
                                    <p:animScale>
                                      <p:cBhvr>
                                        <p:cTn id="50" dur="104" decel="50000">
                                          <p:stCondLst>
                                            <p:cond delay="423"/>
                                          </p:stCondLst>
                                        </p:cTn>
                                        <p:tgtEl>
                                          <p:spTgt spid="85"/>
                                        </p:tgtEl>
                                      </p:cBhvr>
                                      <p:to x="100000" y="100000"/>
                                    </p:animScale>
                                    <p:animScale>
                                      <p:cBhvr>
                                        <p:cTn id="51" dur="16">
                                          <p:stCondLst>
                                            <p:cond delay="820"/>
                                          </p:stCondLst>
                                        </p:cTn>
                                        <p:tgtEl>
                                          <p:spTgt spid="85"/>
                                        </p:tgtEl>
                                      </p:cBhvr>
                                      <p:to x="100000" y="80000"/>
                                    </p:animScale>
                                    <p:animScale>
                                      <p:cBhvr>
                                        <p:cTn id="52" dur="104" decel="50000">
                                          <p:stCondLst>
                                            <p:cond delay="836"/>
                                          </p:stCondLst>
                                        </p:cTn>
                                        <p:tgtEl>
                                          <p:spTgt spid="85"/>
                                        </p:tgtEl>
                                      </p:cBhvr>
                                      <p:to x="100000" y="100000"/>
                                    </p:animScale>
                                    <p:animScale>
                                      <p:cBhvr>
                                        <p:cTn id="53" dur="16">
                                          <p:stCondLst>
                                            <p:cond delay="1026"/>
                                          </p:stCondLst>
                                        </p:cTn>
                                        <p:tgtEl>
                                          <p:spTgt spid="85"/>
                                        </p:tgtEl>
                                      </p:cBhvr>
                                      <p:to x="100000" y="90000"/>
                                    </p:animScale>
                                    <p:animScale>
                                      <p:cBhvr>
                                        <p:cTn id="54" dur="104" decel="50000">
                                          <p:stCondLst>
                                            <p:cond delay="1042"/>
                                          </p:stCondLst>
                                        </p:cTn>
                                        <p:tgtEl>
                                          <p:spTgt spid="85"/>
                                        </p:tgtEl>
                                      </p:cBhvr>
                                      <p:to x="100000" y="100000"/>
                                    </p:animScale>
                                    <p:animScale>
                                      <p:cBhvr>
                                        <p:cTn id="55" dur="16">
                                          <p:stCondLst>
                                            <p:cond delay="1130"/>
                                          </p:stCondLst>
                                        </p:cTn>
                                        <p:tgtEl>
                                          <p:spTgt spid="85"/>
                                        </p:tgtEl>
                                      </p:cBhvr>
                                      <p:to x="100000" y="95000"/>
                                    </p:animScale>
                                    <p:animScale>
                                      <p:cBhvr>
                                        <p:cTn id="56" dur="104" decel="50000">
                                          <p:stCondLst>
                                            <p:cond delay="1146"/>
                                          </p:stCondLst>
                                        </p:cTn>
                                        <p:tgtEl>
                                          <p:spTgt spid="85"/>
                                        </p:tgtEl>
                                      </p:cBhvr>
                                      <p:to x="100000" y="100000"/>
                                    </p:animScale>
                                  </p:childTnLst>
                                </p:cTn>
                              </p:par>
                            </p:childTnLst>
                          </p:cTn>
                        </p:par>
                        <p:par>
                          <p:cTn id="57" fill="hold">
                            <p:stCondLst>
                              <p:cond delay="4750"/>
                            </p:stCondLst>
                            <p:childTnLst>
                              <p:par>
                                <p:cTn id="58" presetID="22" presetClass="entr" presetSubtype="2" fill="hold" grpId="0" nodeType="afterEffect">
                                  <p:stCondLst>
                                    <p:cond delay="0"/>
                                  </p:stCondLst>
                                  <p:childTnLst>
                                    <p:set>
                                      <p:cBhvr>
                                        <p:cTn id="59" dur="1" fill="hold">
                                          <p:stCondLst>
                                            <p:cond delay="0"/>
                                          </p:stCondLst>
                                        </p:cTn>
                                        <p:tgtEl>
                                          <p:spTgt spid="76"/>
                                        </p:tgtEl>
                                        <p:attrNameLst>
                                          <p:attrName>style.visibility</p:attrName>
                                        </p:attrNameLst>
                                      </p:cBhvr>
                                      <p:to>
                                        <p:strVal val="visible"/>
                                      </p:to>
                                    </p:set>
                                    <p:animEffect transition="in" filter="wipe(right)">
                                      <p:cBhvr>
                                        <p:cTn id="60" dur="250"/>
                                        <p:tgtEl>
                                          <p:spTgt spid="76"/>
                                        </p:tgtEl>
                                      </p:cBhvr>
                                    </p:animEffect>
                                  </p:childTnLst>
                                </p:cTn>
                              </p:par>
                              <p:par>
                                <p:cTn id="61" presetID="22" presetClass="entr" presetSubtype="2" fill="hold" grpId="0" nodeType="withEffect">
                                  <p:stCondLst>
                                    <p:cond delay="250"/>
                                  </p:stCondLst>
                                  <p:childTnLst>
                                    <p:set>
                                      <p:cBhvr>
                                        <p:cTn id="62" dur="1" fill="hold">
                                          <p:stCondLst>
                                            <p:cond delay="0"/>
                                          </p:stCondLst>
                                        </p:cTn>
                                        <p:tgtEl>
                                          <p:spTgt spid="74"/>
                                        </p:tgtEl>
                                        <p:attrNameLst>
                                          <p:attrName>style.visibility</p:attrName>
                                        </p:attrNameLst>
                                      </p:cBhvr>
                                      <p:to>
                                        <p:strVal val="visible"/>
                                      </p:to>
                                    </p:set>
                                    <p:animEffect transition="in" filter="wipe(right)">
                                      <p:cBhvr>
                                        <p:cTn id="63" dur="250"/>
                                        <p:tgtEl>
                                          <p:spTgt spid="74"/>
                                        </p:tgtEl>
                                      </p:cBhvr>
                                    </p:animEffect>
                                  </p:childTnLst>
                                </p:cTn>
                              </p:par>
                              <p:par>
                                <p:cTn id="64" presetID="22" presetClass="entr" presetSubtype="2" fill="hold" grpId="0" nodeType="withEffect">
                                  <p:stCondLst>
                                    <p:cond delay="500"/>
                                  </p:stCondLst>
                                  <p:childTnLst>
                                    <p:set>
                                      <p:cBhvr>
                                        <p:cTn id="65" dur="1" fill="hold">
                                          <p:stCondLst>
                                            <p:cond delay="0"/>
                                          </p:stCondLst>
                                        </p:cTn>
                                        <p:tgtEl>
                                          <p:spTgt spid="75"/>
                                        </p:tgtEl>
                                        <p:attrNameLst>
                                          <p:attrName>style.visibility</p:attrName>
                                        </p:attrNameLst>
                                      </p:cBhvr>
                                      <p:to>
                                        <p:strVal val="visible"/>
                                      </p:to>
                                    </p:set>
                                    <p:animEffect transition="in" filter="wipe(right)">
                                      <p:cBhvr>
                                        <p:cTn id="66" dur="250"/>
                                        <p:tgtEl>
                                          <p:spTgt spid="75"/>
                                        </p:tgtEl>
                                      </p:cBhvr>
                                    </p:animEffect>
                                  </p:childTnLst>
                                </p:cTn>
                              </p:par>
                            </p:childTnLst>
                          </p:cTn>
                        </p:par>
                        <p:par>
                          <p:cTn id="67" fill="hold">
                            <p:stCondLst>
                              <p:cond delay="5500"/>
                            </p:stCondLst>
                            <p:childTnLst>
                              <p:par>
                                <p:cTn id="68" presetID="21" presetClass="entr" presetSubtype="1" fill="hold" nodeType="afterEffect">
                                  <p:stCondLst>
                                    <p:cond delay="0"/>
                                  </p:stCondLst>
                                  <p:childTnLst>
                                    <p:set>
                                      <p:cBhvr>
                                        <p:cTn id="69" dur="1" fill="hold">
                                          <p:stCondLst>
                                            <p:cond delay="0"/>
                                          </p:stCondLst>
                                        </p:cTn>
                                        <p:tgtEl>
                                          <p:spTgt spid="73"/>
                                        </p:tgtEl>
                                        <p:attrNameLst>
                                          <p:attrName>style.visibility</p:attrName>
                                        </p:attrNameLst>
                                      </p:cBhvr>
                                      <p:to>
                                        <p:strVal val="visible"/>
                                      </p:to>
                                    </p:set>
                                    <p:animEffect transition="in" filter="wheel(1)">
                                      <p:cBhvr>
                                        <p:cTn id="70" dur="2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74" grpId="0"/>
      <p:bldP spid="75" grpId="0"/>
      <p:bldP spid="7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59" y="54386"/>
            <a:ext cx="9144000" cy="5091878"/>
          </a:xfrm>
          <a:prstGeom prst="rect">
            <a:avLst/>
          </a:prstGeom>
        </p:spPr>
      </p:pic>
      <p:sp>
        <p:nvSpPr>
          <p:cNvPr id="3" name="平行四边形 2"/>
          <p:cNvSpPr/>
          <p:nvPr/>
        </p:nvSpPr>
        <p:spPr bwMode="auto">
          <a:xfrm flipH="1">
            <a:off x="3059832" y="0"/>
            <a:ext cx="7920880" cy="5156820"/>
          </a:xfrm>
          <a:prstGeom prst="parallelogram">
            <a:avLst>
              <a:gd name="adj" fmla="val 30926"/>
            </a:avLst>
          </a:prstGeom>
          <a:solidFill>
            <a:schemeClr val="bg1">
              <a:alpha val="73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grpSp>
        <p:nvGrpSpPr>
          <p:cNvPr id="5" name="组合 4"/>
          <p:cNvGrpSpPr/>
          <p:nvPr/>
        </p:nvGrpSpPr>
        <p:grpSpPr>
          <a:xfrm>
            <a:off x="1835696" y="1347614"/>
            <a:ext cx="1771640" cy="1078461"/>
            <a:chOff x="1806802" y="1740753"/>
            <a:chExt cx="1771640" cy="1078461"/>
          </a:xfrm>
        </p:grpSpPr>
        <p:sp>
          <p:nvSpPr>
            <p:cNvPr id="19" name="TextBox 18"/>
            <p:cNvSpPr txBox="1"/>
            <p:nvPr/>
          </p:nvSpPr>
          <p:spPr>
            <a:xfrm>
              <a:off x="1806802" y="1740753"/>
              <a:ext cx="1771640" cy="923330"/>
            </a:xfrm>
            <a:prstGeom prst="rect">
              <a:avLst/>
            </a:prstGeom>
            <a:noFill/>
          </p:spPr>
          <p:txBody>
            <a:bodyPr wrap="none" rtlCol="0">
              <a:spAutoFit/>
            </a:bodyPr>
            <a:lstStyle/>
            <a:p>
              <a:pPr algn="ctr"/>
              <a:r>
                <a:rPr lang="zh-CN" altLang="en-US" sz="5400" b="0" dirty="0" smtClean="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方正黑体简体" panose="02010601030101010101" pitchFamily="2" charset="-122"/>
                  <a:ea typeface="方正黑体简体" panose="02010601030101010101" pitchFamily="2" charset="-122"/>
                </a:rPr>
                <a:t>目 录</a:t>
              </a:r>
              <a:endParaRPr lang="zh-CN" altLang="en-US" sz="5400" b="0" dirty="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方正黑体简体" panose="02010601030101010101" pitchFamily="2" charset="-122"/>
                <a:ea typeface="方正黑体简体" panose="02010601030101010101" pitchFamily="2" charset="-122"/>
              </a:endParaRPr>
            </a:p>
          </p:txBody>
        </p:sp>
        <p:sp>
          <p:nvSpPr>
            <p:cNvPr id="23" name="WordArt 280"/>
            <p:cNvSpPr>
              <a:spLocks noChangeArrowheads="1" noChangeShapeType="1" noTextEdit="1"/>
            </p:cNvSpPr>
            <p:nvPr/>
          </p:nvSpPr>
          <p:spPr bwMode="auto">
            <a:xfrm>
              <a:off x="2133253" y="2609850"/>
              <a:ext cx="1431032" cy="20936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rPr>
                <a:t>MU </a:t>
              </a:r>
              <a:r>
                <a:rPr lang="en-US" altLang="zh-CN" sz="6000" b="0" kern="10" dirty="0" smtClean="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rPr>
                <a:t> </a:t>
              </a:r>
              <a:r>
                <a:rPr lang="en-US" altLang="zh-CN"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rPr>
                <a:t>LU   </a:t>
              </a:r>
              <a:endParaRPr lang="zh-CN" altLang="en-US"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endParaRPr>
            </a:p>
          </p:txBody>
        </p:sp>
      </p:grpSp>
      <p:sp>
        <p:nvSpPr>
          <p:cNvPr id="25" name="平行四边形 24"/>
          <p:cNvSpPr/>
          <p:nvPr/>
        </p:nvSpPr>
        <p:spPr bwMode="auto">
          <a:xfrm flipH="1">
            <a:off x="4605908" y="4874375"/>
            <a:ext cx="7920880" cy="272920"/>
          </a:xfrm>
          <a:prstGeom prst="parallelogram">
            <a:avLst>
              <a:gd name="adj" fmla="val 30926"/>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sp>
        <p:nvSpPr>
          <p:cNvPr id="26" name="WordArt 20"/>
          <p:cNvSpPr>
            <a:spLocks noChangeArrowheads="1" noChangeShapeType="1" noTextEdit="1"/>
          </p:cNvSpPr>
          <p:nvPr/>
        </p:nvSpPr>
        <p:spPr bwMode="auto">
          <a:xfrm>
            <a:off x="4536504" y="1131019"/>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FF0000"/>
                </a:solidFill>
                <a:latin typeface="Arial"/>
                <a:cs typeface="Arial"/>
              </a:rPr>
              <a:t>1</a:t>
            </a:r>
            <a:endParaRPr lang="zh-CN" altLang="en-US" sz="3600" b="1" kern="10">
              <a:solidFill>
                <a:srgbClr val="FF0000"/>
              </a:solidFill>
              <a:latin typeface="Arial"/>
              <a:cs typeface="Arial"/>
            </a:endParaRPr>
          </a:p>
        </p:txBody>
      </p:sp>
      <p:sp>
        <p:nvSpPr>
          <p:cNvPr id="27" name="Rectangle 22"/>
          <p:cNvSpPr>
            <a:spLocks noChangeArrowheads="1"/>
          </p:cNvSpPr>
          <p:nvPr/>
        </p:nvSpPr>
        <p:spPr bwMode="auto">
          <a:xfrm>
            <a:off x="4993704" y="1059582"/>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28" name="WordArt 20"/>
          <p:cNvSpPr>
            <a:spLocks noChangeArrowheads="1" noChangeShapeType="1" noTextEdit="1"/>
          </p:cNvSpPr>
          <p:nvPr/>
        </p:nvSpPr>
        <p:spPr bwMode="auto">
          <a:xfrm>
            <a:off x="4841304" y="1873205"/>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2</a:t>
            </a:r>
            <a:endParaRPr lang="zh-CN" altLang="en-US" sz="3600" b="1" kern="10" dirty="0">
              <a:solidFill>
                <a:srgbClr val="FF0000"/>
              </a:solidFill>
              <a:latin typeface="Arial"/>
              <a:cs typeface="Arial"/>
            </a:endParaRPr>
          </a:p>
        </p:txBody>
      </p:sp>
      <p:sp>
        <p:nvSpPr>
          <p:cNvPr id="29" name="Rectangle 22"/>
          <p:cNvSpPr>
            <a:spLocks noChangeArrowheads="1"/>
          </p:cNvSpPr>
          <p:nvPr/>
        </p:nvSpPr>
        <p:spPr bwMode="auto">
          <a:xfrm>
            <a:off x="5298504" y="1773193"/>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30" name="WordArt 20"/>
          <p:cNvSpPr>
            <a:spLocks noChangeArrowheads="1" noChangeShapeType="1" noTextEdit="1"/>
          </p:cNvSpPr>
          <p:nvPr/>
        </p:nvSpPr>
        <p:spPr bwMode="auto">
          <a:xfrm>
            <a:off x="5222304" y="2635776"/>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3</a:t>
            </a:r>
            <a:endParaRPr lang="zh-CN" altLang="en-US" sz="3600" b="1" kern="10" dirty="0">
              <a:solidFill>
                <a:srgbClr val="FF0000"/>
              </a:solidFill>
              <a:latin typeface="Arial"/>
              <a:cs typeface="Arial"/>
            </a:endParaRPr>
          </a:p>
        </p:txBody>
      </p:sp>
      <p:sp>
        <p:nvSpPr>
          <p:cNvPr id="31" name="Rectangle 22"/>
          <p:cNvSpPr>
            <a:spLocks noChangeArrowheads="1"/>
          </p:cNvSpPr>
          <p:nvPr/>
        </p:nvSpPr>
        <p:spPr bwMode="auto">
          <a:xfrm>
            <a:off x="5679504" y="2526238"/>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32" name="WordArt 20"/>
          <p:cNvSpPr>
            <a:spLocks noChangeArrowheads="1" noChangeShapeType="1" noTextEdit="1"/>
          </p:cNvSpPr>
          <p:nvPr/>
        </p:nvSpPr>
        <p:spPr bwMode="auto">
          <a:xfrm>
            <a:off x="5603304" y="3412634"/>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4</a:t>
            </a:r>
            <a:endParaRPr lang="zh-CN" altLang="en-US" sz="3600" b="1" kern="10" dirty="0">
              <a:solidFill>
                <a:srgbClr val="FF0000"/>
              </a:solidFill>
              <a:latin typeface="Arial"/>
              <a:cs typeface="Arial"/>
            </a:endParaRPr>
          </a:p>
        </p:txBody>
      </p:sp>
      <p:sp>
        <p:nvSpPr>
          <p:cNvPr id="33" name="Rectangle 22"/>
          <p:cNvSpPr>
            <a:spLocks noChangeArrowheads="1"/>
          </p:cNvSpPr>
          <p:nvPr/>
        </p:nvSpPr>
        <p:spPr bwMode="auto">
          <a:xfrm>
            <a:off x="6136704" y="3293571"/>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6" name="椭圆 5"/>
          <p:cNvSpPr/>
          <p:nvPr/>
        </p:nvSpPr>
        <p:spPr bwMode="auto">
          <a:xfrm>
            <a:off x="4841304" y="2776272"/>
            <a:ext cx="176208" cy="176208"/>
          </a:xfrm>
          <a:prstGeom prst="ellipse">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spTree>
    <p:extLst>
      <p:ext uri="{BB962C8B-B14F-4D97-AF65-F5344CB8AC3E}">
        <p14:creationId xmlns:p14="http://schemas.microsoft.com/office/powerpoint/2010/main" val="2806458304"/>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34"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from="(-#ppt_w/2)" to="(#ppt_x)" calcmode="lin" valueType="num">
                                      <p:cBhvr>
                                        <p:cTn id="12" dur="600" fill="hold">
                                          <p:stCondLst>
                                            <p:cond delay="0"/>
                                          </p:stCondLst>
                                        </p:cTn>
                                        <p:tgtEl>
                                          <p:spTgt spid="5"/>
                                        </p:tgtEl>
                                        <p:attrNameLst>
                                          <p:attrName>ppt_x</p:attrName>
                                        </p:attrNameLst>
                                      </p:cBhvr>
                                    </p:anim>
                                    <p:anim from="0" to="-1.0" calcmode="lin" valueType="num">
                                      <p:cBhvr>
                                        <p:cTn id="13" dur="200" decel="50000" autoRev="1" fill="hold">
                                          <p:stCondLst>
                                            <p:cond delay="600"/>
                                          </p:stCondLst>
                                        </p:cTn>
                                        <p:tgtEl>
                                          <p:spTgt spid="5"/>
                                        </p:tgtEl>
                                        <p:attrNameLst>
                                          <p:attrName>xshear</p:attrName>
                                        </p:attrNameLst>
                                      </p:cBhvr>
                                    </p:anim>
                                    <p:animScale>
                                      <p:cBhvr>
                                        <p:cTn id="14" dur="200" decel="100000" autoRev="1" fill="hold">
                                          <p:stCondLst>
                                            <p:cond delay="600"/>
                                          </p:stCondLst>
                                        </p:cTn>
                                        <p:tgtEl>
                                          <p:spTgt spid="5"/>
                                        </p:tgtEl>
                                      </p:cBhvr>
                                      <p:from x="100000" y="100000"/>
                                      <p:to x="80000" y="100000"/>
                                    </p:animScale>
                                    <p:anim by="(#ppt_h/3+#ppt_w*0.1)" calcmode="lin" valueType="num">
                                      <p:cBhvr additive="sum">
                                        <p:cTn id="15" dur="200" decel="100000" autoRev="1" fill="hold">
                                          <p:stCondLst>
                                            <p:cond delay="600"/>
                                          </p:stCondLst>
                                        </p:cTn>
                                        <p:tgtEl>
                                          <p:spTgt spid="5"/>
                                        </p:tgtEl>
                                        <p:attrNameLst>
                                          <p:attrName>ppt_x</p:attrName>
                                        </p:attrNameLst>
                                      </p:cBhvr>
                                    </p:anim>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 calcmode="lin" valueType="num">
                                      <p:cBhvr>
                                        <p:cTn id="26" dur="500" fill="hold"/>
                                        <p:tgtEl>
                                          <p:spTgt spid="26"/>
                                        </p:tgtEl>
                                        <p:attrNameLst>
                                          <p:attrName>style.rotation</p:attrName>
                                        </p:attrNameLst>
                                      </p:cBhvr>
                                      <p:tavLst>
                                        <p:tav tm="0">
                                          <p:val>
                                            <p:fltVal val="360"/>
                                          </p:val>
                                        </p:tav>
                                        <p:tav tm="100000">
                                          <p:val>
                                            <p:fltVal val="0"/>
                                          </p:val>
                                        </p:tav>
                                      </p:tavLst>
                                    </p:anim>
                                    <p:animEffect transition="in" filter="fade">
                                      <p:cBhvr>
                                        <p:cTn id="27" dur="500"/>
                                        <p:tgtEl>
                                          <p:spTgt spid="26"/>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9" presetClass="entr" presetSubtype="0" decel="10000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 calcmode="lin" valueType="num">
                                      <p:cBhvr>
                                        <p:cTn id="38" dur="500" fill="hold"/>
                                        <p:tgtEl>
                                          <p:spTgt spid="28"/>
                                        </p:tgtEl>
                                        <p:attrNameLst>
                                          <p:attrName>style.rotation</p:attrName>
                                        </p:attrNameLst>
                                      </p:cBhvr>
                                      <p:tavLst>
                                        <p:tav tm="0">
                                          <p:val>
                                            <p:fltVal val="360"/>
                                          </p:val>
                                        </p:tav>
                                        <p:tav tm="100000">
                                          <p:val>
                                            <p:fltVal val="0"/>
                                          </p:val>
                                        </p:tav>
                                      </p:tavLst>
                                    </p:anim>
                                    <p:animEffect transition="in" filter="fade">
                                      <p:cBhvr>
                                        <p:cTn id="39" dur="500"/>
                                        <p:tgtEl>
                                          <p:spTgt spid="28"/>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9" presetClass="entr" presetSubtype="0" decel="10000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p:cTn id="48" dur="500" fill="hold"/>
                                        <p:tgtEl>
                                          <p:spTgt spid="30"/>
                                        </p:tgtEl>
                                        <p:attrNameLst>
                                          <p:attrName>ppt_w</p:attrName>
                                        </p:attrNameLst>
                                      </p:cBhvr>
                                      <p:tavLst>
                                        <p:tav tm="0">
                                          <p:val>
                                            <p:fltVal val="0"/>
                                          </p:val>
                                        </p:tav>
                                        <p:tav tm="100000">
                                          <p:val>
                                            <p:strVal val="#ppt_w"/>
                                          </p:val>
                                        </p:tav>
                                      </p:tavLst>
                                    </p:anim>
                                    <p:anim calcmode="lin" valueType="num">
                                      <p:cBhvr>
                                        <p:cTn id="49" dur="500" fill="hold"/>
                                        <p:tgtEl>
                                          <p:spTgt spid="30"/>
                                        </p:tgtEl>
                                        <p:attrNameLst>
                                          <p:attrName>ppt_h</p:attrName>
                                        </p:attrNameLst>
                                      </p:cBhvr>
                                      <p:tavLst>
                                        <p:tav tm="0">
                                          <p:val>
                                            <p:fltVal val="0"/>
                                          </p:val>
                                        </p:tav>
                                        <p:tav tm="100000">
                                          <p:val>
                                            <p:strVal val="#ppt_h"/>
                                          </p:val>
                                        </p:tav>
                                      </p:tavLst>
                                    </p:anim>
                                    <p:anim calcmode="lin" valueType="num">
                                      <p:cBhvr>
                                        <p:cTn id="50" dur="500" fill="hold"/>
                                        <p:tgtEl>
                                          <p:spTgt spid="30"/>
                                        </p:tgtEl>
                                        <p:attrNameLst>
                                          <p:attrName>style.rotation</p:attrName>
                                        </p:attrNameLst>
                                      </p:cBhvr>
                                      <p:tavLst>
                                        <p:tav tm="0">
                                          <p:val>
                                            <p:fltVal val="360"/>
                                          </p:val>
                                        </p:tav>
                                        <p:tav tm="100000">
                                          <p:val>
                                            <p:fltVal val="0"/>
                                          </p:val>
                                        </p:tav>
                                      </p:tavLst>
                                    </p:anim>
                                    <p:animEffect transition="in" filter="fade">
                                      <p:cBhvr>
                                        <p:cTn id="51" dur="500"/>
                                        <p:tgtEl>
                                          <p:spTgt spid="30"/>
                                        </p:tgtEl>
                                      </p:cBhvr>
                                    </p:animEffect>
                                  </p:childTnLst>
                                </p:cTn>
                              </p:par>
                              <p:par>
                                <p:cTn id="52" presetID="42"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1000"/>
                                        <p:tgtEl>
                                          <p:spTgt spid="31"/>
                                        </p:tgtEl>
                                      </p:cBhvr>
                                    </p:animEffect>
                                    <p:anim calcmode="lin" valueType="num">
                                      <p:cBhvr>
                                        <p:cTn id="55" dur="1000" fill="hold"/>
                                        <p:tgtEl>
                                          <p:spTgt spid="31"/>
                                        </p:tgtEl>
                                        <p:attrNameLst>
                                          <p:attrName>ppt_x</p:attrName>
                                        </p:attrNameLst>
                                      </p:cBhvr>
                                      <p:tavLst>
                                        <p:tav tm="0">
                                          <p:val>
                                            <p:strVal val="#ppt_x"/>
                                          </p:val>
                                        </p:tav>
                                        <p:tav tm="100000">
                                          <p:val>
                                            <p:strVal val="#ppt_x"/>
                                          </p:val>
                                        </p:tav>
                                      </p:tavLst>
                                    </p:anim>
                                    <p:anim calcmode="lin" valueType="num">
                                      <p:cBhvr>
                                        <p:cTn id="56" dur="1000" fill="hold"/>
                                        <p:tgtEl>
                                          <p:spTgt spid="31"/>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49" presetClass="entr" presetSubtype="0" decel="10000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p:cTn id="60" dur="500" fill="hold"/>
                                        <p:tgtEl>
                                          <p:spTgt spid="32"/>
                                        </p:tgtEl>
                                        <p:attrNameLst>
                                          <p:attrName>ppt_w</p:attrName>
                                        </p:attrNameLst>
                                      </p:cBhvr>
                                      <p:tavLst>
                                        <p:tav tm="0">
                                          <p:val>
                                            <p:fltVal val="0"/>
                                          </p:val>
                                        </p:tav>
                                        <p:tav tm="100000">
                                          <p:val>
                                            <p:strVal val="#ppt_w"/>
                                          </p:val>
                                        </p:tav>
                                      </p:tavLst>
                                    </p:anim>
                                    <p:anim calcmode="lin" valueType="num">
                                      <p:cBhvr>
                                        <p:cTn id="61" dur="500" fill="hold"/>
                                        <p:tgtEl>
                                          <p:spTgt spid="32"/>
                                        </p:tgtEl>
                                        <p:attrNameLst>
                                          <p:attrName>ppt_h</p:attrName>
                                        </p:attrNameLst>
                                      </p:cBhvr>
                                      <p:tavLst>
                                        <p:tav tm="0">
                                          <p:val>
                                            <p:fltVal val="0"/>
                                          </p:val>
                                        </p:tav>
                                        <p:tav tm="100000">
                                          <p:val>
                                            <p:strVal val="#ppt_h"/>
                                          </p:val>
                                        </p:tav>
                                      </p:tavLst>
                                    </p:anim>
                                    <p:anim calcmode="lin" valueType="num">
                                      <p:cBhvr>
                                        <p:cTn id="62" dur="500" fill="hold"/>
                                        <p:tgtEl>
                                          <p:spTgt spid="32"/>
                                        </p:tgtEl>
                                        <p:attrNameLst>
                                          <p:attrName>style.rotation</p:attrName>
                                        </p:attrNameLst>
                                      </p:cBhvr>
                                      <p:tavLst>
                                        <p:tav tm="0">
                                          <p:val>
                                            <p:fltVal val="360"/>
                                          </p:val>
                                        </p:tav>
                                        <p:tav tm="100000">
                                          <p:val>
                                            <p:fltVal val="0"/>
                                          </p:val>
                                        </p:tav>
                                      </p:tavLst>
                                    </p:anim>
                                    <p:animEffect transition="in" filter="fade">
                                      <p:cBhvr>
                                        <p:cTn id="63" dur="500"/>
                                        <p:tgtEl>
                                          <p:spTgt spid="32"/>
                                        </p:tgtEl>
                                      </p:cBhvr>
                                    </p:animEffect>
                                  </p:childTnLst>
                                </p:cTn>
                              </p:par>
                              <p:par>
                                <p:cTn id="64" presetID="42"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1000"/>
                                        <p:tgtEl>
                                          <p:spTgt spid="33"/>
                                        </p:tgtEl>
                                      </p:cBhvr>
                                    </p:animEffect>
                                    <p:anim calcmode="lin" valueType="num">
                                      <p:cBhvr>
                                        <p:cTn id="67" dur="1000" fill="hold"/>
                                        <p:tgtEl>
                                          <p:spTgt spid="33"/>
                                        </p:tgtEl>
                                        <p:attrNameLst>
                                          <p:attrName>ppt_x</p:attrName>
                                        </p:attrNameLst>
                                      </p:cBhvr>
                                      <p:tavLst>
                                        <p:tav tm="0">
                                          <p:val>
                                            <p:strVal val="#ppt_x"/>
                                          </p:val>
                                        </p:tav>
                                        <p:tav tm="100000">
                                          <p:val>
                                            <p:strVal val="#ppt_x"/>
                                          </p:val>
                                        </p:tav>
                                      </p:tavLst>
                                    </p:anim>
                                    <p:anim calcmode="lin" valueType="num">
                                      <p:cBhvr>
                                        <p:cTn id="68" dur="1000" fill="hold"/>
                                        <p:tgtEl>
                                          <p:spTgt spid="33"/>
                                        </p:tgtEl>
                                        <p:attrNameLst>
                                          <p:attrName>ppt_y</p:attrName>
                                        </p:attrNameLst>
                                      </p:cBhvr>
                                      <p:tavLst>
                                        <p:tav tm="0">
                                          <p:val>
                                            <p:strVal val="#ppt_y+.1"/>
                                          </p:val>
                                        </p:tav>
                                        <p:tav tm="100000">
                                          <p:val>
                                            <p:strVal val="#ppt_y"/>
                                          </p:val>
                                        </p:tav>
                                      </p:tavLst>
                                    </p:anim>
                                  </p:childTnLst>
                                </p:cTn>
                              </p:par>
                            </p:childTnLst>
                          </p:cTn>
                        </p:par>
                        <p:par>
                          <p:cTn id="69" fill="hold">
                            <p:stCondLst>
                              <p:cond delay="5500"/>
                            </p:stCondLst>
                            <p:childTnLst>
                              <p:par>
                                <p:cTn id="70" presetID="23" presetClass="entr" presetSubtype="32"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p:cTn id="72" dur="500" fill="hold"/>
                                        <p:tgtEl>
                                          <p:spTgt spid="6"/>
                                        </p:tgtEl>
                                        <p:attrNameLst>
                                          <p:attrName>ppt_w</p:attrName>
                                        </p:attrNameLst>
                                      </p:cBhvr>
                                      <p:tavLst>
                                        <p:tav tm="0">
                                          <p:val>
                                            <p:strVal val="4*#ppt_w"/>
                                          </p:val>
                                        </p:tav>
                                        <p:tav tm="100000">
                                          <p:val>
                                            <p:strVal val="#ppt_w"/>
                                          </p:val>
                                        </p:tav>
                                      </p:tavLst>
                                    </p:anim>
                                    <p:anim calcmode="lin" valueType="num">
                                      <p:cBhvr>
                                        <p:cTn id="73"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p:bldP spid="28" grpId="0"/>
      <p:bldP spid="29" grpId="0"/>
      <p:bldP spid="30" grpId="0"/>
      <p:bldP spid="31" grpId="0"/>
      <p:bldP spid="32" grpId="0"/>
      <p:bldP spid="33" grpId="0"/>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023" name="Line 13"/>
          <p:cNvSpPr>
            <a:spLocks noChangeShapeType="1"/>
          </p:cNvSpPr>
          <p:nvPr/>
        </p:nvSpPr>
        <p:spPr bwMode="auto">
          <a:xfrm>
            <a:off x="261144" y="2828133"/>
            <a:ext cx="8497069" cy="0"/>
          </a:xfrm>
          <a:prstGeom prst="line">
            <a:avLst/>
          </a:prstGeom>
          <a:noFill/>
          <a:ln w="101600">
            <a:solidFill>
              <a:srgbClr val="C00000"/>
            </a:solidFill>
            <a:round/>
            <a:headEnd/>
            <a:tailEnd type="triangle" w="med" len="med"/>
          </a:ln>
          <a:effectLst/>
          <a:extLst/>
        </p:spPr>
        <p:txBody>
          <a:bodyPr/>
          <a:lstStyle/>
          <a:p>
            <a:pPr fontAlgn="auto">
              <a:spcBef>
                <a:spcPts val="0"/>
              </a:spcBef>
              <a:spcAft>
                <a:spcPts val="0"/>
              </a:spcAft>
              <a:defRPr/>
            </a:pPr>
            <a:endParaRPr lang="zh-CN" altLang="en-US">
              <a:ln>
                <a:solidFill>
                  <a:srgbClr val="FFD347"/>
                </a:solidFill>
              </a:ln>
              <a:latin typeface="微软雅黑" pitchFamily="34" charset="-122"/>
              <a:ea typeface="微软雅黑" pitchFamily="34" charset="-122"/>
              <a:cs typeface="宋体" charset="0"/>
            </a:endParaRPr>
          </a:p>
        </p:txBody>
      </p:sp>
      <p:sp>
        <p:nvSpPr>
          <p:cNvPr id="1024" name="AutoShape 2"/>
          <p:cNvSpPr>
            <a:spLocks noChangeArrowheads="1"/>
          </p:cNvSpPr>
          <p:nvPr/>
        </p:nvSpPr>
        <p:spPr bwMode="auto">
          <a:xfrm>
            <a:off x="1746224" y="1213646"/>
            <a:ext cx="1619250" cy="1351598"/>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1025" name="Line 16"/>
          <p:cNvSpPr>
            <a:spLocks noChangeShapeType="1"/>
          </p:cNvSpPr>
          <p:nvPr/>
        </p:nvSpPr>
        <p:spPr bwMode="auto">
          <a:xfrm flipH="1">
            <a:off x="1912912" y="1372238"/>
            <a:ext cx="0" cy="1453038"/>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026" name="Group 138"/>
          <p:cNvGrpSpPr>
            <a:grpSpLocks/>
          </p:cNvGrpSpPr>
          <p:nvPr/>
        </p:nvGrpSpPr>
        <p:grpSpPr bwMode="auto">
          <a:xfrm>
            <a:off x="1818226" y="2744248"/>
            <a:ext cx="182151" cy="163895"/>
            <a:chOff x="1661" y="2750"/>
            <a:chExt cx="250" cy="250"/>
          </a:xfrm>
        </p:grpSpPr>
        <p:sp>
          <p:nvSpPr>
            <p:cNvPr id="1027"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1028"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29" name="TextBox 57"/>
          <p:cNvSpPr txBox="1">
            <a:spLocks noChangeArrowheads="1"/>
          </p:cNvSpPr>
          <p:nvPr/>
        </p:nvSpPr>
        <p:spPr bwMode="auto">
          <a:xfrm>
            <a:off x="1917327"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1030" name="TextBox 57"/>
          <p:cNvSpPr txBox="1">
            <a:spLocks noChangeArrowheads="1"/>
          </p:cNvSpPr>
          <p:nvPr/>
        </p:nvSpPr>
        <p:spPr bwMode="auto">
          <a:xfrm>
            <a:off x="1934790" y="1603695"/>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1031" name="AutoShape 17"/>
          <p:cNvSpPr>
            <a:spLocks noChangeArrowheads="1"/>
          </p:cNvSpPr>
          <p:nvPr/>
        </p:nvSpPr>
        <p:spPr bwMode="auto">
          <a:xfrm>
            <a:off x="441299" y="3098167"/>
            <a:ext cx="1692052" cy="1213376"/>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solidFill>
                <a:schemeClr val="bg1"/>
              </a:solidFill>
              <a:latin typeface="微软雅黑" pitchFamily="34" charset="-122"/>
              <a:ea typeface="微软雅黑" pitchFamily="34" charset="-122"/>
              <a:cs typeface="宋体" charset="0"/>
            </a:endParaRPr>
          </a:p>
        </p:txBody>
      </p:sp>
      <p:sp>
        <p:nvSpPr>
          <p:cNvPr id="1032" name="TextBox 57"/>
          <p:cNvSpPr txBox="1">
            <a:spLocks noChangeArrowheads="1"/>
          </p:cNvSpPr>
          <p:nvPr/>
        </p:nvSpPr>
        <p:spPr bwMode="auto">
          <a:xfrm>
            <a:off x="630213" y="3191035"/>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1033" name="TextBox 57"/>
          <p:cNvSpPr txBox="1">
            <a:spLocks noChangeArrowheads="1"/>
          </p:cNvSpPr>
          <p:nvPr/>
        </p:nvSpPr>
        <p:spPr bwMode="auto">
          <a:xfrm>
            <a:off x="634974" y="3414245"/>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1034" name="Line 18"/>
          <p:cNvSpPr>
            <a:spLocks noChangeShapeType="1"/>
          </p:cNvSpPr>
          <p:nvPr/>
        </p:nvSpPr>
        <p:spPr bwMode="auto">
          <a:xfrm flipH="1">
            <a:off x="603224" y="2830991"/>
            <a:ext cx="1588" cy="522923"/>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035" name="Group 138"/>
          <p:cNvGrpSpPr>
            <a:grpSpLocks/>
          </p:cNvGrpSpPr>
          <p:nvPr/>
        </p:nvGrpSpPr>
        <p:grpSpPr bwMode="auto">
          <a:xfrm>
            <a:off x="519241" y="2740980"/>
            <a:ext cx="182211" cy="163934"/>
            <a:chOff x="1661" y="2750"/>
            <a:chExt cx="250" cy="250"/>
          </a:xfrm>
        </p:grpSpPr>
        <p:sp>
          <p:nvSpPr>
            <p:cNvPr id="1036" name="Oval 139"/>
            <p:cNvSpPr>
              <a:spLocks noChangeArrowheads="1"/>
            </p:cNvSpPr>
            <p:nvPr/>
          </p:nvSpPr>
          <p:spPr bwMode="auto">
            <a:xfrm>
              <a:off x="1661" y="2750"/>
              <a:ext cx="250" cy="251"/>
            </a:xfrm>
            <a:prstGeom prst="ellipse">
              <a:avLst/>
            </a:prstGeom>
            <a:solidFill>
              <a:schemeClr val="tx1">
                <a:lumMod val="50000"/>
                <a:lumOff val="5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1037"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38" name="AutoShape 5"/>
          <p:cNvSpPr>
            <a:spLocks noChangeArrowheads="1"/>
          </p:cNvSpPr>
          <p:nvPr/>
        </p:nvSpPr>
        <p:spPr bwMode="auto">
          <a:xfrm>
            <a:off x="3473425" y="3108168"/>
            <a:ext cx="1700213" cy="1213377"/>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1039" name="TextBox 57"/>
          <p:cNvSpPr txBox="1">
            <a:spLocks noChangeArrowheads="1"/>
          </p:cNvSpPr>
          <p:nvPr/>
        </p:nvSpPr>
        <p:spPr bwMode="auto">
          <a:xfrm>
            <a:off x="3616299" y="3189607"/>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1040" name="TextBox 57"/>
          <p:cNvSpPr txBox="1">
            <a:spLocks noChangeArrowheads="1"/>
          </p:cNvSpPr>
          <p:nvPr/>
        </p:nvSpPr>
        <p:spPr bwMode="auto">
          <a:xfrm>
            <a:off x="3631977" y="3414245"/>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1041" name="Line 18"/>
          <p:cNvSpPr>
            <a:spLocks noChangeShapeType="1"/>
          </p:cNvSpPr>
          <p:nvPr/>
        </p:nvSpPr>
        <p:spPr bwMode="auto">
          <a:xfrm flipH="1">
            <a:off x="3625824" y="2830991"/>
            <a:ext cx="1588" cy="52292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042" name="Group 138"/>
          <p:cNvGrpSpPr>
            <a:grpSpLocks/>
          </p:cNvGrpSpPr>
          <p:nvPr/>
        </p:nvGrpSpPr>
        <p:grpSpPr bwMode="auto">
          <a:xfrm>
            <a:off x="3541575" y="2740980"/>
            <a:ext cx="182252" cy="163991"/>
            <a:chOff x="1661" y="2750"/>
            <a:chExt cx="250" cy="250"/>
          </a:xfrm>
        </p:grpSpPr>
        <p:sp>
          <p:nvSpPr>
            <p:cNvPr id="1043"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1044"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45" name="AutoShape 2"/>
          <p:cNvSpPr>
            <a:spLocks noChangeArrowheads="1"/>
          </p:cNvSpPr>
          <p:nvPr/>
        </p:nvSpPr>
        <p:spPr bwMode="auto">
          <a:xfrm>
            <a:off x="4114774" y="1213646"/>
            <a:ext cx="1619250" cy="1351598"/>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1046" name="TextBox 57"/>
          <p:cNvSpPr txBox="1">
            <a:spLocks noChangeArrowheads="1"/>
          </p:cNvSpPr>
          <p:nvPr/>
        </p:nvSpPr>
        <p:spPr bwMode="auto">
          <a:xfrm>
            <a:off x="4293591"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1047" name="TextBox 57"/>
          <p:cNvSpPr txBox="1">
            <a:spLocks noChangeArrowheads="1"/>
          </p:cNvSpPr>
          <p:nvPr/>
        </p:nvSpPr>
        <p:spPr bwMode="auto">
          <a:xfrm>
            <a:off x="4295178" y="1577977"/>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a:lnSpc>
                <a:spcPct val="150000"/>
              </a:lnSpc>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a:lnSpc>
                <a:spcPct val="150000"/>
              </a:lnSpc>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a:lnSpc>
                <a:spcPct val="150000"/>
              </a:lnSpc>
            </a:pPr>
            <a:r>
              <a:rPr lang="zh-CN" altLang="en-US" sz="1200" b="1" dirty="0">
                <a:solidFill>
                  <a:schemeClr val="bg1"/>
                </a:solidFill>
                <a:latin typeface="微软雅黑" pitchFamily="34" charset="-122"/>
                <a:ea typeface="微软雅黑" pitchFamily="34" charset="-122"/>
              </a:rPr>
              <a:t>添加文本说明内容</a:t>
            </a:r>
          </a:p>
        </p:txBody>
      </p:sp>
      <p:sp>
        <p:nvSpPr>
          <p:cNvPr id="1048" name="Line 16"/>
          <p:cNvSpPr>
            <a:spLocks noChangeShapeType="1"/>
          </p:cNvSpPr>
          <p:nvPr/>
        </p:nvSpPr>
        <p:spPr bwMode="auto">
          <a:xfrm flipH="1">
            <a:off x="4273524" y="1372238"/>
            <a:ext cx="0" cy="1453038"/>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049" name="Group 138"/>
          <p:cNvGrpSpPr>
            <a:grpSpLocks/>
          </p:cNvGrpSpPr>
          <p:nvPr/>
        </p:nvGrpSpPr>
        <p:grpSpPr bwMode="auto">
          <a:xfrm>
            <a:off x="4178237" y="2744248"/>
            <a:ext cx="182151" cy="163895"/>
            <a:chOff x="1661" y="2750"/>
            <a:chExt cx="250" cy="250"/>
          </a:xfrm>
        </p:grpSpPr>
        <p:sp>
          <p:nvSpPr>
            <p:cNvPr id="1050"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1051"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52" name="AutoShape 6"/>
          <p:cNvSpPr>
            <a:spLocks noChangeArrowheads="1"/>
          </p:cNvSpPr>
          <p:nvPr/>
        </p:nvSpPr>
        <p:spPr bwMode="auto">
          <a:xfrm>
            <a:off x="5713387" y="3098167"/>
            <a:ext cx="1681162" cy="1213376"/>
          </a:xfrm>
          <a:prstGeom prst="roundRect">
            <a:avLst>
              <a:gd name="adj" fmla="val 13009"/>
            </a:avLst>
          </a:prstGeom>
          <a:solidFill>
            <a:srgbClr val="FF000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1053" name="Line 7"/>
          <p:cNvSpPr>
            <a:spLocks noChangeShapeType="1"/>
          </p:cNvSpPr>
          <p:nvPr/>
        </p:nvSpPr>
        <p:spPr bwMode="auto">
          <a:xfrm flipH="1">
            <a:off x="5849913" y="2830991"/>
            <a:ext cx="3175" cy="522923"/>
          </a:xfrm>
          <a:prstGeom prst="line">
            <a:avLst/>
          </a:prstGeom>
          <a:noFill/>
          <a:ln w="19050">
            <a:solidFill>
              <a:srgbClr val="FF6600"/>
            </a:solidFill>
            <a:prstDash val="sysDot"/>
            <a:round/>
            <a:headEnd type="oval" w="med" len="med"/>
            <a:tailEnd type="oval" w="med" len="med"/>
          </a:ln>
          <a:effectLst/>
          <a:extLst/>
        </p:spPr>
        <p:txBody>
          <a:bodyPr/>
          <a:lstStyle/>
          <a:p>
            <a:pPr fontAlgn="auto">
              <a:spcBef>
                <a:spcPts val="0"/>
              </a:spcBef>
              <a:spcAft>
                <a:spcPts val="0"/>
              </a:spcAft>
              <a:defRPr/>
            </a:pPr>
            <a:endParaRPr lang="zh-CN" altLang="en-US">
              <a:latin typeface="微软雅黑" pitchFamily="34" charset="-122"/>
              <a:ea typeface="微软雅黑" pitchFamily="34" charset="-122"/>
              <a:cs typeface="宋体" charset="0"/>
            </a:endParaRPr>
          </a:p>
        </p:txBody>
      </p:sp>
      <p:grpSp>
        <p:nvGrpSpPr>
          <p:cNvPr id="1054" name="Group 138"/>
          <p:cNvGrpSpPr>
            <a:grpSpLocks/>
          </p:cNvGrpSpPr>
          <p:nvPr/>
        </p:nvGrpSpPr>
        <p:grpSpPr bwMode="auto">
          <a:xfrm>
            <a:off x="5766611" y="2743837"/>
            <a:ext cx="182144" cy="163971"/>
            <a:chOff x="1661" y="2750"/>
            <a:chExt cx="250" cy="250"/>
          </a:xfrm>
        </p:grpSpPr>
        <p:sp>
          <p:nvSpPr>
            <p:cNvPr id="1055"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1056"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57" name="TextBox 57"/>
          <p:cNvSpPr txBox="1">
            <a:spLocks noChangeArrowheads="1"/>
          </p:cNvSpPr>
          <p:nvPr/>
        </p:nvSpPr>
        <p:spPr bwMode="auto">
          <a:xfrm>
            <a:off x="5894363" y="3199608"/>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1058" name="TextBox 57"/>
          <p:cNvSpPr txBox="1">
            <a:spLocks noChangeArrowheads="1"/>
          </p:cNvSpPr>
          <p:nvPr/>
        </p:nvSpPr>
        <p:spPr bwMode="auto">
          <a:xfrm>
            <a:off x="5911825" y="3414245"/>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1059" name="AutoShape 4"/>
          <p:cNvSpPr>
            <a:spLocks noChangeArrowheads="1"/>
          </p:cNvSpPr>
          <p:nvPr/>
        </p:nvSpPr>
        <p:spPr bwMode="auto">
          <a:xfrm>
            <a:off x="6491262" y="1212938"/>
            <a:ext cx="1619250" cy="1352354"/>
          </a:xfrm>
          <a:prstGeom prst="roundRect">
            <a:avLst>
              <a:gd name="adj" fmla="val 13009"/>
            </a:avLst>
          </a:prstGeom>
          <a:solidFill>
            <a:srgbClr val="FF660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1060" name="Line 14"/>
          <p:cNvSpPr>
            <a:spLocks noChangeShapeType="1"/>
          </p:cNvSpPr>
          <p:nvPr/>
        </p:nvSpPr>
        <p:spPr bwMode="auto">
          <a:xfrm flipH="1">
            <a:off x="6642074" y="1399383"/>
            <a:ext cx="0" cy="142589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061" name="Group 138"/>
          <p:cNvGrpSpPr>
            <a:grpSpLocks/>
          </p:cNvGrpSpPr>
          <p:nvPr/>
        </p:nvGrpSpPr>
        <p:grpSpPr bwMode="auto">
          <a:xfrm>
            <a:off x="6558683" y="2747138"/>
            <a:ext cx="182151" cy="163863"/>
            <a:chOff x="1661" y="2750"/>
            <a:chExt cx="250" cy="250"/>
          </a:xfrm>
        </p:grpSpPr>
        <p:sp>
          <p:nvSpPr>
            <p:cNvPr id="1062"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1063"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064" name="TextBox 57"/>
          <p:cNvSpPr txBox="1">
            <a:spLocks noChangeArrowheads="1"/>
          </p:cNvSpPr>
          <p:nvPr/>
        </p:nvSpPr>
        <p:spPr bwMode="auto">
          <a:xfrm>
            <a:off x="6678588" y="1273653"/>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1065" name="TextBox 57"/>
          <p:cNvSpPr txBox="1">
            <a:spLocks noChangeArrowheads="1"/>
          </p:cNvSpPr>
          <p:nvPr/>
        </p:nvSpPr>
        <p:spPr bwMode="auto">
          <a:xfrm>
            <a:off x="6678588" y="1610838"/>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fontAlgn="auto">
              <a:lnSpc>
                <a:spcPct val="150000"/>
              </a:lnSpc>
              <a:spcBef>
                <a:spcPts val="0"/>
              </a:spcBef>
              <a:spcAft>
                <a:spcPts val="0"/>
              </a:spcAft>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p>
        </p:txBody>
      </p:sp>
    </p:spTree>
    <p:extLst>
      <p:ext uri="{BB962C8B-B14F-4D97-AF65-F5344CB8AC3E}">
        <p14:creationId xmlns:p14="http://schemas.microsoft.com/office/powerpoint/2010/main" val="2009351253"/>
      </p:ext>
    </p:extLst>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023"/>
                                        </p:tgtEl>
                                        <p:attrNameLst>
                                          <p:attrName>style.visibility</p:attrName>
                                        </p:attrNameLst>
                                      </p:cBhvr>
                                      <p:to>
                                        <p:strVal val="visible"/>
                                      </p:to>
                                    </p:set>
                                    <p:animEffect transition="in" filter="wipe(left)">
                                      <p:cBhvr>
                                        <p:cTn id="11" dur="1000"/>
                                        <p:tgtEl>
                                          <p:spTgt spid="1023"/>
                                        </p:tgtEl>
                                      </p:cBhvr>
                                    </p:animEffect>
                                  </p:childTnLst>
                                </p:cTn>
                              </p:par>
                            </p:childTnLst>
                          </p:cTn>
                        </p:par>
                        <p:par>
                          <p:cTn id="12" fill="hold">
                            <p:stCondLst>
                              <p:cond delay="2000"/>
                            </p:stCondLst>
                            <p:childTnLst>
                              <p:par>
                                <p:cTn id="13" presetID="23" presetClass="entr" presetSubtype="32" fill="hold" nodeType="afterEffect">
                                  <p:stCondLst>
                                    <p:cond delay="0"/>
                                  </p:stCondLst>
                                  <p:childTnLst>
                                    <p:set>
                                      <p:cBhvr>
                                        <p:cTn id="14" dur="1" fill="hold">
                                          <p:stCondLst>
                                            <p:cond delay="0"/>
                                          </p:stCondLst>
                                        </p:cTn>
                                        <p:tgtEl>
                                          <p:spTgt spid="1035"/>
                                        </p:tgtEl>
                                        <p:attrNameLst>
                                          <p:attrName>style.visibility</p:attrName>
                                        </p:attrNameLst>
                                      </p:cBhvr>
                                      <p:to>
                                        <p:strVal val="visible"/>
                                      </p:to>
                                    </p:set>
                                    <p:anim calcmode="lin" valueType="num">
                                      <p:cBhvr>
                                        <p:cTn id="15" dur="250" fill="hold"/>
                                        <p:tgtEl>
                                          <p:spTgt spid="1035"/>
                                        </p:tgtEl>
                                        <p:attrNameLst>
                                          <p:attrName>ppt_w</p:attrName>
                                        </p:attrNameLst>
                                      </p:cBhvr>
                                      <p:tavLst>
                                        <p:tav tm="0">
                                          <p:val>
                                            <p:strVal val="4*#ppt_w"/>
                                          </p:val>
                                        </p:tav>
                                        <p:tav tm="100000">
                                          <p:val>
                                            <p:strVal val="#ppt_w"/>
                                          </p:val>
                                        </p:tav>
                                      </p:tavLst>
                                    </p:anim>
                                    <p:anim calcmode="lin" valueType="num">
                                      <p:cBhvr>
                                        <p:cTn id="16" dur="250" fill="hold"/>
                                        <p:tgtEl>
                                          <p:spTgt spid="1035"/>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250"/>
                                  </p:stCondLst>
                                  <p:childTnLst>
                                    <p:set>
                                      <p:cBhvr>
                                        <p:cTn id="18" dur="1" fill="hold">
                                          <p:stCondLst>
                                            <p:cond delay="0"/>
                                          </p:stCondLst>
                                        </p:cTn>
                                        <p:tgtEl>
                                          <p:spTgt spid="1026"/>
                                        </p:tgtEl>
                                        <p:attrNameLst>
                                          <p:attrName>style.visibility</p:attrName>
                                        </p:attrNameLst>
                                      </p:cBhvr>
                                      <p:to>
                                        <p:strVal val="visible"/>
                                      </p:to>
                                    </p:set>
                                    <p:anim calcmode="lin" valueType="num">
                                      <p:cBhvr>
                                        <p:cTn id="19" dur="250" fill="hold"/>
                                        <p:tgtEl>
                                          <p:spTgt spid="1026"/>
                                        </p:tgtEl>
                                        <p:attrNameLst>
                                          <p:attrName>ppt_w</p:attrName>
                                        </p:attrNameLst>
                                      </p:cBhvr>
                                      <p:tavLst>
                                        <p:tav tm="0">
                                          <p:val>
                                            <p:strVal val="4*#ppt_w"/>
                                          </p:val>
                                        </p:tav>
                                        <p:tav tm="100000">
                                          <p:val>
                                            <p:strVal val="#ppt_w"/>
                                          </p:val>
                                        </p:tav>
                                      </p:tavLst>
                                    </p:anim>
                                    <p:anim calcmode="lin" valueType="num">
                                      <p:cBhvr>
                                        <p:cTn id="20" dur="250" fill="hold"/>
                                        <p:tgtEl>
                                          <p:spTgt spid="1026"/>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500"/>
                                  </p:stCondLst>
                                  <p:childTnLst>
                                    <p:set>
                                      <p:cBhvr>
                                        <p:cTn id="22" dur="1" fill="hold">
                                          <p:stCondLst>
                                            <p:cond delay="0"/>
                                          </p:stCondLst>
                                        </p:cTn>
                                        <p:tgtEl>
                                          <p:spTgt spid="1042"/>
                                        </p:tgtEl>
                                        <p:attrNameLst>
                                          <p:attrName>style.visibility</p:attrName>
                                        </p:attrNameLst>
                                      </p:cBhvr>
                                      <p:to>
                                        <p:strVal val="visible"/>
                                      </p:to>
                                    </p:set>
                                    <p:anim calcmode="lin" valueType="num">
                                      <p:cBhvr>
                                        <p:cTn id="23" dur="250" fill="hold"/>
                                        <p:tgtEl>
                                          <p:spTgt spid="1042"/>
                                        </p:tgtEl>
                                        <p:attrNameLst>
                                          <p:attrName>ppt_w</p:attrName>
                                        </p:attrNameLst>
                                      </p:cBhvr>
                                      <p:tavLst>
                                        <p:tav tm="0">
                                          <p:val>
                                            <p:strVal val="4*#ppt_w"/>
                                          </p:val>
                                        </p:tav>
                                        <p:tav tm="100000">
                                          <p:val>
                                            <p:strVal val="#ppt_w"/>
                                          </p:val>
                                        </p:tav>
                                      </p:tavLst>
                                    </p:anim>
                                    <p:anim calcmode="lin" valueType="num">
                                      <p:cBhvr>
                                        <p:cTn id="24" dur="250" fill="hold"/>
                                        <p:tgtEl>
                                          <p:spTgt spid="1042"/>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750"/>
                                  </p:stCondLst>
                                  <p:childTnLst>
                                    <p:set>
                                      <p:cBhvr>
                                        <p:cTn id="26" dur="1" fill="hold">
                                          <p:stCondLst>
                                            <p:cond delay="0"/>
                                          </p:stCondLst>
                                        </p:cTn>
                                        <p:tgtEl>
                                          <p:spTgt spid="1049"/>
                                        </p:tgtEl>
                                        <p:attrNameLst>
                                          <p:attrName>style.visibility</p:attrName>
                                        </p:attrNameLst>
                                      </p:cBhvr>
                                      <p:to>
                                        <p:strVal val="visible"/>
                                      </p:to>
                                    </p:set>
                                    <p:anim calcmode="lin" valueType="num">
                                      <p:cBhvr>
                                        <p:cTn id="27" dur="250" fill="hold"/>
                                        <p:tgtEl>
                                          <p:spTgt spid="1049"/>
                                        </p:tgtEl>
                                        <p:attrNameLst>
                                          <p:attrName>ppt_w</p:attrName>
                                        </p:attrNameLst>
                                      </p:cBhvr>
                                      <p:tavLst>
                                        <p:tav tm="0">
                                          <p:val>
                                            <p:strVal val="4*#ppt_w"/>
                                          </p:val>
                                        </p:tav>
                                        <p:tav tm="100000">
                                          <p:val>
                                            <p:strVal val="#ppt_w"/>
                                          </p:val>
                                        </p:tav>
                                      </p:tavLst>
                                    </p:anim>
                                    <p:anim calcmode="lin" valueType="num">
                                      <p:cBhvr>
                                        <p:cTn id="28" dur="250" fill="hold"/>
                                        <p:tgtEl>
                                          <p:spTgt spid="1049"/>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000"/>
                                  </p:stCondLst>
                                  <p:childTnLst>
                                    <p:set>
                                      <p:cBhvr>
                                        <p:cTn id="30" dur="1" fill="hold">
                                          <p:stCondLst>
                                            <p:cond delay="0"/>
                                          </p:stCondLst>
                                        </p:cTn>
                                        <p:tgtEl>
                                          <p:spTgt spid="1054"/>
                                        </p:tgtEl>
                                        <p:attrNameLst>
                                          <p:attrName>style.visibility</p:attrName>
                                        </p:attrNameLst>
                                      </p:cBhvr>
                                      <p:to>
                                        <p:strVal val="visible"/>
                                      </p:to>
                                    </p:set>
                                    <p:anim calcmode="lin" valueType="num">
                                      <p:cBhvr>
                                        <p:cTn id="31" dur="250" fill="hold"/>
                                        <p:tgtEl>
                                          <p:spTgt spid="1054"/>
                                        </p:tgtEl>
                                        <p:attrNameLst>
                                          <p:attrName>ppt_w</p:attrName>
                                        </p:attrNameLst>
                                      </p:cBhvr>
                                      <p:tavLst>
                                        <p:tav tm="0">
                                          <p:val>
                                            <p:strVal val="4*#ppt_w"/>
                                          </p:val>
                                        </p:tav>
                                        <p:tav tm="100000">
                                          <p:val>
                                            <p:strVal val="#ppt_w"/>
                                          </p:val>
                                        </p:tav>
                                      </p:tavLst>
                                    </p:anim>
                                    <p:anim calcmode="lin" valueType="num">
                                      <p:cBhvr>
                                        <p:cTn id="32" dur="250" fill="hold"/>
                                        <p:tgtEl>
                                          <p:spTgt spid="1054"/>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250"/>
                                  </p:stCondLst>
                                  <p:childTnLst>
                                    <p:set>
                                      <p:cBhvr>
                                        <p:cTn id="34" dur="1" fill="hold">
                                          <p:stCondLst>
                                            <p:cond delay="0"/>
                                          </p:stCondLst>
                                        </p:cTn>
                                        <p:tgtEl>
                                          <p:spTgt spid="1061"/>
                                        </p:tgtEl>
                                        <p:attrNameLst>
                                          <p:attrName>style.visibility</p:attrName>
                                        </p:attrNameLst>
                                      </p:cBhvr>
                                      <p:to>
                                        <p:strVal val="visible"/>
                                      </p:to>
                                    </p:set>
                                    <p:anim calcmode="lin" valueType="num">
                                      <p:cBhvr>
                                        <p:cTn id="35" dur="250" fill="hold"/>
                                        <p:tgtEl>
                                          <p:spTgt spid="1061"/>
                                        </p:tgtEl>
                                        <p:attrNameLst>
                                          <p:attrName>ppt_w</p:attrName>
                                        </p:attrNameLst>
                                      </p:cBhvr>
                                      <p:tavLst>
                                        <p:tav tm="0">
                                          <p:val>
                                            <p:strVal val="4*#ppt_w"/>
                                          </p:val>
                                        </p:tav>
                                        <p:tav tm="100000">
                                          <p:val>
                                            <p:strVal val="#ppt_w"/>
                                          </p:val>
                                        </p:tav>
                                      </p:tavLst>
                                    </p:anim>
                                    <p:anim calcmode="lin" valueType="num">
                                      <p:cBhvr>
                                        <p:cTn id="36" dur="250" fill="hold"/>
                                        <p:tgtEl>
                                          <p:spTgt spid="1061"/>
                                        </p:tgtEl>
                                        <p:attrNameLst>
                                          <p:attrName>ppt_h</p:attrName>
                                        </p:attrNameLst>
                                      </p:cBhvr>
                                      <p:tavLst>
                                        <p:tav tm="0">
                                          <p:val>
                                            <p:strVal val="4*#ppt_h"/>
                                          </p:val>
                                        </p:tav>
                                        <p:tav tm="100000">
                                          <p:val>
                                            <p:strVal val="#ppt_h"/>
                                          </p:val>
                                        </p:tav>
                                      </p:tavLst>
                                    </p:anim>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1034"/>
                                        </p:tgtEl>
                                        <p:attrNameLst>
                                          <p:attrName>style.visibility</p:attrName>
                                        </p:attrNameLst>
                                      </p:cBhvr>
                                      <p:to>
                                        <p:strVal val="visible"/>
                                      </p:to>
                                    </p:set>
                                    <p:animEffect transition="in" filter="wipe(up)">
                                      <p:cBhvr>
                                        <p:cTn id="40" dur="500"/>
                                        <p:tgtEl>
                                          <p:spTgt spid="1034"/>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041"/>
                                        </p:tgtEl>
                                        <p:attrNameLst>
                                          <p:attrName>style.visibility</p:attrName>
                                        </p:attrNameLst>
                                      </p:cBhvr>
                                      <p:to>
                                        <p:strVal val="visible"/>
                                      </p:to>
                                    </p:set>
                                    <p:animEffect transition="in" filter="wipe(up)">
                                      <p:cBhvr>
                                        <p:cTn id="43" dur="500"/>
                                        <p:tgtEl>
                                          <p:spTgt spid="1041"/>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053"/>
                                        </p:tgtEl>
                                        <p:attrNameLst>
                                          <p:attrName>style.visibility</p:attrName>
                                        </p:attrNameLst>
                                      </p:cBhvr>
                                      <p:to>
                                        <p:strVal val="visible"/>
                                      </p:to>
                                    </p:set>
                                    <p:animEffect transition="in" filter="wipe(up)">
                                      <p:cBhvr>
                                        <p:cTn id="46" dur="500"/>
                                        <p:tgtEl>
                                          <p:spTgt spid="105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025"/>
                                        </p:tgtEl>
                                        <p:attrNameLst>
                                          <p:attrName>style.visibility</p:attrName>
                                        </p:attrNameLst>
                                      </p:cBhvr>
                                      <p:to>
                                        <p:strVal val="visible"/>
                                      </p:to>
                                    </p:set>
                                    <p:animEffect transition="in" filter="wipe(down)">
                                      <p:cBhvr>
                                        <p:cTn id="49" dur="500"/>
                                        <p:tgtEl>
                                          <p:spTgt spid="102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048"/>
                                        </p:tgtEl>
                                        <p:attrNameLst>
                                          <p:attrName>style.visibility</p:attrName>
                                        </p:attrNameLst>
                                      </p:cBhvr>
                                      <p:to>
                                        <p:strVal val="visible"/>
                                      </p:to>
                                    </p:set>
                                    <p:animEffect transition="in" filter="wipe(down)">
                                      <p:cBhvr>
                                        <p:cTn id="52" dur="500"/>
                                        <p:tgtEl>
                                          <p:spTgt spid="1048"/>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60"/>
                                        </p:tgtEl>
                                        <p:attrNameLst>
                                          <p:attrName>style.visibility</p:attrName>
                                        </p:attrNameLst>
                                      </p:cBhvr>
                                      <p:to>
                                        <p:strVal val="visible"/>
                                      </p:to>
                                    </p:set>
                                    <p:animEffect transition="in" filter="wipe(down)">
                                      <p:cBhvr>
                                        <p:cTn id="55" dur="500"/>
                                        <p:tgtEl>
                                          <p:spTgt spid="1060"/>
                                        </p:tgtEl>
                                      </p:cBhvr>
                                    </p:animEffect>
                                  </p:childTnLst>
                                </p:cTn>
                              </p:par>
                            </p:childTnLst>
                          </p:cTn>
                        </p:par>
                        <p:par>
                          <p:cTn id="56" fill="hold">
                            <p:stCondLst>
                              <p:cond delay="4000"/>
                            </p:stCondLst>
                            <p:childTnLst>
                              <p:par>
                                <p:cTn id="57" presetID="21" presetClass="entr" presetSubtype="1" fill="hold" grpId="0" nodeType="afterEffect">
                                  <p:stCondLst>
                                    <p:cond delay="0"/>
                                  </p:stCondLst>
                                  <p:childTnLst>
                                    <p:set>
                                      <p:cBhvr>
                                        <p:cTn id="58" dur="1" fill="hold">
                                          <p:stCondLst>
                                            <p:cond delay="0"/>
                                          </p:stCondLst>
                                        </p:cTn>
                                        <p:tgtEl>
                                          <p:spTgt spid="1024"/>
                                        </p:tgtEl>
                                        <p:attrNameLst>
                                          <p:attrName>style.visibility</p:attrName>
                                        </p:attrNameLst>
                                      </p:cBhvr>
                                      <p:to>
                                        <p:strVal val="visible"/>
                                      </p:to>
                                    </p:set>
                                    <p:animEffect transition="in" filter="wheel(1)">
                                      <p:cBhvr>
                                        <p:cTn id="59" dur="1000"/>
                                        <p:tgtEl>
                                          <p:spTgt spid="1024"/>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1045"/>
                                        </p:tgtEl>
                                        <p:attrNameLst>
                                          <p:attrName>style.visibility</p:attrName>
                                        </p:attrNameLst>
                                      </p:cBhvr>
                                      <p:to>
                                        <p:strVal val="visible"/>
                                      </p:to>
                                    </p:set>
                                    <p:animEffect transition="in" filter="wheel(1)">
                                      <p:cBhvr>
                                        <p:cTn id="62" dur="1000"/>
                                        <p:tgtEl>
                                          <p:spTgt spid="1045"/>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1059"/>
                                        </p:tgtEl>
                                        <p:attrNameLst>
                                          <p:attrName>style.visibility</p:attrName>
                                        </p:attrNameLst>
                                      </p:cBhvr>
                                      <p:to>
                                        <p:strVal val="visible"/>
                                      </p:to>
                                    </p:set>
                                    <p:animEffect transition="in" filter="wheel(1)">
                                      <p:cBhvr>
                                        <p:cTn id="65" dur="1000"/>
                                        <p:tgtEl>
                                          <p:spTgt spid="1059"/>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1031"/>
                                        </p:tgtEl>
                                        <p:attrNameLst>
                                          <p:attrName>style.visibility</p:attrName>
                                        </p:attrNameLst>
                                      </p:cBhvr>
                                      <p:to>
                                        <p:strVal val="visible"/>
                                      </p:to>
                                    </p:set>
                                    <p:animEffect transition="in" filter="wheel(1)">
                                      <p:cBhvr>
                                        <p:cTn id="68" dur="1000"/>
                                        <p:tgtEl>
                                          <p:spTgt spid="1031"/>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1038"/>
                                        </p:tgtEl>
                                        <p:attrNameLst>
                                          <p:attrName>style.visibility</p:attrName>
                                        </p:attrNameLst>
                                      </p:cBhvr>
                                      <p:to>
                                        <p:strVal val="visible"/>
                                      </p:to>
                                    </p:set>
                                    <p:animEffect transition="in" filter="wheel(1)">
                                      <p:cBhvr>
                                        <p:cTn id="71" dur="1000"/>
                                        <p:tgtEl>
                                          <p:spTgt spid="1038"/>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1052"/>
                                        </p:tgtEl>
                                        <p:attrNameLst>
                                          <p:attrName>style.visibility</p:attrName>
                                        </p:attrNameLst>
                                      </p:cBhvr>
                                      <p:to>
                                        <p:strVal val="visible"/>
                                      </p:to>
                                    </p:set>
                                    <p:animEffect transition="in" filter="wheel(1)">
                                      <p:cBhvr>
                                        <p:cTn id="74" dur="1000"/>
                                        <p:tgtEl>
                                          <p:spTgt spid="1052"/>
                                        </p:tgtEl>
                                      </p:cBhvr>
                                    </p:animEffect>
                                  </p:childTnLst>
                                </p:cTn>
                              </p:par>
                            </p:childTnLst>
                          </p:cTn>
                        </p:par>
                        <p:par>
                          <p:cTn id="75" fill="hold">
                            <p:stCondLst>
                              <p:cond delay="5000"/>
                            </p:stCondLst>
                            <p:childTnLst>
                              <p:par>
                                <p:cTn id="76" presetID="42" presetClass="entr" presetSubtype="0" fill="hold" grpId="0" nodeType="afterEffect">
                                  <p:stCondLst>
                                    <p:cond delay="0"/>
                                  </p:stCondLst>
                                  <p:childTnLst>
                                    <p:set>
                                      <p:cBhvr>
                                        <p:cTn id="77" dur="1" fill="hold">
                                          <p:stCondLst>
                                            <p:cond delay="0"/>
                                          </p:stCondLst>
                                        </p:cTn>
                                        <p:tgtEl>
                                          <p:spTgt spid="1029"/>
                                        </p:tgtEl>
                                        <p:attrNameLst>
                                          <p:attrName>style.visibility</p:attrName>
                                        </p:attrNameLst>
                                      </p:cBhvr>
                                      <p:to>
                                        <p:strVal val="visible"/>
                                      </p:to>
                                    </p:set>
                                    <p:animEffect transition="in" filter="fade">
                                      <p:cBhvr>
                                        <p:cTn id="78" dur="500"/>
                                        <p:tgtEl>
                                          <p:spTgt spid="1029"/>
                                        </p:tgtEl>
                                      </p:cBhvr>
                                    </p:animEffect>
                                    <p:anim calcmode="lin" valueType="num">
                                      <p:cBhvr>
                                        <p:cTn id="79" dur="500" fill="hold"/>
                                        <p:tgtEl>
                                          <p:spTgt spid="1029"/>
                                        </p:tgtEl>
                                        <p:attrNameLst>
                                          <p:attrName>ppt_x</p:attrName>
                                        </p:attrNameLst>
                                      </p:cBhvr>
                                      <p:tavLst>
                                        <p:tav tm="0">
                                          <p:val>
                                            <p:strVal val="#ppt_x"/>
                                          </p:val>
                                        </p:tav>
                                        <p:tav tm="100000">
                                          <p:val>
                                            <p:strVal val="#ppt_x"/>
                                          </p:val>
                                        </p:tav>
                                      </p:tavLst>
                                    </p:anim>
                                    <p:anim calcmode="lin" valueType="num">
                                      <p:cBhvr>
                                        <p:cTn id="80" dur="500" fill="hold"/>
                                        <p:tgtEl>
                                          <p:spTgt spid="102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030"/>
                                        </p:tgtEl>
                                        <p:attrNameLst>
                                          <p:attrName>style.visibility</p:attrName>
                                        </p:attrNameLst>
                                      </p:cBhvr>
                                      <p:to>
                                        <p:strVal val="visible"/>
                                      </p:to>
                                    </p:set>
                                    <p:animEffect transition="in" filter="fade">
                                      <p:cBhvr>
                                        <p:cTn id="83" dur="500"/>
                                        <p:tgtEl>
                                          <p:spTgt spid="1030"/>
                                        </p:tgtEl>
                                      </p:cBhvr>
                                    </p:animEffect>
                                    <p:anim calcmode="lin" valueType="num">
                                      <p:cBhvr>
                                        <p:cTn id="84" dur="500" fill="hold"/>
                                        <p:tgtEl>
                                          <p:spTgt spid="1030"/>
                                        </p:tgtEl>
                                        <p:attrNameLst>
                                          <p:attrName>ppt_x</p:attrName>
                                        </p:attrNameLst>
                                      </p:cBhvr>
                                      <p:tavLst>
                                        <p:tav tm="0">
                                          <p:val>
                                            <p:strVal val="#ppt_x"/>
                                          </p:val>
                                        </p:tav>
                                        <p:tav tm="100000">
                                          <p:val>
                                            <p:strVal val="#ppt_x"/>
                                          </p:val>
                                        </p:tav>
                                      </p:tavLst>
                                    </p:anim>
                                    <p:anim calcmode="lin" valueType="num">
                                      <p:cBhvr>
                                        <p:cTn id="85" dur="500" fill="hold"/>
                                        <p:tgtEl>
                                          <p:spTgt spid="1030"/>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1046"/>
                                        </p:tgtEl>
                                        <p:attrNameLst>
                                          <p:attrName>style.visibility</p:attrName>
                                        </p:attrNameLst>
                                      </p:cBhvr>
                                      <p:to>
                                        <p:strVal val="visible"/>
                                      </p:to>
                                    </p:set>
                                    <p:animEffect transition="in" filter="fade">
                                      <p:cBhvr>
                                        <p:cTn id="88" dur="500"/>
                                        <p:tgtEl>
                                          <p:spTgt spid="1046"/>
                                        </p:tgtEl>
                                      </p:cBhvr>
                                    </p:animEffect>
                                    <p:anim calcmode="lin" valueType="num">
                                      <p:cBhvr>
                                        <p:cTn id="89" dur="500" fill="hold"/>
                                        <p:tgtEl>
                                          <p:spTgt spid="1046"/>
                                        </p:tgtEl>
                                        <p:attrNameLst>
                                          <p:attrName>ppt_x</p:attrName>
                                        </p:attrNameLst>
                                      </p:cBhvr>
                                      <p:tavLst>
                                        <p:tav tm="0">
                                          <p:val>
                                            <p:strVal val="#ppt_x"/>
                                          </p:val>
                                        </p:tav>
                                        <p:tav tm="100000">
                                          <p:val>
                                            <p:strVal val="#ppt_x"/>
                                          </p:val>
                                        </p:tav>
                                      </p:tavLst>
                                    </p:anim>
                                    <p:anim calcmode="lin" valueType="num">
                                      <p:cBhvr>
                                        <p:cTn id="90" dur="500" fill="hold"/>
                                        <p:tgtEl>
                                          <p:spTgt spid="1046"/>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1047"/>
                                        </p:tgtEl>
                                        <p:attrNameLst>
                                          <p:attrName>style.visibility</p:attrName>
                                        </p:attrNameLst>
                                      </p:cBhvr>
                                      <p:to>
                                        <p:strVal val="visible"/>
                                      </p:to>
                                    </p:set>
                                    <p:animEffect transition="in" filter="fade">
                                      <p:cBhvr>
                                        <p:cTn id="93" dur="500"/>
                                        <p:tgtEl>
                                          <p:spTgt spid="1047"/>
                                        </p:tgtEl>
                                      </p:cBhvr>
                                    </p:animEffect>
                                    <p:anim calcmode="lin" valueType="num">
                                      <p:cBhvr>
                                        <p:cTn id="94" dur="500" fill="hold"/>
                                        <p:tgtEl>
                                          <p:spTgt spid="1047"/>
                                        </p:tgtEl>
                                        <p:attrNameLst>
                                          <p:attrName>ppt_x</p:attrName>
                                        </p:attrNameLst>
                                      </p:cBhvr>
                                      <p:tavLst>
                                        <p:tav tm="0">
                                          <p:val>
                                            <p:strVal val="#ppt_x"/>
                                          </p:val>
                                        </p:tav>
                                        <p:tav tm="100000">
                                          <p:val>
                                            <p:strVal val="#ppt_x"/>
                                          </p:val>
                                        </p:tav>
                                      </p:tavLst>
                                    </p:anim>
                                    <p:anim calcmode="lin" valueType="num">
                                      <p:cBhvr>
                                        <p:cTn id="95" dur="500" fill="hold"/>
                                        <p:tgtEl>
                                          <p:spTgt spid="1047"/>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1064"/>
                                        </p:tgtEl>
                                        <p:attrNameLst>
                                          <p:attrName>style.visibility</p:attrName>
                                        </p:attrNameLst>
                                      </p:cBhvr>
                                      <p:to>
                                        <p:strVal val="visible"/>
                                      </p:to>
                                    </p:set>
                                    <p:animEffect transition="in" filter="fade">
                                      <p:cBhvr>
                                        <p:cTn id="98" dur="500"/>
                                        <p:tgtEl>
                                          <p:spTgt spid="1064"/>
                                        </p:tgtEl>
                                      </p:cBhvr>
                                    </p:animEffect>
                                    <p:anim calcmode="lin" valueType="num">
                                      <p:cBhvr>
                                        <p:cTn id="99" dur="500" fill="hold"/>
                                        <p:tgtEl>
                                          <p:spTgt spid="1064"/>
                                        </p:tgtEl>
                                        <p:attrNameLst>
                                          <p:attrName>ppt_x</p:attrName>
                                        </p:attrNameLst>
                                      </p:cBhvr>
                                      <p:tavLst>
                                        <p:tav tm="0">
                                          <p:val>
                                            <p:strVal val="#ppt_x"/>
                                          </p:val>
                                        </p:tav>
                                        <p:tav tm="100000">
                                          <p:val>
                                            <p:strVal val="#ppt_x"/>
                                          </p:val>
                                        </p:tav>
                                      </p:tavLst>
                                    </p:anim>
                                    <p:anim calcmode="lin" valueType="num">
                                      <p:cBhvr>
                                        <p:cTn id="100" dur="500" fill="hold"/>
                                        <p:tgtEl>
                                          <p:spTgt spid="1064"/>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1065"/>
                                        </p:tgtEl>
                                        <p:attrNameLst>
                                          <p:attrName>style.visibility</p:attrName>
                                        </p:attrNameLst>
                                      </p:cBhvr>
                                      <p:to>
                                        <p:strVal val="visible"/>
                                      </p:to>
                                    </p:set>
                                    <p:animEffect transition="in" filter="fade">
                                      <p:cBhvr>
                                        <p:cTn id="103" dur="500"/>
                                        <p:tgtEl>
                                          <p:spTgt spid="1065"/>
                                        </p:tgtEl>
                                      </p:cBhvr>
                                    </p:animEffect>
                                    <p:anim calcmode="lin" valueType="num">
                                      <p:cBhvr>
                                        <p:cTn id="104" dur="500" fill="hold"/>
                                        <p:tgtEl>
                                          <p:spTgt spid="1065"/>
                                        </p:tgtEl>
                                        <p:attrNameLst>
                                          <p:attrName>ppt_x</p:attrName>
                                        </p:attrNameLst>
                                      </p:cBhvr>
                                      <p:tavLst>
                                        <p:tav tm="0">
                                          <p:val>
                                            <p:strVal val="#ppt_x"/>
                                          </p:val>
                                        </p:tav>
                                        <p:tav tm="100000">
                                          <p:val>
                                            <p:strVal val="#ppt_x"/>
                                          </p:val>
                                        </p:tav>
                                      </p:tavLst>
                                    </p:anim>
                                    <p:anim calcmode="lin" valueType="num">
                                      <p:cBhvr>
                                        <p:cTn id="105" dur="500" fill="hold"/>
                                        <p:tgtEl>
                                          <p:spTgt spid="1065"/>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1032"/>
                                        </p:tgtEl>
                                        <p:attrNameLst>
                                          <p:attrName>style.visibility</p:attrName>
                                        </p:attrNameLst>
                                      </p:cBhvr>
                                      <p:to>
                                        <p:strVal val="visible"/>
                                      </p:to>
                                    </p:set>
                                    <p:animEffect transition="in" filter="fade">
                                      <p:cBhvr>
                                        <p:cTn id="108" dur="500"/>
                                        <p:tgtEl>
                                          <p:spTgt spid="1032"/>
                                        </p:tgtEl>
                                      </p:cBhvr>
                                    </p:animEffect>
                                    <p:anim calcmode="lin" valueType="num">
                                      <p:cBhvr>
                                        <p:cTn id="109" dur="500" fill="hold"/>
                                        <p:tgtEl>
                                          <p:spTgt spid="1032"/>
                                        </p:tgtEl>
                                        <p:attrNameLst>
                                          <p:attrName>ppt_x</p:attrName>
                                        </p:attrNameLst>
                                      </p:cBhvr>
                                      <p:tavLst>
                                        <p:tav tm="0">
                                          <p:val>
                                            <p:strVal val="#ppt_x"/>
                                          </p:val>
                                        </p:tav>
                                        <p:tav tm="100000">
                                          <p:val>
                                            <p:strVal val="#ppt_x"/>
                                          </p:val>
                                        </p:tav>
                                      </p:tavLst>
                                    </p:anim>
                                    <p:anim calcmode="lin" valueType="num">
                                      <p:cBhvr>
                                        <p:cTn id="110" dur="500" fill="hold"/>
                                        <p:tgtEl>
                                          <p:spTgt spid="1032"/>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1033"/>
                                        </p:tgtEl>
                                        <p:attrNameLst>
                                          <p:attrName>style.visibility</p:attrName>
                                        </p:attrNameLst>
                                      </p:cBhvr>
                                      <p:to>
                                        <p:strVal val="visible"/>
                                      </p:to>
                                    </p:set>
                                    <p:animEffect transition="in" filter="fade">
                                      <p:cBhvr>
                                        <p:cTn id="113" dur="500"/>
                                        <p:tgtEl>
                                          <p:spTgt spid="1033"/>
                                        </p:tgtEl>
                                      </p:cBhvr>
                                    </p:animEffect>
                                    <p:anim calcmode="lin" valueType="num">
                                      <p:cBhvr>
                                        <p:cTn id="114" dur="500" fill="hold"/>
                                        <p:tgtEl>
                                          <p:spTgt spid="1033"/>
                                        </p:tgtEl>
                                        <p:attrNameLst>
                                          <p:attrName>ppt_x</p:attrName>
                                        </p:attrNameLst>
                                      </p:cBhvr>
                                      <p:tavLst>
                                        <p:tav tm="0">
                                          <p:val>
                                            <p:strVal val="#ppt_x"/>
                                          </p:val>
                                        </p:tav>
                                        <p:tav tm="100000">
                                          <p:val>
                                            <p:strVal val="#ppt_x"/>
                                          </p:val>
                                        </p:tav>
                                      </p:tavLst>
                                    </p:anim>
                                    <p:anim calcmode="lin" valueType="num">
                                      <p:cBhvr>
                                        <p:cTn id="115" dur="500" fill="hold"/>
                                        <p:tgtEl>
                                          <p:spTgt spid="1033"/>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1039"/>
                                        </p:tgtEl>
                                        <p:attrNameLst>
                                          <p:attrName>style.visibility</p:attrName>
                                        </p:attrNameLst>
                                      </p:cBhvr>
                                      <p:to>
                                        <p:strVal val="visible"/>
                                      </p:to>
                                    </p:set>
                                    <p:animEffect transition="in" filter="fade">
                                      <p:cBhvr>
                                        <p:cTn id="118" dur="500"/>
                                        <p:tgtEl>
                                          <p:spTgt spid="1039"/>
                                        </p:tgtEl>
                                      </p:cBhvr>
                                    </p:animEffect>
                                    <p:anim calcmode="lin" valueType="num">
                                      <p:cBhvr>
                                        <p:cTn id="119" dur="500" fill="hold"/>
                                        <p:tgtEl>
                                          <p:spTgt spid="1039"/>
                                        </p:tgtEl>
                                        <p:attrNameLst>
                                          <p:attrName>ppt_x</p:attrName>
                                        </p:attrNameLst>
                                      </p:cBhvr>
                                      <p:tavLst>
                                        <p:tav tm="0">
                                          <p:val>
                                            <p:strVal val="#ppt_x"/>
                                          </p:val>
                                        </p:tav>
                                        <p:tav tm="100000">
                                          <p:val>
                                            <p:strVal val="#ppt_x"/>
                                          </p:val>
                                        </p:tav>
                                      </p:tavLst>
                                    </p:anim>
                                    <p:anim calcmode="lin" valueType="num">
                                      <p:cBhvr>
                                        <p:cTn id="120" dur="500" fill="hold"/>
                                        <p:tgtEl>
                                          <p:spTgt spid="1039"/>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1040"/>
                                        </p:tgtEl>
                                        <p:attrNameLst>
                                          <p:attrName>style.visibility</p:attrName>
                                        </p:attrNameLst>
                                      </p:cBhvr>
                                      <p:to>
                                        <p:strVal val="visible"/>
                                      </p:to>
                                    </p:set>
                                    <p:animEffect transition="in" filter="fade">
                                      <p:cBhvr>
                                        <p:cTn id="123" dur="500"/>
                                        <p:tgtEl>
                                          <p:spTgt spid="1040"/>
                                        </p:tgtEl>
                                      </p:cBhvr>
                                    </p:animEffect>
                                    <p:anim calcmode="lin" valueType="num">
                                      <p:cBhvr>
                                        <p:cTn id="124" dur="500" fill="hold"/>
                                        <p:tgtEl>
                                          <p:spTgt spid="1040"/>
                                        </p:tgtEl>
                                        <p:attrNameLst>
                                          <p:attrName>ppt_x</p:attrName>
                                        </p:attrNameLst>
                                      </p:cBhvr>
                                      <p:tavLst>
                                        <p:tav tm="0">
                                          <p:val>
                                            <p:strVal val="#ppt_x"/>
                                          </p:val>
                                        </p:tav>
                                        <p:tav tm="100000">
                                          <p:val>
                                            <p:strVal val="#ppt_x"/>
                                          </p:val>
                                        </p:tav>
                                      </p:tavLst>
                                    </p:anim>
                                    <p:anim calcmode="lin" valueType="num">
                                      <p:cBhvr>
                                        <p:cTn id="125" dur="500" fill="hold"/>
                                        <p:tgtEl>
                                          <p:spTgt spid="1040"/>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1057"/>
                                        </p:tgtEl>
                                        <p:attrNameLst>
                                          <p:attrName>style.visibility</p:attrName>
                                        </p:attrNameLst>
                                      </p:cBhvr>
                                      <p:to>
                                        <p:strVal val="visible"/>
                                      </p:to>
                                    </p:set>
                                    <p:animEffect transition="in" filter="fade">
                                      <p:cBhvr>
                                        <p:cTn id="128" dur="500"/>
                                        <p:tgtEl>
                                          <p:spTgt spid="1057"/>
                                        </p:tgtEl>
                                      </p:cBhvr>
                                    </p:animEffect>
                                    <p:anim calcmode="lin" valueType="num">
                                      <p:cBhvr>
                                        <p:cTn id="129" dur="500" fill="hold"/>
                                        <p:tgtEl>
                                          <p:spTgt spid="1057"/>
                                        </p:tgtEl>
                                        <p:attrNameLst>
                                          <p:attrName>ppt_x</p:attrName>
                                        </p:attrNameLst>
                                      </p:cBhvr>
                                      <p:tavLst>
                                        <p:tav tm="0">
                                          <p:val>
                                            <p:strVal val="#ppt_x"/>
                                          </p:val>
                                        </p:tav>
                                        <p:tav tm="100000">
                                          <p:val>
                                            <p:strVal val="#ppt_x"/>
                                          </p:val>
                                        </p:tav>
                                      </p:tavLst>
                                    </p:anim>
                                    <p:anim calcmode="lin" valueType="num">
                                      <p:cBhvr>
                                        <p:cTn id="130" dur="500" fill="hold"/>
                                        <p:tgtEl>
                                          <p:spTgt spid="1057"/>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1058"/>
                                        </p:tgtEl>
                                        <p:attrNameLst>
                                          <p:attrName>style.visibility</p:attrName>
                                        </p:attrNameLst>
                                      </p:cBhvr>
                                      <p:to>
                                        <p:strVal val="visible"/>
                                      </p:to>
                                    </p:set>
                                    <p:animEffect transition="in" filter="fade">
                                      <p:cBhvr>
                                        <p:cTn id="133" dur="500"/>
                                        <p:tgtEl>
                                          <p:spTgt spid="1058"/>
                                        </p:tgtEl>
                                      </p:cBhvr>
                                    </p:animEffect>
                                    <p:anim calcmode="lin" valueType="num">
                                      <p:cBhvr>
                                        <p:cTn id="134" dur="500" fill="hold"/>
                                        <p:tgtEl>
                                          <p:spTgt spid="1058"/>
                                        </p:tgtEl>
                                        <p:attrNameLst>
                                          <p:attrName>ppt_x</p:attrName>
                                        </p:attrNameLst>
                                      </p:cBhvr>
                                      <p:tavLst>
                                        <p:tav tm="0">
                                          <p:val>
                                            <p:strVal val="#ppt_x"/>
                                          </p:val>
                                        </p:tav>
                                        <p:tav tm="100000">
                                          <p:val>
                                            <p:strVal val="#ppt_x"/>
                                          </p:val>
                                        </p:tav>
                                      </p:tavLst>
                                    </p:anim>
                                    <p:anim calcmode="lin" valueType="num">
                                      <p:cBhvr>
                                        <p:cTn id="135" dur="500" fill="hold"/>
                                        <p:tgtEl>
                                          <p:spTgt spid="10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24" grpId="0" animBg="1"/>
      <p:bldP spid="1025" grpId="0" animBg="1"/>
      <p:bldP spid="1029" grpId="0"/>
      <p:bldP spid="1030" grpId="0"/>
      <p:bldP spid="1031" grpId="0" animBg="1"/>
      <p:bldP spid="1032" grpId="0"/>
      <p:bldP spid="1033" grpId="0"/>
      <p:bldP spid="1034" grpId="0" animBg="1"/>
      <p:bldP spid="1038" grpId="0" animBg="1"/>
      <p:bldP spid="1039" grpId="0"/>
      <p:bldP spid="1040" grpId="0"/>
      <p:bldP spid="1041" grpId="0" animBg="1"/>
      <p:bldP spid="1045" grpId="0" animBg="1"/>
      <p:bldP spid="1046" grpId="0"/>
      <p:bldP spid="1047" grpId="0"/>
      <p:bldP spid="1048" grpId="0" animBg="1"/>
      <p:bldP spid="1052" grpId="0" animBg="1"/>
      <p:bldP spid="1053" grpId="0" animBg="1"/>
      <p:bldP spid="1057" grpId="0"/>
      <p:bldP spid="1058" grpId="0"/>
      <p:bldP spid="1059" grpId="0" animBg="1"/>
      <p:bldP spid="1060" grpId="0" animBg="1"/>
      <p:bldP spid="1064" grpId="0"/>
      <p:bldP spid="106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0" name="Freeform 5"/>
          <p:cNvSpPr>
            <a:spLocks/>
          </p:cNvSpPr>
          <p:nvPr/>
        </p:nvSpPr>
        <p:spPr bwMode="auto">
          <a:xfrm rot="5400000">
            <a:off x="4159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b="100000"/>
            </a:path>
            <a:tileRect t="-100000" r="-100000"/>
          </a:gradFill>
          <a:ln>
            <a:noFill/>
          </a:ln>
          <a:extLst/>
        </p:spPr>
        <p:txBody>
          <a:bodyPr wrap="none" anchor="ctr"/>
          <a:lstStyle/>
          <a:p>
            <a:endParaRPr lang="zh-CN" altLang="en-US"/>
          </a:p>
        </p:txBody>
      </p:sp>
      <p:sp>
        <p:nvSpPr>
          <p:cNvPr id="22" name="Freeform 6"/>
          <p:cNvSpPr>
            <a:spLocks/>
          </p:cNvSpPr>
          <p:nvPr/>
        </p:nvSpPr>
        <p:spPr bwMode="auto">
          <a:xfrm rot="5400000">
            <a:off x="31718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headEnd/>
            <a:tailEnd/>
          </a:ln>
        </p:spPr>
        <p:txBody>
          <a:bodyPr wrap="none" anchor="ctr"/>
          <a:lstStyle/>
          <a:p>
            <a:endParaRPr lang="zh-CN" altLang="en-US"/>
          </a:p>
        </p:txBody>
      </p:sp>
      <p:sp>
        <p:nvSpPr>
          <p:cNvPr id="23" name="Freeform 7"/>
          <p:cNvSpPr>
            <a:spLocks/>
          </p:cNvSpPr>
          <p:nvPr/>
        </p:nvSpPr>
        <p:spPr bwMode="auto">
          <a:xfrm rot="5400000">
            <a:off x="5926138" y="1698625"/>
            <a:ext cx="2878138" cy="2338387"/>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headEnd/>
            <a:tailEnd/>
          </a:ln>
        </p:spPr>
        <p:txBody>
          <a:bodyPr wrap="none" anchor="ctr"/>
          <a:lstStyle/>
          <a:p>
            <a:endParaRPr lang="zh-CN" altLang="en-US"/>
          </a:p>
        </p:txBody>
      </p:sp>
      <p:sp>
        <p:nvSpPr>
          <p:cNvPr id="24" name="WordArt 8"/>
          <p:cNvSpPr>
            <a:spLocks noChangeArrowheads="1" noChangeShapeType="1" noTextEdit="1"/>
          </p:cNvSpPr>
          <p:nvPr/>
        </p:nvSpPr>
        <p:spPr bwMode="auto">
          <a:xfrm>
            <a:off x="1709738" y="1333500"/>
            <a:ext cx="2111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1</a:t>
            </a:r>
            <a:endParaRPr lang="zh-CN" altLang="en-US" sz="3600" b="1" kern="10" dirty="0">
              <a:solidFill>
                <a:srgbClr val="FF0000"/>
              </a:solidFill>
              <a:latin typeface="Arial"/>
              <a:cs typeface="Arial"/>
            </a:endParaRPr>
          </a:p>
        </p:txBody>
      </p:sp>
      <p:sp>
        <p:nvSpPr>
          <p:cNvPr id="25" name="WordArt 9"/>
          <p:cNvSpPr>
            <a:spLocks noChangeArrowheads="1" noChangeShapeType="1" noTextEdit="1"/>
          </p:cNvSpPr>
          <p:nvPr/>
        </p:nvSpPr>
        <p:spPr bwMode="auto">
          <a:xfrm>
            <a:off x="4460875" y="1333500"/>
            <a:ext cx="298450"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a:cs typeface="Arial"/>
              </a:rPr>
              <a:t>2</a:t>
            </a:r>
            <a:endParaRPr lang="zh-CN" altLang="en-US" sz="3600" b="1" kern="10">
              <a:solidFill>
                <a:srgbClr val="A6A6A6"/>
              </a:solidFill>
              <a:latin typeface="Arial"/>
              <a:cs typeface="Arial"/>
            </a:endParaRPr>
          </a:p>
        </p:txBody>
      </p:sp>
      <p:sp>
        <p:nvSpPr>
          <p:cNvPr id="26" name="WordArt 10"/>
          <p:cNvSpPr>
            <a:spLocks noChangeArrowheads="1" noChangeShapeType="1" noTextEdit="1"/>
          </p:cNvSpPr>
          <p:nvPr/>
        </p:nvSpPr>
        <p:spPr bwMode="auto">
          <a:xfrm>
            <a:off x="7215188" y="1333500"/>
            <a:ext cx="3000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a:cs typeface="Arial"/>
              </a:rPr>
              <a:t>3</a:t>
            </a:r>
            <a:endParaRPr lang="zh-CN" altLang="en-US" sz="3600" b="1" kern="10">
              <a:solidFill>
                <a:srgbClr val="A6A6A6"/>
              </a:solidFill>
              <a:latin typeface="Arial"/>
              <a:cs typeface="Arial"/>
            </a:endParaRPr>
          </a:p>
        </p:txBody>
      </p:sp>
      <p:sp>
        <p:nvSpPr>
          <p:cNvPr id="27" name="Rectangle 11"/>
          <p:cNvSpPr>
            <a:spLocks noChangeArrowheads="1"/>
          </p:cNvSpPr>
          <p:nvPr/>
        </p:nvSpPr>
        <p:spPr bwMode="auto">
          <a:xfrm>
            <a:off x="858838" y="239871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lgn="ctr">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FFFFFF"/>
                </a:solidFill>
                <a:latin typeface="微软雅黑" pitchFamily="34" charset="-122"/>
              </a:rPr>
              <a:t>单击此处添加文字</a:t>
            </a:r>
          </a:p>
          <a:p>
            <a:pPr algn="ctr" eaLnBrk="1" hangingPunct="1">
              <a:spcBef>
                <a:spcPct val="50000"/>
              </a:spcBef>
              <a:buClrTx/>
              <a:buSzTx/>
            </a:pPr>
            <a:r>
              <a:rPr lang="zh-CN" altLang="en-US" sz="1600" b="1">
                <a:solidFill>
                  <a:srgbClr val="FFFFFF"/>
                </a:solidFill>
                <a:latin typeface="微软雅黑" pitchFamily="34" charset="-122"/>
              </a:rPr>
              <a:t>单击此处添加文字</a:t>
            </a:r>
          </a:p>
          <a:p>
            <a:pPr algn="ctr" eaLnBrk="1" hangingPunct="1">
              <a:spcBef>
                <a:spcPct val="50000"/>
              </a:spcBef>
              <a:buClrTx/>
              <a:buSzTx/>
            </a:pPr>
            <a:r>
              <a:rPr lang="zh-CN" altLang="en-US" sz="1600" b="1">
                <a:solidFill>
                  <a:srgbClr val="FFFFFF"/>
                </a:solidFill>
                <a:latin typeface="微软雅黑" pitchFamily="34" charset="-122"/>
              </a:rPr>
              <a:t>单击此处添加文字</a:t>
            </a:r>
          </a:p>
        </p:txBody>
      </p:sp>
      <p:sp>
        <p:nvSpPr>
          <p:cNvPr id="28" name="Rectangle 12"/>
          <p:cNvSpPr>
            <a:spLocks noChangeArrowheads="1"/>
          </p:cNvSpPr>
          <p:nvPr/>
        </p:nvSpPr>
        <p:spPr bwMode="auto">
          <a:xfrm>
            <a:off x="3614738" y="239871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p:txBody>
      </p:sp>
      <p:sp>
        <p:nvSpPr>
          <p:cNvPr id="29" name="Rectangle 13"/>
          <p:cNvSpPr>
            <a:spLocks noChangeArrowheads="1"/>
          </p:cNvSpPr>
          <p:nvPr/>
        </p:nvSpPr>
        <p:spPr bwMode="auto">
          <a:xfrm>
            <a:off x="6369050" y="2398713"/>
            <a:ext cx="1992313"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p:txBody>
      </p:sp>
    </p:spTree>
    <p:extLst>
      <p:ext uri="{BB962C8B-B14F-4D97-AF65-F5344CB8AC3E}">
        <p14:creationId xmlns:p14="http://schemas.microsoft.com/office/powerpoint/2010/main" val="921008569"/>
      </p:ext>
    </p:extLst>
  </p:cSld>
  <p:clrMapOvr>
    <a:masterClrMapping/>
  </p:clrMapOvr>
  <mc:AlternateContent xmlns:mc="http://schemas.openxmlformats.org/markup-compatibility/2006" xmlns:p14="http://schemas.microsoft.com/office/powerpoint/2010/main">
    <mc:Choice Requires="p14">
      <p:transition spd="slow" p14:dur="1600" advClick="0" advTm="6000">
        <p:blinds dir="vert"/>
      </p:transition>
    </mc:Choice>
    <mc:Fallback xmlns="">
      <p:transition spd="slow" advClick="0"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anim calcmode="lin" valueType="num">
                                      <p:cBhvr>
                                        <p:cTn id="12" dur="500" fill="hold"/>
                                        <p:tgtEl>
                                          <p:spTgt spid="20"/>
                                        </p:tgtEl>
                                        <p:attrNameLst>
                                          <p:attrName>ppt_x</p:attrName>
                                        </p:attrNameLst>
                                      </p:cBhvr>
                                      <p:tavLst>
                                        <p:tav tm="0">
                                          <p:val>
                                            <p:strVal val="#ppt_x"/>
                                          </p:val>
                                        </p:tav>
                                        <p:tav tm="100000">
                                          <p:val>
                                            <p:strVal val="#ppt_x"/>
                                          </p:val>
                                        </p:tav>
                                      </p:tavLst>
                                    </p:anim>
                                    <p:anim calcmode="lin" valueType="num">
                                      <p:cBhvr>
                                        <p:cTn id="13" dur="5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 calcmode="lin" valueType="num">
                                      <p:cBhvr>
                                        <p:cTn id="19" dur="500" fill="hold"/>
                                        <p:tgtEl>
                                          <p:spTgt spid="24"/>
                                        </p:tgtEl>
                                        <p:attrNameLst>
                                          <p:attrName>style.rotation</p:attrName>
                                        </p:attrNameLst>
                                      </p:cBhvr>
                                      <p:tavLst>
                                        <p:tav tm="0">
                                          <p:val>
                                            <p:fltVal val="360"/>
                                          </p:val>
                                        </p:tav>
                                        <p:tav tm="100000">
                                          <p:val>
                                            <p:fltVal val="0"/>
                                          </p:val>
                                        </p:tav>
                                      </p:tavLst>
                                    </p:anim>
                                    <p:animEffect transition="in" filter="fade">
                                      <p:cBhvr>
                                        <p:cTn id="20" dur="500"/>
                                        <p:tgtEl>
                                          <p:spTgt spid="2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left)">
                                      <p:cBhvr>
                                        <p:cTn id="24" dur="500"/>
                                        <p:tgtEl>
                                          <p:spTgt spid="27"/>
                                        </p:tgtEl>
                                      </p:cBhvr>
                                    </p:animEffect>
                                  </p:childTnLst>
                                </p:cTn>
                              </p:par>
                            </p:childTnLst>
                          </p:cTn>
                        </p:par>
                        <p:par>
                          <p:cTn id="25" fill="hold">
                            <p:stCondLst>
                              <p:cond delay="2500"/>
                            </p:stCondLst>
                            <p:childTnLst>
                              <p:par>
                                <p:cTn id="26" presetID="47"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strVal val="#ppt_x"/>
                                          </p:val>
                                        </p:tav>
                                        <p:tav tm="100000">
                                          <p:val>
                                            <p:strVal val="#ppt_x"/>
                                          </p:val>
                                        </p:tav>
                                      </p:tavLst>
                                    </p:anim>
                                    <p:anim calcmode="lin" valueType="num">
                                      <p:cBhvr>
                                        <p:cTn id="30" dur="500" fill="hold"/>
                                        <p:tgtEl>
                                          <p:spTgt spid="2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 calcmode="lin" valueType="num">
                                      <p:cBhvr>
                                        <p:cTn id="36" dur="500" fill="hold"/>
                                        <p:tgtEl>
                                          <p:spTgt spid="25"/>
                                        </p:tgtEl>
                                        <p:attrNameLst>
                                          <p:attrName>style.rotation</p:attrName>
                                        </p:attrNameLst>
                                      </p:cBhvr>
                                      <p:tavLst>
                                        <p:tav tm="0">
                                          <p:val>
                                            <p:fltVal val="360"/>
                                          </p:val>
                                        </p:tav>
                                        <p:tav tm="100000">
                                          <p:val>
                                            <p:fltVal val="0"/>
                                          </p:val>
                                        </p:tav>
                                      </p:tavLst>
                                    </p:anim>
                                    <p:animEffect transition="in" filter="fade">
                                      <p:cBhvr>
                                        <p:cTn id="37" dur="500"/>
                                        <p:tgtEl>
                                          <p:spTgt spid="25"/>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47"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anim calcmode="lin" valueType="num">
                                      <p:cBhvr>
                                        <p:cTn id="48" dur="500" fill="hold"/>
                                        <p:tgtEl>
                                          <p:spTgt spid="23"/>
                                        </p:tgtEl>
                                        <p:attrNameLst>
                                          <p:attrName>ppt_x</p:attrName>
                                        </p:attrNameLst>
                                      </p:cBhvr>
                                      <p:tavLst>
                                        <p:tav tm="0">
                                          <p:val>
                                            <p:strVal val="#ppt_x"/>
                                          </p:val>
                                        </p:tav>
                                        <p:tav tm="100000">
                                          <p:val>
                                            <p:strVal val="#ppt_x"/>
                                          </p:val>
                                        </p:tav>
                                      </p:tavLst>
                                    </p:anim>
                                    <p:anim calcmode="lin" valueType="num">
                                      <p:cBhvr>
                                        <p:cTn id="49" dur="500" fill="hold"/>
                                        <p:tgtEl>
                                          <p:spTgt spid="23"/>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49" presetClass="entr" presetSubtype="0" decel="10000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 calcmode="lin" valueType="num">
                                      <p:cBhvr>
                                        <p:cTn id="55" dur="500" fill="hold"/>
                                        <p:tgtEl>
                                          <p:spTgt spid="26"/>
                                        </p:tgtEl>
                                        <p:attrNameLst>
                                          <p:attrName>style.rotation</p:attrName>
                                        </p:attrNameLst>
                                      </p:cBhvr>
                                      <p:tavLst>
                                        <p:tav tm="0">
                                          <p:val>
                                            <p:fltVal val="360"/>
                                          </p:val>
                                        </p:tav>
                                        <p:tav tm="100000">
                                          <p:val>
                                            <p:fltVal val="0"/>
                                          </p:val>
                                        </p:tav>
                                      </p:tavLst>
                                    </p:anim>
                                    <p:animEffect transition="in" filter="fade">
                                      <p:cBhvr>
                                        <p:cTn id="56" dur="500"/>
                                        <p:tgtEl>
                                          <p:spTgt spid="26"/>
                                        </p:tgtEl>
                                      </p:cBhvr>
                                    </p:animEffect>
                                  </p:childTnLst>
                                </p:cTn>
                              </p:par>
                            </p:childTnLst>
                          </p:cTn>
                        </p:par>
                        <p:par>
                          <p:cTn id="57" fill="hold">
                            <p:stCondLst>
                              <p:cond delay="5500"/>
                            </p:stCondLst>
                            <p:childTnLst>
                              <p:par>
                                <p:cTn id="58" presetID="12" presetClass="entr" presetSubtype="2"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slide(fromRight)">
                                      <p:cBhvr>
                                        <p:cTn id="6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P spid="22" grpId="0" animBg="1"/>
      <p:bldP spid="23" grpId="0" animBg="1"/>
      <p:bldP spid="24" grpId="0"/>
      <p:bldP spid="25" grpId="0" animBg="1"/>
      <p:bldP spid="26" grpId="0" animBg="1"/>
      <p:bldP spid="27" grpId="0"/>
      <p:bldP spid="28"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组合 1"/>
          <p:cNvGrpSpPr>
            <a:grpSpLocks/>
          </p:cNvGrpSpPr>
          <p:nvPr/>
        </p:nvGrpSpPr>
        <p:grpSpPr bwMode="auto">
          <a:xfrm>
            <a:off x="1654837" y="1165924"/>
            <a:ext cx="5774469" cy="2639332"/>
            <a:chOff x="1316238" y="1483519"/>
            <a:chExt cx="8873597" cy="3360420"/>
          </a:xfrm>
        </p:grpSpPr>
        <p:sp>
          <p:nvSpPr>
            <p:cNvPr id="46085" name="Oval 4"/>
            <p:cNvSpPr>
              <a:spLocks noChangeArrowheads="1"/>
            </p:cNvSpPr>
            <p:nvPr/>
          </p:nvSpPr>
          <p:spPr bwMode="auto">
            <a:xfrm>
              <a:off x="4502811" y="3963829"/>
              <a:ext cx="2480447" cy="880110"/>
            </a:xfrm>
            <a:prstGeom prst="ellipse">
              <a:avLst/>
            </a:prstGeom>
            <a:gradFill rotWithShape="1">
              <a:gsLst>
                <a:gs pos="0">
                  <a:srgbClr val="000000"/>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46086" name="Oval 5"/>
            <p:cNvSpPr>
              <a:spLocks noChangeArrowheads="1"/>
            </p:cNvSpPr>
            <p:nvPr/>
          </p:nvSpPr>
          <p:spPr bwMode="auto">
            <a:xfrm>
              <a:off x="7161290" y="3963829"/>
              <a:ext cx="2480447" cy="880110"/>
            </a:xfrm>
            <a:prstGeom prst="ellipse">
              <a:avLst/>
            </a:prstGeom>
            <a:gradFill rotWithShape="1">
              <a:gsLst>
                <a:gs pos="0">
                  <a:srgbClr val="000000"/>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46087" name="Oval 6"/>
            <p:cNvSpPr>
              <a:spLocks noChangeArrowheads="1"/>
            </p:cNvSpPr>
            <p:nvPr/>
          </p:nvSpPr>
          <p:spPr bwMode="auto">
            <a:xfrm>
              <a:off x="1844332" y="3963829"/>
              <a:ext cx="2480447" cy="880110"/>
            </a:xfrm>
            <a:prstGeom prst="ellipse">
              <a:avLst/>
            </a:prstGeom>
            <a:gradFill rotWithShape="1">
              <a:gsLst>
                <a:gs pos="0">
                  <a:srgbClr val="000000"/>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46088" name="Freeform 7"/>
            <p:cNvSpPr>
              <a:spLocks/>
            </p:cNvSpPr>
            <p:nvPr/>
          </p:nvSpPr>
          <p:spPr bwMode="gray">
            <a:xfrm>
              <a:off x="1316238" y="1483519"/>
              <a:ext cx="3044548" cy="2990374"/>
            </a:xfrm>
            <a:custGeom>
              <a:avLst/>
              <a:gdLst>
                <a:gd name="T0" fmla="*/ 2147483647 w 1105"/>
                <a:gd name="T1" fmla="*/ 2147483647 h 1295"/>
                <a:gd name="T2" fmla="*/ 2147483647 w 1105"/>
                <a:gd name="T3" fmla="*/ 964886313 h 1295"/>
                <a:gd name="T4" fmla="*/ 2147483647 w 1105"/>
                <a:gd name="T5" fmla="*/ 0 h 1295"/>
                <a:gd name="T6" fmla="*/ 0 w 1105"/>
                <a:gd name="T7" fmla="*/ 2147483647 h 1295"/>
                <a:gd name="T8" fmla="*/ 2147483647 w 1105"/>
                <a:gd name="T9" fmla="*/ 2147483647 h 1295"/>
                <a:gd name="T10" fmla="*/ 2147483647 w 1105"/>
                <a:gd name="T11" fmla="*/ 2147483647 h 1295"/>
                <a:gd name="T12" fmla="*/ 2147483647 w 1105"/>
                <a:gd name="T13" fmla="*/ 2147483647 h 12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5" h="1295">
                  <a:moveTo>
                    <a:pt x="915" y="648"/>
                  </a:moveTo>
                  <a:cubicBezTo>
                    <a:pt x="915" y="469"/>
                    <a:pt x="987" y="307"/>
                    <a:pt x="1105" y="190"/>
                  </a:cubicBezTo>
                  <a:cubicBezTo>
                    <a:pt x="988" y="73"/>
                    <a:pt x="826" y="0"/>
                    <a:pt x="647" y="0"/>
                  </a:cubicBezTo>
                  <a:cubicBezTo>
                    <a:pt x="289" y="0"/>
                    <a:pt x="0" y="290"/>
                    <a:pt x="0" y="648"/>
                  </a:cubicBezTo>
                  <a:cubicBezTo>
                    <a:pt x="0" y="1005"/>
                    <a:pt x="289" y="1295"/>
                    <a:pt x="647" y="1295"/>
                  </a:cubicBezTo>
                  <a:cubicBezTo>
                    <a:pt x="826" y="1295"/>
                    <a:pt x="988" y="1223"/>
                    <a:pt x="1105" y="1106"/>
                  </a:cubicBezTo>
                  <a:cubicBezTo>
                    <a:pt x="987" y="988"/>
                    <a:pt x="915" y="827"/>
                    <a:pt x="915" y="648"/>
                  </a:cubicBezTo>
                  <a:close/>
                </a:path>
              </a:pathLst>
            </a:custGeom>
            <a:gradFill rotWithShape="1">
              <a:gsLst>
                <a:gs pos="0">
                  <a:srgbClr val="F8F8F8"/>
                </a:gs>
                <a:gs pos="100000">
                  <a:srgbClr val="C0C0C0"/>
                </a:gs>
              </a:gsLst>
              <a:lin ang="2700000" scaled="1"/>
            </a:gradFill>
            <a:ln w="9525" cap="flat" cmpd="sng">
              <a:solidFill>
                <a:srgbClr val="96969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46089" name="Freeform 8"/>
            <p:cNvSpPr>
              <a:spLocks/>
            </p:cNvSpPr>
            <p:nvPr/>
          </p:nvSpPr>
          <p:spPr bwMode="gray">
            <a:xfrm>
              <a:off x="7143287" y="1483519"/>
              <a:ext cx="3046548" cy="2990374"/>
            </a:xfrm>
            <a:custGeom>
              <a:avLst/>
              <a:gdLst>
                <a:gd name="T0" fmla="*/ 1146174770 w 1105"/>
                <a:gd name="T1" fmla="*/ 2147483647 h 1295"/>
                <a:gd name="T2" fmla="*/ 0 w 1105"/>
                <a:gd name="T3" fmla="*/ 964886313 h 1295"/>
                <a:gd name="T4" fmla="*/ 2147483647 w 1105"/>
                <a:gd name="T5" fmla="*/ 0 h 1295"/>
                <a:gd name="T6" fmla="*/ 2147483647 w 1105"/>
                <a:gd name="T7" fmla="*/ 2147483647 h 1295"/>
                <a:gd name="T8" fmla="*/ 2147483647 w 1105"/>
                <a:gd name="T9" fmla="*/ 2147483647 h 1295"/>
                <a:gd name="T10" fmla="*/ 0 w 1105"/>
                <a:gd name="T11" fmla="*/ 2147483647 h 1295"/>
                <a:gd name="T12" fmla="*/ 1146174770 w 1105"/>
                <a:gd name="T13" fmla="*/ 2147483647 h 12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5" h="1295">
                  <a:moveTo>
                    <a:pt x="190" y="648"/>
                  </a:moveTo>
                  <a:cubicBezTo>
                    <a:pt x="190" y="469"/>
                    <a:pt x="117" y="307"/>
                    <a:pt x="0" y="190"/>
                  </a:cubicBezTo>
                  <a:cubicBezTo>
                    <a:pt x="117" y="73"/>
                    <a:pt x="279" y="0"/>
                    <a:pt x="458" y="0"/>
                  </a:cubicBezTo>
                  <a:cubicBezTo>
                    <a:pt x="815" y="0"/>
                    <a:pt x="1105" y="290"/>
                    <a:pt x="1105" y="648"/>
                  </a:cubicBezTo>
                  <a:cubicBezTo>
                    <a:pt x="1105" y="1005"/>
                    <a:pt x="815" y="1295"/>
                    <a:pt x="458" y="1295"/>
                  </a:cubicBezTo>
                  <a:cubicBezTo>
                    <a:pt x="279" y="1295"/>
                    <a:pt x="117" y="1223"/>
                    <a:pt x="0" y="1106"/>
                  </a:cubicBezTo>
                  <a:cubicBezTo>
                    <a:pt x="117" y="988"/>
                    <a:pt x="190" y="827"/>
                    <a:pt x="190" y="648"/>
                  </a:cubicBezTo>
                  <a:close/>
                </a:path>
              </a:pathLst>
            </a:custGeom>
            <a:gradFill rotWithShape="1">
              <a:gsLst>
                <a:gs pos="0">
                  <a:srgbClr val="F8F8F8"/>
                </a:gs>
                <a:gs pos="100000">
                  <a:srgbClr val="C0C0C0"/>
                </a:gs>
              </a:gsLst>
              <a:lin ang="2700000" scaled="1"/>
            </a:gradFill>
            <a:ln w="9525" cap="flat" cmpd="sng">
              <a:solidFill>
                <a:srgbClr val="96969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46090" name="Freeform 9"/>
            <p:cNvSpPr>
              <a:spLocks/>
            </p:cNvSpPr>
            <p:nvPr/>
          </p:nvSpPr>
          <p:spPr bwMode="gray">
            <a:xfrm>
              <a:off x="4490810" y="1483519"/>
              <a:ext cx="2524455" cy="2990374"/>
            </a:xfrm>
            <a:custGeom>
              <a:avLst/>
              <a:gdLst>
                <a:gd name="T0" fmla="*/ 2147483647 w 916"/>
                <a:gd name="T1" fmla="*/ 964886313 h 1295"/>
                <a:gd name="T2" fmla="*/ 2147483647 w 916"/>
                <a:gd name="T3" fmla="*/ 0 h 1295"/>
                <a:gd name="T4" fmla="*/ 0 w 916"/>
                <a:gd name="T5" fmla="*/ 964886313 h 1295"/>
                <a:gd name="T6" fmla="*/ 1139229218 w 916"/>
                <a:gd name="T7" fmla="*/ 2147483647 h 1295"/>
                <a:gd name="T8" fmla="*/ 0 w 916"/>
                <a:gd name="T9" fmla="*/ 2147483647 h 1295"/>
                <a:gd name="T10" fmla="*/ 2147483647 w 916"/>
                <a:gd name="T11" fmla="*/ 2147483647 h 1295"/>
                <a:gd name="T12" fmla="*/ 2147483647 w 916"/>
                <a:gd name="T13" fmla="*/ 2147483647 h 1295"/>
                <a:gd name="T14" fmla="*/ 2147483647 w 916"/>
                <a:gd name="T15" fmla="*/ 2147483647 h 1295"/>
                <a:gd name="T16" fmla="*/ 2147483647 w 916"/>
                <a:gd name="T17" fmla="*/ 964886313 h 1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16" h="1295">
                  <a:moveTo>
                    <a:pt x="916" y="190"/>
                  </a:moveTo>
                  <a:cubicBezTo>
                    <a:pt x="798" y="73"/>
                    <a:pt x="636" y="0"/>
                    <a:pt x="457" y="0"/>
                  </a:cubicBezTo>
                  <a:cubicBezTo>
                    <a:pt x="279" y="0"/>
                    <a:pt x="117" y="73"/>
                    <a:pt x="0" y="190"/>
                  </a:cubicBezTo>
                  <a:cubicBezTo>
                    <a:pt x="117" y="307"/>
                    <a:pt x="189" y="469"/>
                    <a:pt x="189" y="648"/>
                  </a:cubicBezTo>
                  <a:cubicBezTo>
                    <a:pt x="189" y="827"/>
                    <a:pt x="117" y="988"/>
                    <a:pt x="0" y="1106"/>
                  </a:cubicBezTo>
                  <a:cubicBezTo>
                    <a:pt x="117" y="1223"/>
                    <a:pt x="279" y="1295"/>
                    <a:pt x="457" y="1295"/>
                  </a:cubicBezTo>
                  <a:cubicBezTo>
                    <a:pt x="636" y="1295"/>
                    <a:pt x="798" y="1222"/>
                    <a:pt x="916" y="1105"/>
                  </a:cubicBezTo>
                  <a:cubicBezTo>
                    <a:pt x="799" y="988"/>
                    <a:pt x="727" y="826"/>
                    <a:pt x="727" y="648"/>
                  </a:cubicBezTo>
                  <a:cubicBezTo>
                    <a:pt x="727" y="469"/>
                    <a:pt x="799" y="308"/>
                    <a:pt x="916" y="190"/>
                  </a:cubicBezTo>
                  <a:close/>
                </a:path>
              </a:pathLst>
            </a:custGeom>
            <a:solidFill>
              <a:srgbClr val="FF0000"/>
            </a:solidFill>
            <a:ln w="9525" cap="flat" cmpd="sng">
              <a:solidFill>
                <a:schemeClr val="hlink"/>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6985" tIns="53492" rIns="106985" bIns="53492" anchor="ctr"/>
            <a:lstStyle/>
            <a:p>
              <a:endParaRPr lang="zh-CN" altLang="en-US" sz="1400"/>
            </a:p>
          </p:txBody>
        </p:sp>
        <p:sp>
          <p:nvSpPr>
            <p:cNvPr id="46091" name="Freeform 10"/>
            <p:cNvSpPr>
              <a:spLocks/>
            </p:cNvSpPr>
            <p:nvPr/>
          </p:nvSpPr>
          <p:spPr bwMode="auto">
            <a:xfrm>
              <a:off x="6559183" y="1920240"/>
              <a:ext cx="1042187" cy="2115265"/>
            </a:xfrm>
            <a:custGeom>
              <a:avLst/>
              <a:gdLst>
                <a:gd name="T0" fmla="*/ 1140185663 w 378"/>
                <a:gd name="T1" fmla="*/ 0 h 915"/>
                <a:gd name="T2" fmla="*/ 0 w 378"/>
                <a:gd name="T3" fmla="*/ 2147483647 h 915"/>
                <a:gd name="T4" fmla="*/ 1140185663 w 378"/>
                <a:gd name="T5" fmla="*/ 2147483647 h 915"/>
                <a:gd name="T6" fmla="*/ 2147483647 w 378"/>
                <a:gd name="T7" fmla="*/ 2147483647 h 915"/>
                <a:gd name="T8" fmla="*/ 1140185663 w 378"/>
                <a:gd name="T9" fmla="*/ 0 h 9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8" h="915">
                  <a:moveTo>
                    <a:pt x="189" y="0"/>
                  </a:moveTo>
                  <a:cubicBezTo>
                    <a:pt x="72" y="118"/>
                    <a:pt x="0" y="279"/>
                    <a:pt x="0" y="458"/>
                  </a:cubicBezTo>
                  <a:cubicBezTo>
                    <a:pt x="0" y="636"/>
                    <a:pt x="72" y="798"/>
                    <a:pt x="189" y="915"/>
                  </a:cubicBezTo>
                  <a:cubicBezTo>
                    <a:pt x="306" y="798"/>
                    <a:pt x="378" y="636"/>
                    <a:pt x="378" y="458"/>
                  </a:cubicBezTo>
                  <a:cubicBezTo>
                    <a:pt x="378" y="279"/>
                    <a:pt x="306" y="118"/>
                    <a:pt x="189" y="0"/>
                  </a:cubicBezTo>
                  <a:close/>
                </a:path>
              </a:pathLst>
            </a:custGeom>
            <a:gradFill rotWithShape="1">
              <a:gsLst>
                <a:gs pos="0">
                  <a:srgbClr val="969696"/>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85" tIns="53492" rIns="106985" bIns="53492"/>
            <a:lstStyle/>
            <a:p>
              <a:endParaRPr lang="zh-CN" altLang="en-US" sz="1400"/>
            </a:p>
          </p:txBody>
        </p:sp>
        <p:sp>
          <p:nvSpPr>
            <p:cNvPr id="46092" name="Freeform 11"/>
            <p:cNvSpPr>
              <a:spLocks/>
            </p:cNvSpPr>
            <p:nvPr/>
          </p:nvSpPr>
          <p:spPr bwMode="auto">
            <a:xfrm>
              <a:off x="3902704" y="1920241"/>
              <a:ext cx="1044188" cy="2116931"/>
            </a:xfrm>
            <a:custGeom>
              <a:avLst/>
              <a:gdLst>
                <a:gd name="T0" fmla="*/ 2147483647 w 379"/>
                <a:gd name="T1" fmla="*/ 2147483647 h 916"/>
                <a:gd name="T2" fmla="*/ 1144559538 w 379"/>
                <a:gd name="T3" fmla="*/ 0 h 916"/>
                <a:gd name="T4" fmla="*/ 0 w 379"/>
                <a:gd name="T5" fmla="*/ 2147483647 h 916"/>
                <a:gd name="T6" fmla="*/ 1144559538 w 379"/>
                <a:gd name="T7" fmla="*/ 2147483647 h 916"/>
                <a:gd name="T8" fmla="*/ 2147483647 w 379"/>
                <a:gd name="T9" fmla="*/ 2147483647 h 9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9" h="916">
                  <a:moveTo>
                    <a:pt x="379" y="458"/>
                  </a:moveTo>
                  <a:cubicBezTo>
                    <a:pt x="379" y="279"/>
                    <a:pt x="307" y="117"/>
                    <a:pt x="190" y="0"/>
                  </a:cubicBezTo>
                  <a:cubicBezTo>
                    <a:pt x="72" y="117"/>
                    <a:pt x="0" y="279"/>
                    <a:pt x="0" y="458"/>
                  </a:cubicBezTo>
                  <a:cubicBezTo>
                    <a:pt x="0" y="637"/>
                    <a:pt x="72" y="798"/>
                    <a:pt x="190" y="916"/>
                  </a:cubicBezTo>
                  <a:cubicBezTo>
                    <a:pt x="307" y="798"/>
                    <a:pt x="379" y="637"/>
                    <a:pt x="379" y="458"/>
                  </a:cubicBezTo>
                  <a:close/>
                </a:path>
              </a:pathLst>
            </a:custGeom>
            <a:gradFill rotWithShape="1">
              <a:gsLst>
                <a:gs pos="0">
                  <a:srgbClr val="969696"/>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85" tIns="53492" rIns="106985" bIns="53492"/>
            <a:lstStyle/>
            <a:p>
              <a:endParaRPr lang="zh-CN" altLang="en-US" sz="1400"/>
            </a:p>
          </p:txBody>
        </p:sp>
        <p:pic>
          <p:nvPicPr>
            <p:cNvPr id="46093" name="Picture 12" descr="图片3副本"/>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13299" y="1503521"/>
              <a:ext cx="2592467" cy="108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94" name="Picture 13" descr="图片3副本"/>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30312" y="1503521"/>
              <a:ext cx="2592467" cy="108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95" name="Freeform 14"/>
            <p:cNvSpPr>
              <a:spLocks/>
            </p:cNvSpPr>
            <p:nvPr/>
          </p:nvSpPr>
          <p:spPr bwMode="auto">
            <a:xfrm>
              <a:off x="4016723" y="1988583"/>
              <a:ext cx="808146" cy="596741"/>
            </a:xfrm>
            <a:custGeom>
              <a:avLst/>
              <a:gdLst>
                <a:gd name="T0" fmla="*/ 757748790 w 343"/>
                <a:gd name="T1" fmla="*/ 0 h 305"/>
                <a:gd name="T2" fmla="*/ 0 w 343"/>
                <a:gd name="T3" fmla="*/ 1111943701 h 305"/>
                <a:gd name="T4" fmla="*/ 1511091653 w 343"/>
                <a:gd name="T5" fmla="*/ 1111943701 h 305"/>
                <a:gd name="T6" fmla="*/ 757748790 w 343"/>
                <a:gd name="T7" fmla="*/ 0 h 3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3" h="305">
                  <a:moveTo>
                    <a:pt x="172" y="0"/>
                  </a:moveTo>
                  <a:cubicBezTo>
                    <a:pt x="89" y="83"/>
                    <a:pt x="29" y="188"/>
                    <a:pt x="0" y="305"/>
                  </a:cubicBezTo>
                  <a:cubicBezTo>
                    <a:pt x="343" y="305"/>
                    <a:pt x="343" y="305"/>
                    <a:pt x="343" y="305"/>
                  </a:cubicBezTo>
                  <a:cubicBezTo>
                    <a:pt x="315" y="188"/>
                    <a:pt x="254" y="83"/>
                    <a:pt x="172" y="0"/>
                  </a:cubicBezTo>
                  <a:close/>
                </a:path>
              </a:pathLst>
            </a:custGeom>
            <a:gradFill rotWithShape="1">
              <a:gsLst>
                <a:gs pos="0">
                  <a:schemeClr val="bg1"/>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85" tIns="53492" rIns="106985" bIns="53492"/>
            <a:lstStyle/>
            <a:p>
              <a:endParaRPr lang="zh-CN" altLang="en-US" sz="1400"/>
            </a:p>
          </p:txBody>
        </p:sp>
        <p:sp>
          <p:nvSpPr>
            <p:cNvPr id="46096" name="Freeform 15"/>
            <p:cNvSpPr>
              <a:spLocks/>
            </p:cNvSpPr>
            <p:nvPr/>
          </p:nvSpPr>
          <p:spPr bwMode="auto">
            <a:xfrm>
              <a:off x="6669201" y="1988583"/>
              <a:ext cx="808146" cy="596741"/>
            </a:xfrm>
            <a:custGeom>
              <a:avLst/>
              <a:gdLst>
                <a:gd name="T0" fmla="*/ 757748790 w 343"/>
                <a:gd name="T1" fmla="*/ 0 h 305"/>
                <a:gd name="T2" fmla="*/ 0 w 343"/>
                <a:gd name="T3" fmla="*/ 1111943701 h 305"/>
                <a:gd name="T4" fmla="*/ 1511091653 w 343"/>
                <a:gd name="T5" fmla="*/ 1111943701 h 305"/>
                <a:gd name="T6" fmla="*/ 757748790 w 343"/>
                <a:gd name="T7" fmla="*/ 0 h 3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3" h="305">
                  <a:moveTo>
                    <a:pt x="172" y="0"/>
                  </a:moveTo>
                  <a:cubicBezTo>
                    <a:pt x="89" y="83"/>
                    <a:pt x="29" y="188"/>
                    <a:pt x="0" y="305"/>
                  </a:cubicBezTo>
                  <a:cubicBezTo>
                    <a:pt x="343" y="305"/>
                    <a:pt x="343" y="305"/>
                    <a:pt x="343" y="305"/>
                  </a:cubicBezTo>
                  <a:cubicBezTo>
                    <a:pt x="315" y="188"/>
                    <a:pt x="254" y="83"/>
                    <a:pt x="172" y="0"/>
                  </a:cubicBezTo>
                  <a:close/>
                </a:path>
              </a:pathLst>
            </a:custGeom>
            <a:gradFill rotWithShape="1">
              <a:gsLst>
                <a:gs pos="0">
                  <a:schemeClr val="bg1"/>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106985" tIns="53492" rIns="106985" bIns="53492"/>
            <a:lstStyle/>
            <a:p>
              <a:endParaRPr lang="zh-CN" altLang="en-US" sz="1400"/>
            </a:p>
          </p:txBody>
        </p:sp>
        <p:pic>
          <p:nvPicPr>
            <p:cNvPr id="46097" name="Picture 16" descr="图片3副本"/>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0000">
              <a:off x="4508812" y="1485187"/>
              <a:ext cx="2610471" cy="1088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098" name="Group 17"/>
            <p:cNvGrpSpPr>
              <a:grpSpLocks/>
            </p:cNvGrpSpPr>
            <p:nvPr/>
          </p:nvGrpSpPr>
          <p:grpSpPr bwMode="auto">
            <a:xfrm rot="-900000" flipH="1" flipV="1">
              <a:off x="7301315" y="3957162"/>
              <a:ext cx="2386430" cy="438389"/>
              <a:chOff x="1565" y="2568"/>
              <a:chExt cx="1118" cy="279"/>
            </a:xfrm>
          </p:grpSpPr>
          <p:sp>
            <p:nvSpPr>
              <p:cNvPr id="46114" name="AutoShape 18"/>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15" name="AutoShape 19"/>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16" name="AutoShape 20"/>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17" name="AutoShape 21"/>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grpSp>
        <p:grpSp>
          <p:nvGrpSpPr>
            <p:cNvPr id="46099" name="Group 22"/>
            <p:cNvGrpSpPr>
              <a:grpSpLocks/>
            </p:cNvGrpSpPr>
            <p:nvPr/>
          </p:nvGrpSpPr>
          <p:grpSpPr bwMode="auto">
            <a:xfrm rot="-392157" flipH="1" flipV="1">
              <a:off x="1810326" y="3967163"/>
              <a:ext cx="2350423" cy="431721"/>
              <a:chOff x="1565" y="2568"/>
              <a:chExt cx="1118" cy="279"/>
            </a:xfrm>
          </p:grpSpPr>
          <p:sp>
            <p:nvSpPr>
              <p:cNvPr id="46110" name="AutoShape 23"/>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11" name="AutoShape 24"/>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12" name="AutoShape 25"/>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13" name="AutoShape 26"/>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grpSp>
        <p:grpSp>
          <p:nvGrpSpPr>
            <p:cNvPr id="46100" name="Group 27"/>
            <p:cNvGrpSpPr>
              <a:grpSpLocks/>
            </p:cNvGrpSpPr>
            <p:nvPr/>
          </p:nvGrpSpPr>
          <p:grpSpPr bwMode="auto">
            <a:xfrm rot="-636047" flipH="1" flipV="1">
              <a:off x="4688780" y="4014817"/>
              <a:ext cx="2087818" cy="380048"/>
              <a:chOff x="1561" y="2568"/>
              <a:chExt cx="1122" cy="279"/>
            </a:xfrm>
          </p:grpSpPr>
          <p:sp>
            <p:nvSpPr>
              <p:cNvPr id="46106" name="AutoShape 28"/>
              <p:cNvSpPr>
                <a:spLocks noChangeArrowheads="1"/>
              </p:cNvSpPr>
              <p:nvPr/>
            </p:nvSpPr>
            <p:spPr bwMode="ltGray">
              <a:xfrm rot="5263130">
                <a:off x="1855" y="227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07" name="AutoShape 29"/>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08" name="AutoShape 30"/>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sp>
            <p:nvSpPr>
              <p:cNvPr id="46109" name="AutoShape 31"/>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p>
            </p:txBody>
          </p:sp>
        </p:grpSp>
        <p:sp>
          <p:nvSpPr>
            <p:cNvPr id="46101" name="Rectangle 32"/>
            <p:cNvSpPr>
              <a:spLocks noChangeArrowheads="1"/>
            </p:cNvSpPr>
            <p:nvPr/>
          </p:nvSpPr>
          <p:spPr bwMode="auto">
            <a:xfrm>
              <a:off x="4376789" y="2496978"/>
              <a:ext cx="2698487" cy="123754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985" tIns="53492" rIns="106985" bIns="53492">
              <a:spAutoFit/>
            </a:bodyPr>
            <a:lstStyle/>
            <a:p>
              <a:pPr algn="ctr">
                <a:lnSpc>
                  <a:spcPct val="120000"/>
                </a:lnSpc>
              </a:pPr>
              <a:r>
                <a:rPr lang="zh-CN" altLang="en-US" sz="1400">
                  <a:solidFill>
                    <a:schemeClr val="bg1"/>
                  </a:solidFill>
                  <a:ea typeface="微软雅黑" pitchFamily="34" charset="-122"/>
                </a:rPr>
                <a:t>添加文字</a:t>
              </a:r>
            </a:p>
            <a:p>
              <a:pPr algn="ctr">
                <a:lnSpc>
                  <a:spcPct val="120000"/>
                </a:lnSpc>
              </a:pPr>
              <a:r>
                <a:rPr lang="zh-CN" altLang="en-US" sz="1400">
                  <a:solidFill>
                    <a:schemeClr val="bg1"/>
                  </a:solidFill>
                  <a:ea typeface="微软雅黑" pitchFamily="34" charset="-122"/>
                </a:rPr>
                <a:t>添加文字</a:t>
              </a:r>
            </a:p>
            <a:p>
              <a:pPr algn="ctr">
                <a:lnSpc>
                  <a:spcPct val="120000"/>
                </a:lnSpc>
              </a:pPr>
              <a:r>
                <a:rPr lang="zh-CN" altLang="en-US" sz="1400">
                  <a:solidFill>
                    <a:schemeClr val="bg1"/>
                  </a:solidFill>
                  <a:ea typeface="微软雅黑" pitchFamily="34" charset="-122"/>
                </a:rPr>
                <a:t>添加文字</a:t>
              </a:r>
            </a:p>
          </p:txBody>
        </p:sp>
        <p:sp>
          <p:nvSpPr>
            <p:cNvPr id="46102" name="Rectangle 33"/>
            <p:cNvSpPr>
              <a:spLocks noChangeArrowheads="1"/>
            </p:cNvSpPr>
            <p:nvPr/>
          </p:nvSpPr>
          <p:spPr bwMode="auto">
            <a:xfrm>
              <a:off x="1724312" y="2496978"/>
              <a:ext cx="2766498" cy="123754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985" tIns="53492" rIns="106985" bIns="53492">
              <a:spAutoFit/>
            </a:bodyPr>
            <a:lstStyle/>
            <a:p>
              <a:pPr>
                <a:lnSpc>
                  <a:spcPct val="120000"/>
                </a:lnSpc>
              </a:pPr>
              <a:r>
                <a:rPr lang="zh-CN" altLang="en-US" sz="1400">
                  <a:ea typeface="微软雅黑" pitchFamily="34" charset="-122"/>
                </a:rPr>
                <a:t>单击添加文字</a:t>
              </a:r>
            </a:p>
            <a:p>
              <a:pPr>
                <a:lnSpc>
                  <a:spcPct val="120000"/>
                </a:lnSpc>
              </a:pPr>
              <a:r>
                <a:rPr lang="zh-CN" altLang="en-US" sz="1400">
                  <a:ea typeface="微软雅黑" pitchFamily="34" charset="-122"/>
                </a:rPr>
                <a:t>单击添加文字</a:t>
              </a:r>
            </a:p>
            <a:p>
              <a:pPr>
                <a:lnSpc>
                  <a:spcPct val="120000"/>
                </a:lnSpc>
              </a:pPr>
              <a:r>
                <a:rPr lang="zh-CN" altLang="en-US" sz="1400">
                  <a:ea typeface="微软雅黑" pitchFamily="34" charset="-122"/>
                </a:rPr>
                <a:t>单击添加文字</a:t>
              </a:r>
            </a:p>
          </p:txBody>
        </p:sp>
        <p:sp>
          <p:nvSpPr>
            <p:cNvPr id="46103" name="Rectangle 34"/>
            <p:cNvSpPr>
              <a:spLocks noChangeArrowheads="1"/>
            </p:cNvSpPr>
            <p:nvPr/>
          </p:nvSpPr>
          <p:spPr bwMode="auto">
            <a:xfrm>
              <a:off x="3820690" y="2650331"/>
              <a:ext cx="1228220" cy="875461"/>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985" tIns="53492" rIns="106985" bIns="53492">
              <a:spAutoFit/>
            </a:bodyPr>
            <a:lstStyle/>
            <a:p>
              <a:pPr algn="ctr">
                <a:lnSpc>
                  <a:spcPct val="120000"/>
                </a:lnSpc>
              </a:pPr>
              <a:r>
                <a:rPr lang="zh-CN" altLang="en-US" sz="1400">
                  <a:solidFill>
                    <a:schemeClr val="bg1"/>
                  </a:solidFill>
                  <a:ea typeface="微软雅黑" pitchFamily="34" charset="-122"/>
                </a:rPr>
                <a:t>添加</a:t>
              </a:r>
            </a:p>
            <a:p>
              <a:pPr algn="ctr">
                <a:lnSpc>
                  <a:spcPct val="120000"/>
                </a:lnSpc>
              </a:pPr>
              <a:r>
                <a:rPr lang="zh-CN" altLang="en-US" sz="1400">
                  <a:solidFill>
                    <a:schemeClr val="bg1"/>
                  </a:solidFill>
                  <a:ea typeface="微软雅黑" pitchFamily="34" charset="-122"/>
                </a:rPr>
                <a:t>文字</a:t>
              </a:r>
            </a:p>
          </p:txBody>
        </p:sp>
        <p:sp>
          <p:nvSpPr>
            <p:cNvPr id="46104" name="Rectangle 35"/>
            <p:cNvSpPr>
              <a:spLocks noChangeArrowheads="1"/>
            </p:cNvSpPr>
            <p:nvPr/>
          </p:nvSpPr>
          <p:spPr bwMode="auto">
            <a:xfrm>
              <a:off x="6987258" y="2496978"/>
              <a:ext cx="2766498" cy="1237544"/>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985" tIns="53492" rIns="106985" bIns="53492">
              <a:spAutoFit/>
            </a:bodyPr>
            <a:lstStyle/>
            <a:p>
              <a:pPr algn="r">
                <a:lnSpc>
                  <a:spcPct val="120000"/>
                </a:lnSpc>
              </a:pPr>
              <a:r>
                <a:rPr lang="zh-CN" altLang="en-US" sz="1400">
                  <a:ea typeface="微软雅黑" pitchFamily="34" charset="-122"/>
                </a:rPr>
                <a:t>单击添加文字</a:t>
              </a:r>
            </a:p>
            <a:p>
              <a:pPr algn="r">
                <a:lnSpc>
                  <a:spcPct val="120000"/>
                </a:lnSpc>
              </a:pPr>
              <a:r>
                <a:rPr lang="zh-CN" altLang="en-US" sz="1400">
                  <a:ea typeface="微软雅黑" pitchFamily="34" charset="-122"/>
                </a:rPr>
                <a:t>单击添加文字</a:t>
              </a:r>
            </a:p>
            <a:p>
              <a:pPr algn="r">
                <a:lnSpc>
                  <a:spcPct val="120000"/>
                </a:lnSpc>
              </a:pPr>
              <a:r>
                <a:rPr lang="zh-CN" altLang="en-US" sz="1400">
                  <a:ea typeface="微软雅黑" pitchFamily="34" charset="-122"/>
                </a:rPr>
                <a:t>单击添加文字</a:t>
              </a:r>
            </a:p>
          </p:txBody>
        </p:sp>
        <p:sp>
          <p:nvSpPr>
            <p:cNvPr id="46105" name="Rectangle 36"/>
            <p:cNvSpPr>
              <a:spLocks noChangeArrowheads="1"/>
            </p:cNvSpPr>
            <p:nvPr/>
          </p:nvSpPr>
          <p:spPr bwMode="auto">
            <a:xfrm>
              <a:off x="6403153" y="2650331"/>
              <a:ext cx="1228220" cy="875461"/>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985" tIns="53492" rIns="106985" bIns="53492">
              <a:spAutoFit/>
            </a:bodyPr>
            <a:lstStyle/>
            <a:p>
              <a:pPr algn="ctr">
                <a:lnSpc>
                  <a:spcPct val="120000"/>
                </a:lnSpc>
              </a:pPr>
              <a:r>
                <a:rPr lang="zh-CN" altLang="en-US" sz="1400">
                  <a:solidFill>
                    <a:schemeClr val="bg1"/>
                  </a:solidFill>
                  <a:ea typeface="微软雅黑" pitchFamily="34" charset="-122"/>
                </a:rPr>
                <a:t>添加</a:t>
              </a:r>
            </a:p>
            <a:p>
              <a:pPr algn="ctr">
                <a:lnSpc>
                  <a:spcPct val="120000"/>
                </a:lnSpc>
              </a:pPr>
              <a:r>
                <a:rPr lang="zh-CN" altLang="en-US" sz="1400">
                  <a:solidFill>
                    <a:schemeClr val="bg1"/>
                  </a:solidFill>
                  <a:ea typeface="微软雅黑" pitchFamily="34" charset="-122"/>
                </a:rPr>
                <a:t>文字</a:t>
              </a:r>
            </a:p>
          </p:txBody>
        </p:sp>
      </p:grpSp>
      <p:sp>
        <p:nvSpPr>
          <p:cNvPr id="46083" name="WordArt 79"/>
          <p:cNvSpPr>
            <a:spLocks noChangeArrowheads="1" noChangeShapeType="1" noTextEdit="1"/>
          </p:cNvSpPr>
          <p:nvPr/>
        </p:nvSpPr>
        <p:spPr bwMode="auto">
          <a:xfrm>
            <a:off x="2796082" y="3737464"/>
            <a:ext cx="3889160" cy="38012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72545" tIns="36273" rIns="72545" bIns="36273" fromWordArt="1">
            <a:prstTxWarp prst="textPlain">
              <a:avLst>
                <a:gd name="adj" fmla="val 50000"/>
              </a:avLst>
            </a:prstTxWarp>
          </a:bodyPr>
          <a:lstStyle/>
          <a:p>
            <a:pPr algn="ctr"/>
            <a:r>
              <a:rPr lang="zh-CN" altLang="en-US" sz="3300" kern="10" dirty="0">
                <a:solidFill>
                  <a:srgbClr val="FF0000"/>
                </a:solidFill>
                <a:latin typeface="微软雅黑"/>
                <a:ea typeface="微软雅黑"/>
              </a:rPr>
              <a:t>双击此处添加标题文字</a:t>
            </a:r>
          </a:p>
        </p:txBody>
      </p:sp>
      <p:sp>
        <p:nvSpPr>
          <p:cNvPr id="46084" name="Rectangle 80"/>
          <p:cNvSpPr>
            <a:spLocks noChangeArrowheads="1"/>
          </p:cNvSpPr>
          <p:nvPr/>
        </p:nvSpPr>
        <p:spPr bwMode="auto">
          <a:xfrm>
            <a:off x="1428967" y="4106328"/>
            <a:ext cx="6624298" cy="541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4809" tIns="42400" rIns="84809" bIns="42400">
            <a:spAutoFit/>
          </a:bodyPr>
          <a:lstStyle/>
          <a:p>
            <a:pPr algn="ctr">
              <a:lnSpc>
                <a:spcPct val="120000"/>
              </a:lnSpc>
            </a:pPr>
            <a:r>
              <a:rPr lang="zh-CN" altLang="en-US" sz="1100" b="0">
                <a:latin typeface="微软雅黑" pitchFamily="34" charset="-122"/>
                <a:ea typeface="微软雅黑" pitchFamily="34" charset="-122"/>
              </a:rPr>
              <a:t>单击此处添加文字内容  单击此处添加文字内容</a:t>
            </a:r>
          </a:p>
          <a:p>
            <a:pPr algn="ctr">
              <a:lnSpc>
                <a:spcPct val="120000"/>
              </a:lnSpc>
            </a:pPr>
            <a:r>
              <a:rPr lang="zh-CN" altLang="en-US" sz="1100" b="0">
                <a:latin typeface="微软雅黑" pitchFamily="34" charset="-122"/>
                <a:ea typeface="微软雅黑" pitchFamily="34" charset="-122"/>
              </a:rPr>
              <a:t>单击此处添加文字内容  单击此处添加文字内容</a:t>
            </a:r>
          </a:p>
        </p:txBody>
      </p:sp>
      <p:sp>
        <p:nvSpPr>
          <p:cNvPr id="4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500" advClick="0" advTm="8000">
        <p14:window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heel(4)">
                                      <p:cBhvr>
                                        <p:cTn id="7" dur="10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52" presetClass="entr" presetSubtype="0" fill="hold" nodeType="clickEffect">
                                  <p:stCondLst>
                                    <p:cond delay="0"/>
                                  </p:stCondLst>
                                  <p:childTnLst>
                                    <p:set>
                                      <p:cBhvr>
                                        <p:cTn id="11" dur="1" fill="hold">
                                          <p:stCondLst>
                                            <p:cond delay="0"/>
                                          </p:stCondLst>
                                        </p:cTn>
                                        <p:tgtEl>
                                          <p:spTgt spid="46082"/>
                                        </p:tgtEl>
                                        <p:attrNameLst>
                                          <p:attrName>style.visibility</p:attrName>
                                        </p:attrNameLst>
                                      </p:cBhvr>
                                      <p:to>
                                        <p:strVal val="visible"/>
                                      </p:to>
                                    </p:set>
                                    <p:animScale>
                                      <p:cBhvr>
                                        <p:cTn id="12" dur="1000" decel="50000" fill="hold">
                                          <p:stCondLst>
                                            <p:cond delay="0"/>
                                          </p:stCondLst>
                                        </p:cTn>
                                        <p:tgtEl>
                                          <p:spTgt spid="460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6082"/>
                                        </p:tgtEl>
                                        <p:attrNameLst>
                                          <p:attrName>ppt_x</p:attrName>
                                          <p:attrName>ppt_y</p:attrName>
                                        </p:attrNameLst>
                                      </p:cBhvr>
                                    </p:animMotion>
                                    <p:animEffect transition="in" filter="fade">
                                      <p:cBhvr>
                                        <p:cTn id="14" dur="1000"/>
                                        <p:tgtEl>
                                          <p:spTgt spid="46082"/>
                                        </p:tgtEl>
                                      </p:cBhvr>
                                    </p:animEffect>
                                  </p:childTnLst>
                                </p:cTn>
                              </p:par>
                            </p:childTnLst>
                          </p:cTn>
                        </p:par>
                      </p:childTnLst>
                    </p:cTn>
                  </p:par>
                  <p:par>
                    <p:cTn id="15" fill="hold">
                      <p:stCondLst>
                        <p:cond delay="indefinite"/>
                      </p:stCondLst>
                      <p:childTnLst>
                        <p:par>
                          <p:cTn id="16" fill="hold">
                            <p:stCondLst>
                              <p:cond delay="0"/>
                            </p:stCondLst>
                            <p:childTnLst>
                              <p:par>
                                <p:cTn id="17" presetID="56" presetClass="entr" presetSubtype="0" fill="hold" grpId="1" nodeType="clickEffect">
                                  <p:stCondLst>
                                    <p:cond delay="0"/>
                                  </p:stCondLst>
                                  <p:iterate type="lt">
                                    <p:tmPct val="10000"/>
                                  </p:iterate>
                                  <p:childTnLst>
                                    <p:set>
                                      <p:cBhvr>
                                        <p:cTn id="18" dur="1" fill="hold">
                                          <p:stCondLst>
                                            <p:cond delay="0"/>
                                          </p:stCondLst>
                                        </p:cTn>
                                        <p:tgtEl>
                                          <p:spTgt spid="46083"/>
                                        </p:tgtEl>
                                        <p:attrNameLst>
                                          <p:attrName>style.visibility</p:attrName>
                                        </p:attrNameLst>
                                      </p:cBhvr>
                                      <p:to>
                                        <p:strVal val="visible"/>
                                      </p:to>
                                    </p:set>
                                    <p:anim by="(-#ppt_w*2)" calcmode="lin" valueType="num">
                                      <p:cBhvr rctx="PPT">
                                        <p:cTn id="19" dur="500" autoRev="1" fill="hold">
                                          <p:stCondLst>
                                            <p:cond delay="0"/>
                                          </p:stCondLst>
                                        </p:cTn>
                                        <p:tgtEl>
                                          <p:spTgt spid="46083"/>
                                        </p:tgtEl>
                                        <p:attrNameLst>
                                          <p:attrName>ppt_w</p:attrName>
                                        </p:attrNameLst>
                                      </p:cBhvr>
                                    </p:anim>
                                    <p:anim by="(#ppt_w*0.50)" calcmode="lin" valueType="num">
                                      <p:cBhvr>
                                        <p:cTn id="20" dur="500" decel="50000" autoRev="1" fill="hold">
                                          <p:stCondLst>
                                            <p:cond delay="0"/>
                                          </p:stCondLst>
                                        </p:cTn>
                                        <p:tgtEl>
                                          <p:spTgt spid="46083"/>
                                        </p:tgtEl>
                                        <p:attrNameLst>
                                          <p:attrName>ppt_x</p:attrName>
                                        </p:attrNameLst>
                                      </p:cBhvr>
                                    </p:anim>
                                    <p:anim from="(-#ppt_h/2)" to="(#ppt_y)" calcmode="lin" valueType="num">
                                      <p:cBhvr>
                                        <p:cTn id="21" dur="1000" fill="hold">
                                          <p:stCondLst>
                                            <p:cond delay="0"/>
                                          </p:stCondLst>
                                        </p:cTn>
                                        <p:tgtEl>
                                          <p:spTgt spid="46083"/>
                                        </p:tgtEl>
                                        <p:attrNameLst>
                                          <p:attrName>ppt_y</p:attrName>
                                        </p:attrNameLst>
                                      </p:cBhvr>
                                    </p:anim>
                                    <p:animRot by="21600000">
                                      <p:cBhvr>
                                        <p:cTn id="22" dur="1000" fill="hold">
                                          <p:stCondLst>
                                            <p:cond delay="0"/>
                                          </p:stCondLst>
                                        </p:cTn>
                                        <p:tgtEl>
                                          <p:spTgt spid="46083"/>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6084"/>
                                        </p:tgtEl>
                                        <p:attrNameLst>
                                          <p:attrName>style.visibility</p:attrName>
                                        </p:attrNameLst>
                                      </p:cBhvr>
                                      <p:to>
                                        <p:strVal val="visible"/>
                                      </p:to>
                                    </p:set>
                                    <p:anim calcmode="lin" valueType="num">
                                      <p:cBhvr>
                                        <p:cTn id="26" dur="500" fill="hold"/>
                                        <p:tgtEl>
                                          <p:spTgt spid="46084"/>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6084"/>
                                        </p:tgtEl>
                                        <p:attrNameLst>
                                          <p:attrName>ppt_y</p:attrName>
                                        </p:attrNameLst>
                                      </p:cBhvr>
                                      <p:tavLst>
                                        <p:tav tm="0">
                                          <p:val>
                                            <p:strVal val="#ppt_y"/>
                                          </p:val>
                                        </p:tav>
                                        <p:tav tm="100000">
                                          <p:val>
                                            <p:strVal val="#ppt_y"/>
                                          </p:val>
                                        </p:tav>
                                      </p:tavLst>
                                    </p:anim>
                                    <p:anim calcmode="lin" valueType="num">
                                      <p:cBhvr>
                                        <p:cTn id="28" dur="500" fill="hold"/>
                                        <p:tgtEl>
                                          <p:spTgt spid="46084"/>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608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1"/>
      <p:bldP spid="46084" grpId="0"/>
      <p:bldP spid="4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4" name="平行四边形 36"/>
          <p:cNvSpPr>
            <a:spLocks noChangeArrowheads="1"/>
          </p:cNvSpPr>
          <p:nvPr/>
        </p:nvSpPr>
        <p:spPr bwMode="auto">
          <a:xfrm flipH="1">
            <a:off x="1326854" y="2783401"/>
            <a:ext cx="1691878" cy="1372790"/>
          </a:xfrm>
          <a:prstGeom prst="parallelogram">
            <a:avLst>
              <a:gd name="adj" fmla="val 53600"/>
            </a:avLst>
          </a:prstGeom>
          <a:solidFill>
            <a:srgbClr val="C00000"/>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15" name="平行四边形 37"/>
          <p:cNvSpPr>
            <a:spLocks noChangeArrowheads="1"/>
          </p:cNvSpPr>
          <p:nvPr/>
        </p:nvSpPr>
        <p:spPr bwMode="auto">
          <a:xfrm flipH="1">
            <a:off x="2787750" y="2792926"/>
            <a:ext cx="1691879" cy="1372790"/>
          </a:xfrm>
          <a:prstGeom prst="parallelogram">
            <a:avLst>
              <a:gd name="adj" fmla="val 53600"/>
            </a:avLst>
          </a:prstGeom>
          <a:solidFill>
            <a:srgbClr val="C00000"/>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16" name="平行四边形 38"/>
          <p:cNvSpPr>
            <a:spLocks noChangeArrowheads="1"/>
          </p:cNvSpPr>
          <p:nvPr/>
        </p:nvSpPr>
        <p:spPr bwMode="auto">
          <a:xfrm flipH="1">
            <a:off x="4239123" y="2811976"/>
            <a:ext cx="1691878" cy="1349310"/>
          </a:xfrm>
          <a:prstGeom prst="parallelogram">
            <a:avLst>
              <a:gd name="adj" fmla="val 53600"/>
            </a:avLst>
          </a:prstGeom>
          <a:solidFill>
            <a:srgbClr val="C00000"/>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17" name="平行四边形 39"/>
          <p:cNvSpPr>
            <a:spLocks noChangeArrowheads="1"/>
          </p:cNvSpPr>
          <p:nvPr/>
        </p:nvSpPr>
        <p:spPr bwMode="auto">
          <a:xfrm flipH="1">
            <a:off x="5709544" y="2792926"/>
            <a:ext cx="1691879" cy="1372790"/>
          </a:xfrm>
          <a:prstGeom prst="parallelogram">
            <a:avLst>
              <a:gd name="adj" fmla="val 53600"/>
            </a:avLst>
          </a:prstGeom>
          <a:solidFill>
            <a:srgbClr val="C00000"/>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grpSp>
        <p:nvGrpSpPr>
          <p:cNvPr id="18" name="Group 6"/>
          <p:cNvGrpSpPr>
            <a:grpSpLocks/>
          </p:cNvGrpSpPr>
          <p:nvPr/>
        </p:nvGrpSpPr>
        <p:grpSpPr bwMode="auto">
          <a:xfrm>
            <a:off x="596405" y="2780161"/>
            <a:ext cx="1693069" cy="1371600"/>
            <a:chOff x="12698" y="0"/>
            <a:chExt cx="2257034" cy="1830287"/>
          </a:xfrm>
          <a:solidFill>
            <a:srgbClr val="3CBDDA"/>
          </a:solidFill>
        </p:grpSpPr>
        <p:sp>
          <p:nvSpPr>
            <p:cNvPr id="19" name="平行四边形 40"/>
            <p:cNvSpPr>
              <a:spLocks noChangeArrowheads="1"/>
            </p:cNvSpPr>
            <p:nvPr/>
          </p:nvSpPr>
          <p:spPr bwMode="auto">
            <a:xfrm>
              <a:off x="12698" y="0"/>
              <a:ext cx="2257034" cy="1830287"/>
            </a:xfrm>
            <a:prstGeom prst="parallelogram">
              <a:avLst>
                <a:gd name="adj" fmla="val 53631"/>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20" name="TextBox 41"/>
            <p:cNvSpPr txBox="1">
              <a:spLocks noChangeArrowheads="1"/>
            </p:cNvSpPr>
            <p:nvPr/>
          </p:nvSpPr>
          <p:spPr bwMode="auto">
            <a:xfrm>
              <a:off x="719791" y="686370"/>
              <a:ext cx="861625" cy="4928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21" name="Group 9"/>
          <p:cNvGrpSpPr>
            <a:grpSpLocks/>
          </p:cNvGrpSpPr>
          <p:nvPr/>
        </p:nvGrpSpPr>
        <p:grpSpPr bwMode="auto">
          <a:xfrm>
            <a:off x="2052539" y="2789686"/>
            <a:ext cx="1693069" cy="1371600"/>
            <a:chOff x="0" y="0"/>
            <a:chExt cx="2257034" cy="1830287"/>
          </a:xfrm>
          <a:solidFill>
            <a:srgbClr val="FF0000"/>
          </a:solidFill>
        </p:grpSpPr>
        <p:sp>
          <p:nvSpPr>
            <p:cNvPr id="22" name="平行四边形 42"/>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23" name="TextBox 43"/>
            <p:cNvSpPr txBox="1">
              <a:spLocks noChangeArrowheads="1"/>
            </p:cNvSpPr>
            <p:nvPr/>
          </p:nvSpPr>
          <p:spPr bwMode="auto">
            <a:xfrm>
              <a:off x="732494" y="686370"/>
              <a:ext cx="861625" cy="492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24" name="Group 12"/>
          <p:cNvGrpSpPr>
            <a:grpSpLocks/>
          </p:cNvGrpSpPr>
          <p:nvPr/>
        </p:nvGrpSpPr>
        <p:grpSpPr bwMode="auto">
          <a:xfrm>
            <a:off x="3514626" y="2801592"/>
            <a:ext cx="1691879" cy="1372791"/>
            <a:chOff x="0" y="0"/>
            <a:chExt cx="2257034" cy="1830287"/>
          </a:xfrm>
          <a:solidFill>
            <a:srgbClr val="FF0000"/>
          </a:solidFill>
        </p:grpSpPr>
        <p:sp>
          <p:nvSpPr>
            <p:cNvPr id="25" name="平行四边形 44"/>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26" name="TextBox 45"/>
            <p:cNvSpPr txBox="1">
              <a:spLocks noChangeArrowheads="1"/>
            </p:cNvSpPr>
            <p:nvPr/>
          </p:nvSpPr>
          <p:spPr bwMode="auto">
            <a:xfrm>
              <a:off x="743981" y="683086"/>
              <a:ext cx="862231" cy="4924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27" name="Group 15"/>
          <p:cNvGrpSpPr>
            <a:grpSpLocks/>
          </p:cNvGrpSpPr>
          <p:nvPr/>
        </p:nvGrpSpPr>
        <p:grpSpPr bwMode="auto">
          <a:xfrm>
            <a:off x="4974333" y="2780161"/>
            <a:ext cx="1693069" cy="1394222"/>
            <a:chOff x="0" y="0"/>
            <a:chExt cx="2257034" cy="1830287"/>
          </a:xfrm>
          <a:solidFill>
            <a:srgbClr val="FF0000"/>
          </a:solidFill>
        </p:grpSpPr>
        <p:sp>
          <p:nvSpPr>
            <p:cNvPr id="28" name="平行四边形 46"/>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29" name="TextBox 47"/>
            <p:cNvSpPr txBox="1">
              <a:spLocks noChangeArrowheads="1"/>
            </p:cNvSpPr>
            <p:nvPr/>
          </p:nvSpPr>
          <p:spPr bwMode="auto">
            <a:xfrm>
              <a:off x="720900" y="686370"/>
              <a:ext cx="861625" cy="492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30" name="Group 18"/>
          <p:cNvGrpSpPr>
            <a:grpSpLocks/>
          </p:cNvGrpSpPr>
          <p:nvPr/>
        </p:nvGrpSpPr>
        <p:grpSpPr bwMode="auto">
          <a:xfrm>
            <a:off x="6703121" y="1830042"/>
            <a:ext cx="1559719" cy="2720579"/>
            <a:chOff x="0" y="0"/>
            <a:chExt cx="2080515" cy="3627839"/>
          </a:xfrm>
          <a:solidFill>
            <a:srgbClr val="FF0000"/>
          </a:solidFill>
        </p:grpSpPr>
        <p:sp>
          <p:nvSpPr>
            <p:cNvPr id="31" name="下箭头 3"/>
            <p:cNvSpPr>
              <a:spLocks/>
            </p:cNvSpPr>
            <p:nvPr/>
          </p:nvSpPr>
          <p:spPr bwMode="auto">
            <a:xfrm rot="12477797">
              <a:off x="0" y="0"/>
              <a:ext cx="2080515" cy="3627839"/>
            </a:xfrm>
            <a:custGeom>
              <a:avLst/>
              <a:gdLst>
                <a:gd name="T0" fmla="*/ 1098281 w 2196564"/>
                <a:gd name="T1" fmla="*/ 3710931 h 3710931"/>
                <a:gd name="T2" fmla="*/ 0 w 2196564"/>
                <a:gd name="T3" fmla="*/ 2770484 h 3710931"/>
                <a:gd name="T4" fmla="*/ 491085 w 2196564"/>
                <a:gd name="T5" fmla="*/ 2770484 h 3710931"/>
                <a:gd name="T6" fmla="*/ 491086 w 2196564"/>
                <a:gd name="T7" fmla="*/ 1830036 h 3710931"/>
                <a:gd name="T8" fmla="*/ 519177 w 2196564"/>
                <a:gd name="T9" fmla="*/ 646548 h 3710931"/>
                <a:gd name="T10" fmla="*/ 1737040 w 2196564"/>
                <a:gd name="T11" fmla="*/ 0 h 3710931"/>
                <a:gd name="T12" fmla="*/ 1728073 w 2196564"/>
                <a:gd name="T13" fmla="*/ 2124445 h 3710931"/>
                <a:gd name="T14" fmla="*/ 1705477 w 2196564"/>
                <a:gd name="T15" fmla="*/ 2770484 h 3710931"/>
                <a:gd name="T16" fmla="*/ 2196564 w 2196564"/>
                <a:gd name="T17" fmla="*/ 2770484 h 3710931"/>
                <a:gd name="T18" fmla="*/ 1098281 w 2196564"/>
                <a:gd name="T19" fmla="*/ 3710931 h 3710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32" name="TextBox 49"/>
            <p:cNvSpPr txBox="1">
              <a:spLocks noChangeArrowheads="1"/>
            </p:cNvSpPr>
            <p:nvPr/>
          </p:nvSpPr>
          <p:spPr bwMode="auto">
            <a:xfrm rot="18066292">
              <a:off x="-62565" y="1742960"/>
              <a:ext cx="2093111" cy="4926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单击增加标题</a:t>
              </a:r>
            </a:p>
          </p:txBody>
        </p:sp>
      </p:grpSp>
      <p:sp>
        <p:nvSpPr>
          <p:cNvPr id="33" name="矩形 50"/>
          <p:cNvSpPr>
            <a:spLocks noChangeArrowheads="1"/>
          </p:cNvSpPr>
          <p:nvPr/>
        </p:nvSpPr>
        <p:spPr bwMode="auto">
          <a:xfrm>
            <a:off x="1217317" y="1341553"/>
            <a:ext cx="4555331" cy="120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FontTx/>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个性定制服务。我们秉承“给您演示的光和热”的理念，为您分担职场压力</a:t>
            </a:r>
            <a:r>
              <a:rPr lang="en-US" altLang="zh-CN" sz="1200">
                <a:solidFill>
                  <a:srgbClr val="000000"/>
                </a:solidFill>
                <a:latin typeface="微软雅黑" pitchFamily="34" charset="-122"/>
                <a:ea typeface="微软雅黑" pitchFamily="34" charset="-122"/>
              </a:rPr>
              <a:t>,</a:t>
            </a:r>
            <a:r>
              <a:rPr lang="zh-CN" altLang="en-US" sz="1200">
                <a:solidFill>
                  <a:srgbClr val="000000"/>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altLang="zh-CN" sz="1200">
              <a:solidFill>
                <a:srgbClr val="000000"/>
              </a:solidFill>
              <a:latin typeface="微软雅黑" pitchFamily="34" charset="-122"/>
              <a:ea typeface="微软雅黑" pitchFamily="34" charset="-122"/>
            </a:endParaRPr>
          </a:p>
          <a:p>
            <a:pPr>
              <a:lnSpc>
                <a:spcPct val="100000"/>
              </a:lnSpc>
              <a:spcBef>
                <a:spcPct val="0"/>
              </a:spcBef>
              <a:buFontTx/>
              <a:buNone/>
            </a:pPr>
            <a:endParaRPr lang="en-US" altLang="zh-CN" sz="120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1463644561"/>
      </p:ext>
    </p:extLst>
  </p:cSld>
  <p:clrMapOvr>
    <a:masterClrMapping/>
  </p:clrMapOvr>
  <mc:AlternateContent xmlns:mc="http://schemas.openxmlformats.org/markup-compatibility/2006" xmlns:p14="http://schemas.microsoft.com/office/powerpoint/2010/main">
    <mc:Choice Requires="p14">
      <p:transition spd="slow" p14:dur="1200" advClick="0" advTm="8000">
        <p:dissolve/>
      </p:transition>
    </mc:Choice>
    <mc:Fallback xmlns="">
      <p:transition spd="slow" advClick="0" advTm="8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heel(4)">
                                      <p:cBhvr>
                                        <p:cTn id="7" dur="1000"/>
                                        <p:tgtEl>
                                          <p:spTgt spid="71"/>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300"/>
                                        <p:tgtEl>
                                          <p:spTgt spid="18"/>
                                        </p:tgtEl>
                                      </p:cBhvr>
                                    </p:animEffect>
                                  </p:childTnLst>
                                </p:cTn>
                              </p:par>
                            </p:childTnLst>
                          </p:cTn>
                        </p:par>
                        <p:par>
                          <p:cTn id="12" fill="hold">
                            <p:stCondLst>
                              <p:cond delay="1300"/>
                            </p:stCondLst>
                            <p:childTnLst>
                              <p:par>
                                <p:cTn id="13" presetID="2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300"/>
                                        <p:tgtEl>
                                          <p:spTgt spid="14"/>
                                        </p:tgtEl>
                                      </p:cBhvr>
                                    </p:animEffect>
                                  </p:childTnLst>
                                </p:cTn>
                              </p:par>
                            </p:childTnLst>
                          </p:cTn>
                        </p:par>
                        <p:par>
                          <p:cTn id="16" fill="hold">
                            <p:stCondLst>
                              <p:cond delay="1600"/>
                            </p:stCondLst>
                            <p:childTnLst>
                              <p:par>
                                <p:cTn id="17" presetID="22" presetClass="entr" presetSubtype="4"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300"/>
                                        <p:tgtEl>
                                          <p:spTgt spid="21"/>
                                        </p:tgtEl>
                                      </p:cBhvr>
                                    </p:animEffect>
                                  </p:childTnLst>
                                </p:cTn>
                              </p:par>
                            </p:childTnLst>
                          </p:cTn>
                        </p:par>
                        <p:par>
                          <p:cTn id="20" fill="hold">
                            <p:stCondLst>
                              <p:cond delay="1900"/>
                            </p:stCondLst>
                            <p:childTnLst>
                              <p:par>
                                <p:cTn id="21" presetID="22" presetClass="entr" presetSubtype="1"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300"/>
                                        <p:tgtEl>
                                          <p:spTgt spid="15"/>
                                        </p:tgtEl>
                                      </p:cBhvr>
                                    </p:animEffect>
                                  </p:childTnLst>
                                </p:cTn>
                              </p:par>
                            </p:childTnLst>
                          </p:cTn>
                        </p:par>
                        <p:par>
                          <p:cTn id="24" fill="hold">
                            <p:stCondLst>
                              <p:cond delay="2200"/>
                            </p:stCondLst>
                            <p:childTnLst>
                              <p:par>
                                <p:cTn id="25" presetID="22" presetClass="entr" presetSubtype="4"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300"/>
                                        <p:tgtEl>
                                          <p:spTgt spid="24"/>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300"/>
                                        <p:tgtEl>
                                          <p:spTgt spid="16"/>
                                        </p:tgtEl>
                                      </p:cBhvr>
                                    </p:animEffect>
                                  </p:childTnLst>
                                </p:cTn>
                              </p:par>
                            </p:childTnLst>
                          </p:cTn>
                        </p:par>
                        <p:par>
                          <p:cTn id="32" fill="hold">
                            <p:stCondLst>
                              <p:cond delay="2800"/>
                            </p:stCondLst>
                            <p:childTnLst>
                              <p:par>
                                <p:cTn id="33" presetID="22" presetClass="entr" presetSubtype="4"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down)">
                                      <p:cBhvr>
                                        <p:cTn id="35" dur="300"/>
                                        <p:tgtEl>
                                          <p:spTgt spid="27"/>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up)">
                                      <p:cBhvr>
                                        <p:cTn id="39" dur="300"/>
                                        <p:tgtEl>
                                          <p:spTgt spid="17"/>
                                        </p:tgtEl>
                                      </p:cBhvr>
                                    </p:animEffect>
                                  </p:childTnLst>
                                </p:cTn>
                              </p:par>
                            </p:childTnLst>
                          </p:cTn>
                        </p:par>
                        <p:par>
                          <p:cTn id="40" fill="hold">
                            <p:stCondLst>
                              <p:cond delay="3400"/>
                            </p:stCondLst>
                            <p:childTnLst>
                              <p:par>
                                <p:cTn id="41" presetID="2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down)">
                                      <p:cBhvr>
                                        <p:cTn id="43" dur="300"/>
                                        <p:tgtEl>
                                          <p:spTgt spid="30"/>
                                        </p:tgtEl>
                                      </p:cBhvr>
                                    </p:animEffect>
                                  </p:childTnLst>
                                </p:cTn>
                              </p:par>
                            </p:childTnLst>
                          </p:cTn>
                        </p:par>
                        <p:par>
                          <p:cTn id="44" fill="hold">
                            <p:stCondLst>
                              <p:cond delay="3700"/>
                            </p:stCondLst>
                            <p:childTnLst>
                              <p:par>
                                <p:cTn id="45" presetID="31"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 calcmode="lin" valueType="num">
                                      <p:cBhvr>
                                        <p:cTn id="49" dur="500" fill="hold"/>
                                        <p:tgtEl>
                                          <p:spTgt spid="33"/>
                                        </p:tgtEl>
                                        <p:attrNameLst>
                                          <p:attrName>style.rotation</p:attrName>
                                        </p:attrNameLst>
                                      </p:cBhvr>
                                      <p:tavLst>
                                        <p:tav tm="0">
                                          <p:val>
                                            <p:fltVal val="90"/>
                                          </p:val>
                                        </p:tav>
                                        <p:tav tm="100000">
                                          <p:val>
                                            <p:fltVal val="0"/>
                                          </p:val>
                                        </p:tav>
                                      </p:tavLst>
                                    </p:anim>
                                    <p:animEffect transition="in" filter="fade">
                                      <p:cBhvr>
                                        <p:cTn id="5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4" grpId="0" animBg="1" autoUpdateAnimBg="0"/>
      <p:bldP spid="15" grpId="0" animBg="1" autoUpdateAnimBg="0"/>
      <p:bldP spid="16" grpId="0" animBg="1" autoUpdateAnimBg="0"/>
      <p:bldP spid="17" grpId="0" animBg="1" autoUpdateAnimBg="0"/>
      <p:bldP spid="33"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06" name="Group 5"/>
          <p:cNvGrpSpPr>
            <a:grpSpLocks/>
          </p:cNvGrpSpPr>
          <p:nvPr/>
        </p:nvGrpSpPr>
        <p:grpSpPr bwMode="auto">
          <a:xfrm>
            <a:off x="1187625" y="2842432"/>
            <a:ext cx="3527425" cy="1070133"/>
            <a:chOff x="0" y="0"/>
            <a:chExt cx="4236496" cy="1427243"/>
          </a:xfrm>
        </p:grpSpPr>
        <p:sp>
          <p:nvSpPr>
            <p:cNvPr id="107" name="Freeform 12"/>
            <p:cNvSpPr>
              <a:spLocks/>
            </p:cNvSpPr>
            <p:nvPr/>
          </p:nvSpPr>
          <p:spPr bwMode="auto">
            <a:xfrm>
              <a:off x="0" y="638069"/>
              <a:ext cx="4236496" cy="770580"/>
            </a:xfrm>
            <a:custGeom>
              <a:avLst/>
              <a:gdLst>
                <a:gd name="T0" fmla="*/ 10013 w 10013"/>
                <a:gd name="T1" fmla="*/ 4487 h 10091"/>
                <a:gd name="T2" fmla="*/ 8648 w 10013"/>
                <a:gd name="T3" fmla="*/ 7634 h 10091"/>
                <a:gd name="T4" fmla="*/ 3134 w 10013"/>
                <a:gd name="T5" fmla="*/ 6553 h 10091"/>
                <a:gd name="T6" fmla="*/ 3595 w 10013"/>
                <a:gd name="T7" fmla="*/ 8814 h 10091"/>
                <a:gd name="T8" fmla="*/ 14 w 10013"/>
                <a:gd name="T9" fmla="*/ 10091 h 10091"/>
                <a:gd name="T10" fmla="*/ 33 w 10013"/>
                <a:gd name="T11" fmla="*/ 6434 h 10091"/>
                <a:gd name="T12" fmla="*/ 2230 w 10013"/>
                <a:gd name="T13" fmla="*/ 3408 h 10091"/>
                <a:gd name="T14" fmla="*/ 10013 w 10013"/>
                <a:gd name="T15" fmla="*/ 4487 h 100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13" h="10091">
                  <a:moveTo>
                    <a:pt x="10013" y="4487"/>
                  </a:moveTo>
                  <a:lnTo>
                    <a:pt x="8648" y="7634"/>
                  </a:lnTo>
                  <a:cubicBezTo>
                    <a:pt x="8648" y="7634"/>
                    <a:pt x="6432" y="1047"/>
                    <a:pt x="3134" y="6553"/>
                  </a:cubicBezTo>
                  <a:cubicBezTo>
                    <a:pt x="3288" y="7306"/>
                    <a:pt x="3441" y="8061"/>
                    <a:pt x="3595" y="8814"/>
                  </a:cubicBezTo>
                  <a:cubicBezTo>
                    <a:pt x="14" y="10091"/>
                    <a:pt x="643" y="9828"/>
                    <a:pt x="14" y="10091"/>
                  </a:cubicBezTo>
                  <a:cubicBezTo>
                    <a:pt x="-25" y="10107"/>
                    <a:pt x="33" y="6434"/>
                    <a:pt x="33" y="6434"/>
                  </a:cubicBezTo>
                  <a:cubicBezTo>
                    <a:pt x="815" y="5817"/>
                    <a:pt x="567" y="3733"/>
                    <a:pt x="2230" y="3408"/>
                  </a:cubicBezTo>
                  <a:cubicBezTo>
                    <a:pt x="3893" y="3083"/>
                    <a:pt x="6113" y="-4751"/>
                    <a:pt x="10013" y="4487"/>
                  </a:cubicBezTo>
                  <a:close/>
                </a:path>
              </a:pathLst>
            </a:custGeom>
            <a:gradFill flip="none" rotWithShape="1">
              <a:gsLst>
                <a:gs pos="0">
                  <a:srgbClr val="9A0000"/>
                </a:gs>
                <a:gs pos="100000">
                  <a:srgbClr val="9A000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108" name="Freeform 12"/>
            <p:cNvSpPr>
              <a:spLocks/>
            </p:cNvSpPr>
            <p:nvPr/>
          </p:nvSpPr>
          <p:spPr bwMode="auto">
            <a:xfrm>
              <a:off x="5501" y="0"/>
              <a:ext cx="4230688" cy="1133475"/>
            </a:xfrm>
            <a:custGeom>
              <a:avLst/>
              <a:gdLst>
                <a:gd name="T0" fmla="*/ 1128 w 1128"/>
                <a:gd name="T1" fmla="*/ 188 h 302"/>
                <a:gd name="T2" fmla="*/ 974 w 1128"/>
                <a:gd name="T3" fmla="*/ 252 h 302"/>
                <a:gd name="T4" fmla="*/ 352 w 1128"/>
                <a:gd name="T5" fmla="*/ 230 h 302"/>
                <a:gd name="T6" fmla="*/ 404 w 1128"/>
                <a:gd name="T7" fmla="*/ 276 h 302"/>
                <a:gd name="T8" fmla="*/ 0 w 1128"/>
                <a:gd name="T9" fmla="*/ 302 h 302"/>
                <a:gd name="T10" fmla="*/ 200 w 1128"/>
                <a:gd name="T11" fmla="*/ 128 h 302"/>
                <a:gd name="T12" fmla="*/ 250 w 1128"/>
                <a:gd name="T13" fmla="*/ 166 h 302"/>
                <a:gd name="T14" fmla="*/ 1128 w 1128"/>
                <a:gd name="T15" fmla="*/ 188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8" h="302">
                  <a:moveTo>
                    <a:pt x="1128" y="188"/>
                  </a:moveTo>
                  <a:cubicBezTo>
                    <a:pt x="974" y="252"/>
                    <a:pt x="974" y="252"/>
                    <a:pt x="974" y="252"/>
                  </a:cubicBezTo>
                  <a:cubicBezTo>
                    <a:pt x="974" y="252"/>
                    <a:pt x="724" y="118"/>
                    <a:pt x="352" y="230"/>
                  </a:cubicBezTo>
                  <a:cubicBezTo>
                    <a:pt x="404" y="276"/>
                    <a:pt x="404" y="276"/>
                    <a:pt x="404" y="276"/>
                  </a:cubicBezTo>
                  <a:cubicBezTo>
                    <a:pt x="0" y="302"/>
                    <a:pt x="0" y="302"/>
                    <a:pt x="0" y="302"/>
                  </a:cubicBezTo>
                  <a:cubicBezTo>
                    <a:pt x="200" y="128"/>
                    <a:pt x="200" y="128"/>
                    <a:pt x="200" y="128"/>
                  </a:cubicBezTo>
                  <a:cubicBezTo>
                    <a:pt x="250" y="166"/>
                    <a:pt x="250" y="166"/>
                    <a:pt x="250" y="166"/>
                  </a:cubicBezTo>
                  <a:cubicBezTo>
                    <a:pt x="250" y="166"/>
                    <a:pt x="688" y="0"/>
                    <a:pt x="1128" y="188"/>
                  </a:cubicBezTo>
                  <a:close/>
                </a:path>
              </a:pathLst>
            </a:custGeom>
            <a:gradFill flip="none" rotWithShape="1">
              <a:gsLst>
                <a:gs pos="0">
                  <a:srgbClr val="C00000"/>
                </a:gs>
                <a:gs pos="100000">
                  <a:srgbClr val="FF000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109" name="任意多边形 7"/>
            <p:cNvSpPr>
              <a:spLocks/>
            </p:cNvSpPr>
            <p:nvPr/>
          </p:nvSpPr>
          <p:spPr bwMode="auto">
            <a:xfrm>
              <a:off x="5501" y="1036179"/>
              <a:ext cx="1504411" cy="391064"/>
            </a:xfrm>
            <a:custGeom>
              <a:avLst/>
              <a:gdLst>
                <a:gd name="T0" fmla="*/ 1518249 w 1518249"/>
                <a:gd name="T1" fmla="*/ 0 h 391064"/>
                <a:gd name="T2" fmla="*/ 1518249 w 1518249"/>
                <a:gd name="T3" fmla="*/ 276045 h 391064"/>
                <a:gd name="T4" fmla="*/ 0 w 1518249"/>
                <a:gd name="T5" fmla="*/ 391064 h 391064"/>
                <a:gd name="T6" fmla="*/ 0 w 1518249"/>
                <a:gd name="T7" fmla="*/ 97766 h 391064"/>
                <a:gd name="T8" fmla="*/ 1518249 w 1518249"/>
                <a:gd name="T9" fmla="*/ 0 h 391064"/>
              </a:gdLst>
              <a:ahLst/>
              <a:cxnLst>
                <a:cxn ang="0">
                  <a:pos x="T0" y="T1"/>
                </a:cxn>
                <a:cxn ang="0">
                  <a:pos x="T2" y="T3"/>
                </a:cxn>
                <a:cxn ang="0">
                  <a:pos x="T4" y="T5"/>
                </a:cxn>
                <a:cxn ang="0">
                  <a:pos x="T6" y="T7"/>
                </a:cxn>
                <a:cxn ang="0">
                  <a:pos x="T8" y="T9"/>
                </a:cxn>
              </a:cxnLst>
              <a:rect l="0" t="0" r="r" b="b"/>
              <a:pathLst>
                <a:path w="1518249" h="391064">
                  <a:moveTo>
                    <a:pt x="1518249" y="0"/>
                  </a:moveTo>
                  <a:lnTo>
                    <a:pt x="1518249" y="276045"/>
                  </a:lnTo>
                  <a:lnTo>
                    <a:pt x="0" y="391064"/>
                  </a:lnTo>
                  <a:lnTo>
                    <a:pt x="0" y="97766"/>
                  </a:lnTo>
                  <a:lnTo>
                    <a:pt x="1518249" y="0"/>
                  </a:lnTo>
                  <a:close/>
                </a:path>
              </a:pathLst>
            </a:custGeom>
            <a:gradFill flip="none" rotWithShape="1">
              <a:gsLst>
                <a:gs pos="0">
                  <a:srgbClr val="C00000"/>
                </a:gs>
                <a:gs pos="100000">
                  <a:srgbClr val="FF000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110" name="任意多边形 8"/>
            <p:cNvSpPr>
              <a:spLocks/>
            </p:cNvSpPr>
            <p:nvPr/>
          </p:nvSpPr>
          <p:spPr bwMode="auto">
            <a:xfrm>
              <a:off x="3666516" y="714126"/>
              <a:ext cx="557841" cy="500332"/>
            </a:xfrm>
            <a:custGeom>
              <a:avLst/>
              <a:gdLst>
                <a:gd name="T0" fmla="*/ 0 w 557841"/>
                <a:gd name="T1" fmla="*/ 230038 h 500332"/>
                <a:gd name="T2" fmla="*/ 0 w 557841"/>
                <a:gd name="T3" fmla="*/ 500332 h 500332"/>
                <a:gd name="T4" fmla="*/ 557841 w 557841"/>
                <a:gd name="T5" fmla="*/ 276045 h 500332"/>
                <a:gd name="T6" fmla="*/ 557841 w 557841"/>
                <a:gd name="T7" fmla="*/ 0 h 500332"/>
                <a:gd name="T8" fmla="*/ 0 w 557841"/>
                <a:gd name="T9" fmla="*/ 230038 h 500332"/>
              </a:gdLst>
              <a:ahLst/>
              <a:cxnLst>
                <a:cxn ang="0">
                  <a:pos x="T0" y="T1"/>
                </a:cxn>
                <a:cxn ang="0">
                  <a:pos x="T2" y="T3"/>
                </a:cxn>
                <a:cxn ang="0">
                  <a:pos x="T4" y="T5"/>
                </a:cxn>
                <a:cxn ang="0">
                  <a:pos x="T6" y="T7"/>
                </a:cxn>
                <a:cxn ang="0">
                  <a:pos x="T8" y="T9"/>
                </a:cxn>
              </a:cxnLst>
              <a:rect l="0" t="0" r="r" b="b"/>
              <a:pathLst>
                <a:path w="557841" h="500332">
                  <a:moveTo>
                    <a:pt x="0" y="230038"/>
                  </a:moveTo>
                  <a:lnTo>
                    <a:pt x="0" y="500332"/>
                  </a:lnTo>
                  <a:lnTo>
                    <a:pt x="557841" y="276045"/>
                  </a:lnTo>
                  <a:lnTo>
                    <a:pt x="557841" y="0"/>
                  </a:lnTo>
                  <a:lnTo>
                    <a:pt x="0" y="230038"/>
                  </a:lnTo>
                  <a:close/>
                </a:path>
              </a:pathLst>
            </a:custGeom>
            <a:gradFill flip="none" rotWithShape="1">
              <a:gsLst>
                <a:gs pos="0">
                  <a:srgbClr val="9A0000"/>
                </a:gs>
                <a:gs pos="100000">
                  <a:srgbClr val="C0000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grpSp>
      <p:grpSp>
        <p:nvGrpSpPr>
          <p:cNvPr id="111" name="Group 10"/>
          <p:cNvGrpSpPr>
            <a:grpSpLocks/>
          </p:cNvGrpSpPr>
          <p:nvPr/>
        </p:nvGrpSpPr>
        <p:grpSpPr bwMode="auto">
          <a:xfrm>
            <a:off x="4389613" y="3323920"/>
            <a:ext cx="3286125" cy="827247"/>
            <a:chOff x="0" y="0"/>
            <a:chExt cx="4230687" cy="1183415"/>
          </a:xfrm>
        </p:grpSpPr>
        <p:sp>
          <p:nvSpPr>
            <p:cNvPr id="112" name="任意多边形 10"/>
            <p:cNvSpPr>
              <a:spLocks/>
            </p:cNvSpPr>
            <p:nvPr/>
          </p:nvSpPr>
          <p:spPr bwMode="auto">
            <a:xfrm>
              <a:off x="2741168" y="90732"/>
              <a:ext cx="291830" cy="552476"/>
            </a:xfrm>
            <a:custGeom>
              <a:avLst/>
              <a:gdLst>
                <a:gd name="T0" fmla="*/ 0 w 291830"/>
                <a:gd name="T1" fmla="*/ 0 h 476655"/>
                <a:gd name="T2" fmla="*/ 9728 w 291830"/>
                <a:gd name="T3" fmla="*/ 345332 h 476655"/>
                <a:gd name="T4" fmla="*/ 291830 w 291830"/>
                <a:gd name="T5" fmla="*/ 476655 h 476655"/>
                <a:gd name="T6" fmla="*/ 282102 w 291830"/>
                <a:gd name="T7" fmla="*/ 136187 h 476655"/>
                <a:gd name="T8" fmla="*/ 0 w 291830"/>
                <a:gd name="T9" fmla="*/ 0 h 476655"/>
              </a:gdLst>
              <a:ahLst/>
              <a:cxnLst>
                <a:cxn ang="0">
                  <a:pos x="T0" y="T1"/>
                </a:cxn>
                <a:cxn ang="0">
                  <a:pos x="T2" y="T3"/>
                </a:cxn>
                <a:cxn ang="0">
                  <a:pos x="T4" y="T5"/>
                </a:cxn>
                <a:cxn ang="0">
                  <a:pos x="T6" y="T7"/>
                </a:cxn>
                <a:cxn ang="0">
                  <a:pos x="T8" y="T9"/>
                </a:cxn>
              </a:cxnLst>
              <a:rect l="0" t="0" r="r" b="b"/>
              <a:pathLst>
                <a:path w="291830" h="476655">
                  <a:moveTo>
                    <a:pt x="0" y="0"/>
                  </a:moveTo>
                  <a:lnTo>
                    <a:pt x="9728" y="345332"/>
                  </a:lnTo>
                  <a:lnTo>
                    <a:pt x="291830" y="476655"/>
                  </a:lnTo>
                  <a:lnTo>
                    <a:pt x="282102" y="136187"/>
                  </a:lnTo>
                  <a:lnTo>
                    <a:pt x="0" y="0"/>
                  </a:lnTo>
                  <a:close/>
                </a:path>
              </a:pathLst>
            </a:custGeom>
            <a:solidFill>
              <a:srgbClr val="FF0000"/>
            </a:soli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113" name="Freeform 7"/>
            <p:cNvSpPr>
              <a:spLocks/>
            </p:cNvSpPr>
            <p:nvPr/>
          </p:nvSpPr>
          <p:spPr bwMode="auto">
            <a:xfrm>
              <a:off x="0" y="0"/>
              <a:ext cx="4230687" cy="1183415"/>
            </a:xfrm>
            <a:custGeom>
              <a:avLst/>
              <a:gdLst>
                <a:gd name="T0" fmla="*/ 0 w 10000"/>
                <a:gd name="T1" fmla="*/ 3269 h 10032"/>
                <a:gd name="T2" fmla="*/ 10 w 10000"/>
                <a:gd name="T3" fmla="*/ 6374 h 10032"/>
                <a:gd name="T4" fmla="*/ 3606 w 10000"/>
                <a:gd name="T5" fmla="*/ 9987 h 10032"/>
                <a:gd name="T6" fmla="*/ 8454 w 10000"/>
                <a:gd name="T7" fmla="*/ 7378 h 10032"/>
                <a:gd name="T8" fmla="*/ 9132 w 10000"/>
                <a:gd name="T9" fmla="*/ 8524 h 10032"/>
                <a:gd name="T10" fmla="*/ 9980 w 10000"/>
                <a:gd name="T11" fmla="*/ 3064 h 10032"/>
                <a:gd name="T12" fmla="*/ 10000 w 10000"/>
                <a:gd name="T13" fmla="*/ 1 h 10032"/>
                <a:gd name="T14" fmla="*/ 6467 w 10000"/>
                <a:gd name="T15" fmla="*/ 3621 h 10032"/>
                <a:gd name="T16" fmla="*/ 7093 w 10000"/>
                <a:gd name="T17" fmla="*/ 4958 h 10032"/>
                <a:gd name="T18" fmla="*/ 4447 w 10000"/>
                <a:gd name="T19" fmla="*/ 6423 h 10032"/>
                <a:gd name="T20" fmla="*/ 0 w 10000"/>
                <a:gd name="T21" fmla="*/ 3269 h 10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00" h="10032">
                  <a:moveTo>
                    <a:pt x="0" y="3269"/>
                  </a:moveTo>
                  <a:cubicBezTo>
                    <a:pt x="1" y="6347"/>
                    <a:pt x="1" y="6368"/>
                    <a:pt x="10" y="6374"/>
                  </a:cubicBezTo>
                  <a:cubicBezTo>
                    <a:pt x="19" y="6381"/>
                    <a:pt x="1705" y="9655"/>
                    <a:pt x="3606" y="9987"/>
                  </a:cubicBezTo>
                  <a:cubicBezTo>
                    <a:pt x="5507" y="10319"/>
                    <a:pt x="7450" y="8778"/>
                    <a:pt x="8454" y="7378"/>
                  </a:cubicBezTo>
                  <a:cubicBezTo>
                    <a:pt x="8680" y="7760"/>
                    <a:pt x="9132" y="8588"/>
                    <a:pt x="9132" y="8524"/>
                  </a:cubicBezTo>
                  <a:cubicBezTo>
                    <a:pt x="9132" y="8504"/>
                    <a:pt x="9660" y="5206"/>
                    <a:pt x="9980" y="3064"/>
                  </a:cubicBezTo>
                  <a:cubicBezTo>
                    <a:pt x="9983" y="3045"/>
                    <a:pt x="10001" y="-50"/>
                    <a:pt x="10000" y="1"/>
                  </a:cubicBezTo>
                  <a:cubicBezTo>
                    <a:pt x="8822" y="1208"/>
                    <a:pt x="6951" y="2795"/>
                    <a:pt x="6467" y="3621"/>
                  </a:cubicBezTo>
                  <a:cubicBezTo>
                    <a:pt x="5983" y="4448"/>
                    <a:pt x="6885" y="4513"/>
                    <a:pt x="7093" y="4958"/>
                  </a:cubicBezTo>
                  <a:cubicBezTo>
                    <a:pt x="7093" y="4958"/>
                    <a:pt x="5628" y="6706"/>
                    <a:pt x="4447" y="6423"/>
                  </a:cubicBezTo>
                  <a:cubicBezTo>
                    <a:pt x="3264" y="6142"/>
                    <a:pt x="876" y="4988"/>
                    <a:pt x="0" y="3269"/>
                  </a:cubicBezTo>
                  <a:close/>
                </a:path>
              </a:pathLst>
            </a:custGeom>
            <a:gradFill flip="none" rotWithShape="1">
              <a:gsLst>
                <a:gs pos="0">
                  <a:srgbClr val="9A0000"/>
                </a:gs>
                <a:gs pos="100000">
                  <a:srgbClr val="9A000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114" name="Freeform 7"/>
            <p:cNvSpPr>
              <a:spLocks/>
            </p:cNvSpPr>
            <p:nvPr/>
          </p:nvSpPr>
          <p:spPr bwMode="auto">
            <a:xfrm>
              <a:off x="0" y="0"/>
              <a:ext cx="4230687" cy="863599"/>
            </a:xfrm>
            <a:custGeom>
              <a:avLst/>
              <a:gdLst>
                <a:gd name="T0" fmla="*/ 160 w 1128"/>
                <a:gd name="T1" fmla="*/ 42 h 230"/>
                <a:gd name="T2" fmla="*/ 0 w 1128"/>
                <a:gd name="T3" fmla="*/ 104 h 230"/>
                <a:gd name="T4" fmla="*/ 410 w 1128"/>
                <a:gd name="T5" fmla="*/ 224 h 230"/>
                <a:gd name="T6" fmla="*/ 952 w 1128"/>
                <a:gd name="T7" fmla="*/ 142 h 230"/>
                <a:gd name="T8" fmla="*/ 1028 w 1128"/>
                <a:gd name="T9" fmla="*/ 178 h 230"/>
                <a:gd name="T10" fmla="*/ 1128 w 1128"/>
                <a:gd name="T11" fmla="*/ 0 h 230"/>
                <a:gd name="T12" fmla="*/ 730 w 1128"/>
                <a:gd name="T13" fmla="*/ 24 h 230"/>
                <a:gd name="T14" fmla="*/ 800 w 1128"/>
                <a:gd name="T15" fmla="*/ 66 h 230"/>
                <a:gd name="T16" fmla="*/ 504 w 1128"/>
                <a:gd name="T17" fmla="*/ 112 h 230"/>
                <a:gd name="T18" fmla="*/ 160 w 1128"/>
                <a:gd name="T19" fmla="*/ 4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8" h="230">
                  <a:moveTo>
                    <a:pt x="160" y="42"/>
                  </a:moveTo>
                  <a:cubicBezTo>
                    <a:pt x="0" y="104"/>
                    <a:pt x="0" y="104"/>
                    <a:pt x="0" y="104"/>
                  </a:cubicBezTo>
                  <a:cubicBezTo>
                    <a:pt x="0" y="104"/>
                    <a:pt x="152" y="218"/>
                    <a:pt x="410" y="224"/>
                  </a:cubicBezTo>
                  <a:cubicBezTo>
                    <a:pt x="668" y="230"/>
                    <a:pt x="840" y="186"/>
                    <a:pt x="952" y="142"/>
                  </a:cubicBezTo>
                  <a:cubicBezTo>
                    <a:pt x="1028" y="178"/>
                    <a:pt x="1028" y="178"/>
                    <a:pt x="1028" y="178"/>
                  </a:cubicBezTo>
                  <a:cubicBezTo>
                    <a:pt x="1128" y="0"/>
                    <a:pt x="1128" y="0"/>
                    <a:pt x="1128" y="0"/>
                  </a:cubicBezTo>
                  <a:cubicBezTo>
                    <a:pt x="730" y="24"/>
                    <a:pt x="730" y="24"/>
                    <a:pt x="730" y="24"/>
                  </a:cubicBezTo>
                  <a:cubicBezTo>
                    <a:pt x="800" y="66"/>
                    <a:pt x="800" y="66"/>
                    <a:pt x="800" y="66"/>
                  </a:cubicBezTo>
                  <a:cubicBezTo>
                    <a:pt x="800" y="66"/>
                    <a:pt x="688" y="117"/>
                    <a:pt x="504" y="112"/>
                  </a:cubicBezTo>
                  <a:cubicBezTo>
                    <a:pt x="320" y="108"/>
                    <a:pt x="258" y="96"/>
                    <a:pt x="160" y="42"/>
                  </a:cubicBezTo>
                  <a:close/>
                </a:path>
              </a:pathLst>
            </a:custGeom>
            <a:gradFill flip="none" rotWithShape="1">
              <a:gsLst>
                <a:gs pos="0">
                  <a:srgbClr val="C00000"/>
                </a:gs>
                <a:gs pos="100000">
                  <a:srgbClr val="FF000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115" name="任意多边形 13"/>
            <p:cNvSpPr>
              <a:spLocks/>
            </p:cNvSpPr>
            <p:nvPr/>
          </p:nvSpPr>
          <p:spPr bwMode="auto">
            <a:xfrm>
              <a:off x="3573016" y="533472"/>
              <a:ext cx="291830" cy="476655"/>
            </a:xfrm>
            <a:custGeom>
              <a:avLst/>
              <a:gdLst>
                <a:gd name="T0" fmla="*/ 0 w 291830"/>
                <a:gd name="T1" fmla="*/ 0 h 476655"/>
                <a:gd name="T2" fmla="*/ 9728 w 291830"/>
                <a:gd name="T3" fmla="*/ 345332 h 476655"/>
                <a:gd name="T4" fmla="*/ 291830 w 291830"/>
                <a:gd name="T5" fmla="*/ 476655 h 476655"/>
                <a:gd name="T6" fmla="*/ 282102 w 291830"/>
                <a:gd name="T7" fmla="*/ 136187 h 476655"/>
                <a:gd name="T8" fmla="*/ 0 w 291830"/>
                <a:gd name="T9" fmla="*/ 0 h 476655"/>
              </a:gdLst>
              <a:ahLst/>
              <a:cxnLst>
                <a:cxn ang="0">
                  <a:pos x="T0" y="T1"/>
                </a:cxn>
                <a:cxn ang="0">
                  <a:pos x="T2" y="T3"/>
                </a:cxn>
                <a:cxn ang="0">
                  <a:pos x="T4" y="T5"/>
                </a:cxn>
                <a:cxn ang="0">
                  <a:pos x="T6" y="T7"/>
                </a:cxn>
                <a:cxn ang="0">
                  <a:pos x="T8" y="T9"/>
                </a:cxn>
              </a:cxnLst>
              <a:rect l="0" t="0" r="r" b="b"/>
              <a:pathLst>
                <a:path w="291830" h="476655">
                  <a:moveTo>
                    <a:pt x="0" y="0"/>
                  </a:moveTo>
                  <a:lnTo>
                    <a:pt x="9728" y="345332"/>
                  </a:lnTo>
                  <a:lnTo>
                    <a:pt x="291830" y="476655"/>
                  </a:lnTo>
                  <a:lnTo>
                    <a:pt x="282102" y="136187"/>
                  </a:lnTo>
                  <a:lnTo>
                    <a:pt x="0" y="0"/>
                  </a:lnTo>
                  <a:close/>
                </a:path>
              </a:pathLst>
            </a:custGeom>
            <a:solidFill>
              <a:srgbClr val="FF0000"/>
            </a:soli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grpSp>
      <p:sp>
        <p:nvSpPr>
          <p:cNvPr id="116" name="任意多边形 14"/>
          <p:cNvSpPr>
            <a:spLocks/>
          </p:cNvSpPr>
          <p:nvPr/>
        </p:nvSpPr>
        <p:spPr bwMode="auto">
          <a:xfrm>
            <a:off x="3935587" y="1533696"/>
            <a:ext cx="374650" cy="1867376"/>
          </a:xfrm>
          <a:custGeom>
            <a:avLst/>
            <a:gdLst>
              <a:gd name="T0" fmla="*/ 374574 w 374574"/>
              <a:gd name="T1" fmla="*/ 2291509 h 2291509"/>
              <a:gd name="T2" fmla="*/ 374574 w 374574"/>
              <a:gd name="T3" fmla="*/ 0 h 2291509"/>
              <a:gd name="T4" fmla="*/ 0 w 374574"/>
              <a:gd name="T5" fmla="*/ 0 h 2291509"/>
            </a:gdLst>
            <a:ah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rgbClr val="C00000"/>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17" name="任意多边形 15"/>
          <p:cNvSpPr>
            <a:spLocks/>
          </p:cNvSpPr>
          <p:nvPr/>
        </p:nvSpPr>
        <p:spPr bwMode="auto">
          <a:xfrm flipH="1">
            <a:off x="4646788" y="1533696"/>
            <a:ext cx="428625" cy="2038826"/>
          </a:xfrm>
          <a:custGeom>
            <a:avLst/>
            <a:gdLst>
              <a:gd name="T0" fmla="*/ 374574 w 374574"/>
              <a:gd name="T1" fmla="*/ 2291509 h 2291509"/>
              <a:gd name="T2" fmla="*/ 374574 w 374574"/>
              <a:gd name="T3" fmla="*/ 0 h 2291509"/>
              <a:gd name="T4" fmla="*/ 0 w 374574"/>
              <a:gd name="T5" fmla="*/ 0 h 2291509"/>
            </a:gdLst>
            <a:ah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rgbClr val="FF6600"/>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118" name="Group 17"/>
          <p:cNvGrpSpPr>
            <a:grpSpLocks/>
          </p:cNvGrpSpPr>
          <p:nvPr/>
        </p:nvGrpSpPr>
        <p:grpSpPr bwMode="auto">
          <a:xfrm flipH="1">
            <a:off x="1403524" y="1585131"/>
            <a:ext cx="2184400" cy="461665"/>
            <a:chOff x="0" y="0"/>
            <a:chExt cx="2183514" cy="512961"/>
          </a:xfrm>
        </p:grpSpPr>
        <p:sp>
          <p:nvSpPr>
            <p:cNvPr id="119" name="TextBox 11"/>
            <p:cNvSpPr txBox="1">
              <a:spLocks noChangeArrowheads="1"/>
            </p:cNvSpPr>
            <p:nvPr/>
          </p:nvSpPr>
          <p:spPr bwMode="auto">
            <a:xfrm>
              <a:off x="1037804" y="0"/>
              <a:ext cx="1145710" cy="51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sp>
          <p:nvSpPr>
            <p:cNvPr id="120" name="TextBox 11"/>
            <p:cNvSpPr txBox="1">
              <a:spLocks noChangeArrowheads="1"/>
            </p:cNvSpPr>
            <p:nvPr/>
          </p:nvSpPr>
          <p:spPr bwMode="auto">
            <a:xfrm>
              <a:off x="0" y="0"/>
              <a:ext cx="1145710" cy="51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grpSp>
      <p:sp>
        <p:nvSpPr>
          <p:cNvPr id="121" name="矩形 19"/>
          <p:cNvSpPr>
            <a:spLocks noChangeArrowheads="1"/>
          </p:cNvSpPr>
          <p:nvPr/>
        </p:nvSpPr>
        <p:spPr bwMode="auto">
          <a:xfrm>
            <a:off x="1449562" y="1529410"/>
            <a:ext cx="2138362" cy="41434"/>
          </a:xfrm>
          <a:prstGeom prst="rect">
            <a:avLst/>
          </a:prstGeom>
          <a:solidFill>
            <a:srgbClr val="C00000"/>
          </a:solidFill>
          <a:ln w="9525">
            <a:noFill/>
            <a:miter lim="800000"/>
            <a:headEnd/>
            <a:tailEnd/>
          </a:ln>
          <a:extLst/>
        </p:spPr>
        <p:txBody>
          <a:bodyPr anchor="ctr"/>
          <a:lstStyle/>
          <a:p>
            <a:pPr algn="ctr"/>
            <a:endParaRPr lang="zh-CN" altLang="en-US">
              <a:solidFill>
                <a:srgbClr val="FFFFFF"/>
              </a:solidFill>
            </a:endParaRPr>
          </a:p>
        </p:txBody>
      </p:sp>
      <p:sp>
        <p:nvSpPr>
          <p:cNvPr id="122" name="TextBox 11"/>
          <p:cNvSpPr txBox="1">
            <a:spLocks noChangeArrowheads="1"/>
          </p:cNvSpPr>
          <p:nvPr/>
        </p:nvSpPr>
        <p:spPr bwMode="auto">
          <a:xfrm flipH="1">
            <a:off x="1449563" y="1210799"/>
            <a:ext cx="14573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600" b="1" dirty="0">
                <a:solidFill>
                  <a:srgbClr val="000000"/>
                </a:solidFill>
                <a:latin typeface="微软雅黑" pitchFamily="34" charset="-122"/>
                <a:ea typeface="微软雅黑" pitchFamily="34" charset="-122"/>
              </a:rPr>
              <a:t>点击添加文本    </a:t>
            </a:r>
            <a:endParaRPr lang="en-US" sz="1600" b="1" dirty="0">
              <a:solidFill>
                <a:srgbClr val="000000"/>
              </a:solidFill>
              <a:latin typeface="微软雅黑" pitchFamily="34" charset="-122"/>
              <a:ea typeface="微软雅黑" pitchFamily="34" charset="-122"/>
            </a:endParaRPr>
          </a:p>
        </p:txBody>
      </p:sp>
      <p:grpSp>
        <p:nvGrpSpPr>
          <p:cNvPr id="123" name="Group 22"/>
          <p:cNvGrpSpPr>
            <a:grpSpLocks/>
          </p:cNvGrpSpPr>
          <p:nvPr/>
        </p:nvGrpSpPr>
        <p:grpSpPr bwMode="auto">
          <a:xfrm flipH="1">
            <a:off x="5436096" y="1585131"/>
            <a:ext cx="2184400" cy="461665"/>
            <a:chOff x="0" y="0"/>
            <a:chExt cx="2183514" cy="512961"/>
          </a:xfrm>
        </p:grpSpPr>
        <p:sp>
          <p:nvSpPr>
            <p:cNvPr id="124" name="TextBox 11"/>
            <p:cNvSpPr txBox="1">
              <a:spLocks noChangeArrowheads="1"/>
            </p:cNvSpPr>
            <p:nvPr/>
          </p:nvSpPr>
          <p:spPr bwMode="auto">
            <a:xfrm>
              <a:off x="1037804" y="0"/>
              <a:ext cx="1145710" cy="51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125" name="TextBox 11"/>
            <p:cNvSpPr txBox="1">
              <a:spLocks noChangeArrowheads="1"/>
            </p:cNvSpPr>
            <p:nvPr/>
          </p:nvSpPr>
          <p:spPr bwMode="auto">
            <a:xfrm>
              <a:off x="0" y="0"/>
              <a:ext cx="1145710" cy="51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grpSp>
      <p:sp>
        <p:nvSpPr>
          <p:cNvPr id="126" name="矩形 24"/>
          <p:cNvSpPr>
            <a:spLocks noChangeArrowheads="1"/>
          </p:cNvSpPr>
          <p:nvPr/>
        </p:nvSpPr>
        <p:spPr bwMode="auto">
          <a:xfrm>
            <a:off x="5482134" y="1529410"/>
            <a:ext cx="2138363" cy="41434"/>
          </a:xfrm>
          <a:prstGeom prst="rect">
            <a:avLst/>
          </a:prstGeom>
          <a:solidFill>
            <a:srgbClr val="FF6600"/>
          </a:solidFill>
          <a:ln>
            <a:noFill/>
          </a:ln>
          <a:extLst/>
        </p:spPr>
        <p:txBody>
          <a:bodyPr anchor="ctr"/>
          <a:lstStyle/>
          <a:p>
            <a:pPr algn="ctr"/>
            <a:endParaRPr lang="zh-CN" altLang="en-US">
              <a:solidFill>
                <a:srgbClr val="FFFFFF"/>
              </a:solidFill>
            </a:endParaRPr>
          </a:p>
        </p:txBody>
      </p:sp>
      <p:sp>
        <p:nvSpPr>
          <p:cNvPr id="127" name="TextBox 11"/>
          <p:cNvSpPr txBox="1">
            <a:spLocks noChangeArrowheads="1"/>
          </p:cNvSpPr>
          <p:nvPr/>
        </p:nvSpPr>
        <p:spPr bwMode="auto">
          <a:xfrm flipH="1">
            <a:off x="5482134" y="1210799"/>
            <a:ext cx="14573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600" b="1" dirty="0">
                <a:solidFill>
                  <a:srgbClr val="000000"/>
                </a:solidFill>
                <a:latin typeface="微软雅黑" pitchFamily="34" charset="-122"/>
                <a:ea typeface="微软雅黑" pitchFamily="34" charset="-122"/>
              </a:rPr>
              <a:t>点击添加文本    </a:t>
            </a:r>
            <a:endParaRPr lang="en-US" sz="1600" b="1" dirty="0">
              <a:solidFill>
                <a:srgbClr val="000000"/>
              </a:solidFill>
              <a:latin typeface="微软雅黑" pitchFamily="34" charset="-122"/>
              <a:ea typeface="微软雅黑" pitchFamily="34" charset="-122"/>
            </a:endParaRPr>
          </a:p>
        </p:txBody>
      </p:sp>
      <p:sp>
        <p:nvSpPr>
          <p:cNvPr id="128" name="TextBox 11"/>
          <p:cNvSpPr txBox="1">
            <a:spLocks noChangeArrowheads="1"/>
          </p:cNvSpPr>
          <p:nvPr/>
        </p:nvSpPr>
        <p:spPr bwMode="auto">
          <a:xfrm rot="20749143" flipH="1">
            <a:off x="1751188" y="3155357"/>
            <a:ext cx="14557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600" b="1" dirty="0">
                <a:solidFill>
                  <a:srgbClr val="FFFFFF"/>
                </a:solidFill>
                <a:latin typeface="微软雅黑" pitchFamily="34" charset="-122"/>
                <a:ea typeface="微软雅黑" pitchFamily="34" charset="-122"/>
              </a:rPr>
              <a:t>添加标题    </a:t>
            </a:r>
            <a:endParaRPr lang="en-US" sz="1600" b="1" dirty="0">
              <a:solidFill>
                <a:srgbClr val="FFFFFF"/>
              </a:solidFill>
              <a:latin typeface="微软雅黑" pitchFamily="34" charset="-122"/>
              <a:ea typeface="微软雅黑" pitchFamily="34" charset="-122"/>
            </a:endParaRPr>
          </a:p>
        </p:txBody>
      </p:sp>
      <p:sp>
        <p:nvSpPr>
          <p:cNvPr id="129" name="TextBox 11"/>
          <p:cNvSpPr txBox="1">
            <a:spLocks noChangeArrowheads="1"/>
          </p:cNvSpPr>
          <p:nvPr/>
        </p:nvSpPr>
        <p:spPr bwMode="auto">
          <a:xfrm rot="20857943" flipH="1">
            <a:off x="6159675" y="3459682"/>
            <a:ext cx="14573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600" b="1">
                <a:solidFill>
                  <a:srgbClr val="FFFFFF"/>
                </a:solidFill>
                <a:latin typeface="微软雅黑" pitchFamily="34" charset="-122"/>
                <a:ea typeface="微软雅黑" pitchFamily="34" charset="-122"/>
              </a:rPr>
              <a:t>添加标题    </a:t>
            </a:r>
            <a:endParaRPr lang="en-US" sz="1600" b="1">
              <a:solidFill>
                <a:srgbClr val="FFFFFF"/>
              </a:solidFill>
              <a:latin typeface="微软雅黑" pitchFamily="34" charset="-122"/>
              <a:ea typeface="微软雅黑" pitchFamily="34" charset="-122"/>
            </a:endParaRPr>
          </a:p>
        </p:txBody>
      </p:sp>
      <p:pic>
        <p:nvPicPr>
          <p:cNvPr id="130"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661337" y="2174817"/>
            <a:ext cx="1330821" cy="75658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31"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0201" y="2134480"/>
            <a:ext cx="1365637" cy="100392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3000" advClick="0" advTm="6000">
        <p14:shred/>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106"/>
                                        </p:tgtEl>
                                        <p:attrNameLst>
                                          <p:attrName>style.visibility</p:attrName>
                                        </p:attrNameLst>
                                      </p:cBhvr>
                                      <p:to>
                                        <p:strVal val="visible"/>
                                      </p:to>
                                    </p:set>
                                    <p:animEffect transition="in" filter="wipe(right)">
                                      <p:cBhvr>
                                        <p:cTn id="11" dur="250"/>
                                        <p:tgtEl>
                                          <p:spTgt spid="106"/>
                                        </p:tgtEl>
                                      </p:cBhvr>
                                    </p:animEffect>
                                  </p:childTnLst>
                                </p:cTn>
                              </p:par>
                              <p:par>
                                <p:cTn id="12" presetID="22" presetClass="entr" presetSubtype="8" fill="hold" nodeType="withEffect">
                                  <p:stCondLst>
                                    <p:cond delay="0"/>
                                  </p:stCondLst>
                                  <p:childTnLst>
                                    <p:set>
                                      <p:cBhvr>
                                        <p:cTn id="13" dur="1" fill="hold">
                                          <p:stCondLst>
                                            <p:cond delay="0"/>
                                          </p:stCondLst>
                                        </p:cTn>
                                        <p:tgtEl>
                                          <p:spTgt spid="111"/>
                                        </p:tgtEl>
                                        <p:attrNameLst>
                                          <p:attrName>style.visibility</p:attrName>
                                        </p:attrNameLst>
                                      </p:cBhvr>
                                      <p:to>
                                        <p:strVal val="visible"/>
                                      </p:to>
                                    </p:set>
                                    <p:animEffect transition="in" filter="wipe(left)">
                                      <p:cBhvr>
                                        <p:cTn id="14" dur="250"/>
                                        <p:tgtEl>
                                          <p:spTgt spid="111"/>
                                        </p:tgtEl>
                                      </p:cBhvr>
                                    </p:animEffect>
                                  </p:childTnLst>
                                </p:cTn>
                              </p:par>
                            </p:childTnLst>
                          </p:cTn>
                        </p:par>
                        <p:par>
                          <p:cTn id="15" fill="hold">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128"/>
                                        </p:tgtEl>
                                        <p:attrNameLst>
                                          <p:attrName>style.visibility</p:attrName>
                                        </p:attrNameLst>
                                      </p:cBhvr>
                                      <p:to>
                                        <p:strVal val="visible"/>
                                      </p:to>
                                    </p:set>
                                    <p:animEffect transition="in" filter="fade">
                                      <p:cBhvr>
                                        <p:cTn id="18" dur="250"/>
                                        <p:tgtEl>
                                          <p:spTgt spid="128"/>
                                        </p:tgtEl>
                                      </p:cBhvr>
                                    </p:animEffect>
                                    <p:anim calcmode="lin" valueType="num">
                                      <p:cBhvr>
                                        <p:cTn id="19" dur="250" fill="hold"/>
                                        <p:tgtEl>
                                          <p:spTgt spid="128"/>
                                        </p:tgtEl>
                                        <p:attrNameLst>
                                          <p:attrName>ppt_x</p:attrName>
                                        </p:attrNameLst>
                                      </p:cBhvr>
                                      <p:tavLst>
                                        <p:tav tm="0">
                                          <p:val>
                                            <p:strVal val="#ppt_x"/>
                                          </p:val>
                                        </p:tav>
                                        <p:tav tm="100000">
                                          <p:val>
                                            <p:strVal val="#ppt_x"/>
                                          </p:val>
                                        </p:tav>
                                      </p:tavLst>
                                    </p:anim>
                                    <p:anim calcmode="lin" valueType="num">
                                      <p:cBhvr>
                                        <p:cTn id="20" dur="250" fill="hold"/>
                                        <p:tgtEl>
                                          <p:spTgt spid="12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250"/>
                                  </p:stCondLst>
                                  <p:childTnLst>
                                    <p:set>
                                      <p:cBhvr>
                                        <p:cTn id="22" dur="1" fill="hold">
                                          <p:stCondLst>
                                            <p:cond delay="0"/>
                                          </p:stCondLst>
                                        </p:cTn>
                                        <p:tgtEl>
                                          <p:spTgt spid="129"/>
                                        </p:tgtEl>
                                        <p:attrNameLst>
                                          <p:attrName>style.visibility</p:attrName>
                                        </p:attrNameLst>
                                      </p:cBhvr>
                                      <p:to>
                                        <p:strVal val="visible"/>
                                      </p:to>
                                    </p:set>
                                    <p:animEffect transition="in" filter="fade">
                                      <p:cBhvr>
                                        <p:cTn id="23" dur="250"/>
                                        <p:tgtEl>
                                          <p:spTgt spid="129"/>
                                        </p:tgtEl>
                                      </p:cBhvr>
                                    </p:animEffect>
                                    <p:anim calcmode="lin" valueType="num">
                                      <p:cBhvr>
                                        <p:cTn id="24" dur="250" fill="hold"/>
                                        <p:tgtEl>
                                          <p:spTgt spid="129"/>
                                        </p:tgtEl>
                                        <p:attrNameLst>
                                          <p:attrName>ppt_x</p:attrName>
                                        </p:attrNameLst>
                                      </p:cBhvr>
                                      <p:tavLst>
                                        <p:tav tm="0">
                                          <p:val>
                                            <p:strVal val="#ppt_x"/>
                                          </p:val>
                                        </p:tav>
                                        <p:tav tm="100000">
                                          <p:val>
                                            <p:strVal val="#ppt_x"/>
                                          </p:val>
                                        </p:tav>
                                      </p:tavLst>
                                    </p:anim>
                                    <p:anim calcmode="lin" valueType="num">
                                      <p:cBhvr>
                                        <p:cTn id="25" dur="250" fill="hold"/>
                                        <p:tgtEl>
                                          <p:spTgt spid="129"/>
                                        </p:tgtEl>
                                        <p:attrNameLst>
                                          <p:attrName>ppt_y</p:attrName>
                                        </p:attrNameLst>
                                      </p:cBhvr>
                                      <p:tavLst>
                                        <p:tav tm="0">
                                          <p:val>
                                            <p:strVal val="#ppt_y+.1"/>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0"/>
                                  </p:stCondLst>
                                  <p:childTnLst>
                                    <p:set>
                                      <p:cBhvr>
                                        <p:cTn id="28" dur="1" fill="hold">
                                          <p:stCondLst>
                                            <p:cond delay="0"/>
                                          </p:stCondLst>
                                        </p:cTn>
                                        <p:tgtEl>
                                          <p:spTgt spid="116"/>
                                        </p:tgtEl>
                                        <p:attrNameLst>
                                          <p:attrName>style.visibility</p:attrName>
                                        </p:attrNameLst>
                                      </p:cBhvr>
                                      <p:to>
                                        <p:strVal val="visible"/>
                                      </p:to>
                                    </p:set>
                                    <p:animEffect transition="in" filter="wipe(down)">
                                      <p:cBhvr>
                                        <p:cTn id="29" dur="250"/>
                                        <p:tgtEl>
                                          <p:spTgt spid="116"/>
                                        </p:tgtEl>
                                      </p:cBhvr>
                                    </p:animEffect>
                                  </p:childTnLst>
                                </p:cTn>
                              </p:par>
                            </p:childTnLst>
                          </p:cTn>
                        </p:par>
                        <p:par>
                          <p:cTn id="30" fill="hold">
                            <p:stCondLst>
                              <p:cond delay="2000"/>
                            </p:stCondLst>
                            <p:childTnLst>
                              <p:par>
                                <p:cTn id="31" presetID="26" presetClass="emph" presetSubtype="0" repeatCount="2000" fill="hold" grpId="1" nodeType="afterEffect">
                                  <p:stCondLst>
                                    <p:cond delay="0"/>
                                  </p:stCondLst>
                                  <p:childTnLst>
                                    <p:animEffect transition="out" filter="fade">
                                      <p:cBhvr>
                                        <p:cTn id="32" dur="250" tmFilter="0, 0; .2, .5; .8, .5; 1, 0"/>
                                        <p:tgtEl>
                                          <p:spTgt spid="116"/>
                                        </p:tgtEl>
                                      </p:cBhvr>
                                    </p:animEffect>
                                    <p:animScale>
                                      <p:cBhvr>
                                        <p:cTn id="33" dur="125" autoRev="1" fill="hold"/>
                                        <p:tgtEl>
                                          <p:spTgt spid="116"/>
                                        </p:tgtEl>
                                      </p:cBhvr>
                                      <p:by x="105000" y="105000"/>
                                    </p:animScale>
                                  </p:childTnLst>
                                </p:cTn>
                              </p:par>
                            </p:childTnLst>
                          </p:cTn>
                        </p:par>
                        <p:par>
                          <p:cTn id="34" fill="hold">
                            <p:stCondLst>
                              <p:cond delay="2500"/>
                            </p:stCondLst>
                            <p:childTnLst>
                              <p:par>
                                <p:cTn id="35" presetID="22" presetClass="entr" presetSubtype="2" fill="hold" grpId="0" nodeType="afterEffect">
                                  <p:stCondLst>
                                    <p:cond delay="0"/>
                                  </p:stCondLst>
                                  <p:childTnLst>
                                    <p:set>
                                      <p:cBhvr>
                                        <p:cTn id="36" dur="1" fill="hold">
                                          <p:stCondLst>
                                            <p:cond delay="0"/>
                                          </p:stCondLst>
                                        </p:cTn>
                                        <p:tgtEl>
                                          <p:spTgt spid="121"/>
                                        </p:tgtEl>
                                        <p:attrNameLst>
                                          <p:attrName>style.visibility</p:attrName>
                                        </p:attrNameLst>
                                      </p:cBhvr>
                                      <p:to>
                                        <p:strVal val="visible"/>
                                      </p:to>
                                    </p:set>
                                    <p:animEffect transition="in" filter="wipe(right)">
                                      <p:cBhvr>
                                        <p:cTn id="37" dur="250"/>
                                        <p:tgtEl>
                                          <p:spTgt spid="121"/>
                                        </p:tgtEl>
                                      </p:cBhvr>
                                    </p:animEffect>
                                  </p:childTnLst>
                                </p:cTn>
                              </p:par>
                            </p:childTnLst>
                          </p:cTn>
                        </p:par>
                        <p:par>
                          <p:cTn id="38" fill="hold">
                            <p:stCondLst>
                              <p:cond delay="2750"/>
                            </p:stCondLst>
                            <p:childTnLst>
                              <p:par>
                                <p:cTn id="39" presetID="22" presetClass="entr" presetSubtype="8" fill="hold" grpId="0" nodeType="afterEffect">
                                  <p:stCondLst>
                                    <p:cond delay="0"/>
                                  </p:stCondLst>
                                  <p:childTnLst>
                                    <p:set>
                                      <p:cBhvr>
                                        <p:cTn id="40" dur="1" fill="hold">
                                          <p:stCondLst>
                                            <p:cond delay="0"/>
                                          </p:stCondLst>
                                        </p:cTn>
                                        <p:tgtEl>
                                          <p:spTgt spid="122"/>
                                        </p:tgtEl>
                                        <p:attrNameLst>
                                          <p:attrName>style.visibility</p:attrName>
                                        </p:attrNameLst>
                                      </p:cBhvr>
                                      <p:to>
                                        <p:strVal val="visible"/>
                                      </p:to>
                                    </p:set>
                                    <p:animEffect transition="in" filter="wipe(left)">
                                      <p:cBhvr>
                                        <p:cTn id="41" dur="250"/>
                                        <p:tgtEl>
                                          <p:spTgt spid="122"/>
                                        </p:tgtEl>
                                      </p:cBhvr>
                                    </p:animEffect>
                                  </p:childTnLst>
                                </p:cTn>
                              </p:par>
                            </p:childTnLst>
                          </p:cTn>
                        </p:par>
                        <p:par>
                          <p:cTn id="42" fill="hold">
                            <p:stCondLst>
                              <p:cond delay="3000"/>
                            </p:stCondLst>
                            <p:childTnLst>
                              <p:par>
                                <p:cTn id="43" presetID="42" presetClass="entr" presetSubtype="0" fill="hold" nodeType="afterEffect">
                                  <p:stCondLst>
                                    <p:cond delay="0"/>
                                  </p:stCondLst>
                                  <p:childTnLst>
                                    <p:set>
                                      <p:cBhvr>
                                        <p:cTn id="44" dur="1" fill="hold">
                                          <p:stCondLst>
                                            <p:cond delay="0"/>
                                          </p:stCondLst>
                                        </p:cTn>
                                        <p:tgtEl>
                                          <p:spTgt spid="118"/>
                                        </p:tgtEl>
                                        <p:attrNameLst>
                                          <p:attrName>style.visibility</p:attrName>
                                        </p:attrNameLst>
                                      </p:cBhvr>
                                      <p:to>
                                        <p:strVal val="visible"/>
                                      </p:to>
                                    </p:set>
                                    <p:animEffect transition="in" filter="fade">
                                      <p:cBhvr>
                                        <p:cTn id="45" dur="250"/>
                                        <p:tgtEl>
                                          <p:spTgt spid="118"/>
                                        </p:tgtEl>
                                      </p:cBhvr>
                                    </p:animEffect>
                                    <p:anim calcmode="lin" valueType="num">
                                      <p:cBhvr>
                                        <p:cTn id="46" dur="250" fill="hold"/>
                                        <p:tgtEl>
                                          <p:spTgt spid="118"/>
                                        </p:tgtEl>
                                        <p:attrNameLst>
                                          <p:attrName>ppt_x</p:attrName>
                                        </p:attrNameLst>
                                      </p:cBhvr>
                                      <p:tavLst>
                                        <p:tav tm="0">
                                          <p:val>
                                            <p:strVal val="#ppt_x"/>
                                          </p:val>
                                        </p:tav>
                                        <p:tav tm="100000">
                                          <p:val>
                                            <p:strVal val="#ppt_x"/>
                                          </p:val>
                                        </p:tav>
                                      </p:tavLst>
                                    </p:anim>
                                    <p:anim calcmode="lin" valueType="num">
                                      <p:cBhvr>
                                        <p:cTn id="47" dur="250" fill="hold"/>
                                        <p:tgtEl>
                                          <p:spTgt spid="118"/>
                                        </p:tgtEl>
                                        <p:attrNameLst>
                                          <p:attrName>ppt_y</p:attrName>
                                        </p:attrNameLst>
                                      </p:cBhvr>
                                      <p:tavLst>
                                        <p:tav tm="0">
                                          <p:val>
                                            <p:strVal val="#ppt_y+.1"/>
                                          </p:val>
                                        </p:tav>
                                        <p:tav tm="100000">
                                          <p:val>
                                            <p:strVal val="#ppt_y"/>
                                          </p:val>
                                        </p:tav>
                                      </p:tavLst>
                                    </p:anim>
                                  </p:childTnLst>
                                </p:cTn>
                              </p:par>
                            </p:childTnLst>
                          </p:cTn>
                        </p:par>
                        <p:par>
                          <p:cTn id="48" fill="hold">
                            <p:stCondLst>
                              <p:cond delay="3250"/>
                            </p:stCondLst>
                            <p:childTnLst>
                              <p:par>
                                <p:cTn id="49" presetID="10" presetClass="entr" presetSubtype="0" fill="hold" nodeType="afterEffect">
                                  <p:stCondLst>
                                    <p:cond delay="0"/>
                                  </p:stCondLst>
                                  <p:childTnLst>
                                    <p:set>
                                      <p:cBhvr>
                                        <p:cTn id="50" dur="1" fill="hold">
                                          <p:stCondLst>
                                            <p:cond delay="0"/>
                                          </p:stCondLst>
                                        </p:cTn>
                                        <p:tgtEl>
                                          <p:spTgt spid="130"/>
                                        </p:tgtEl>
                                        <p:attrNameLst>
                                          <p:attrName>style.visibility</p:attrName>
                                        </p:attrNameLst>
                                      </p:cBhvr>
                                      <p:to>
                                        <p:strVal val="visible"/>
                                      </p:to>
                                    </p:set>
                                    <p:animEffect transition="in" filter="fade">
                                      <p:cBhvr>
                                        <p:cTn id="51" dur="250"/>
                                        <p:tgtEl>
                                          <p:spTgt spid="130"/>
                                        </p:tgtEl>
                                      </p:cBhvr>
                                    </p:animEffect>
                                  </p:childTnLst>
                                </p:cTn>
                              </p:par>
                            </p:childTnLst>
                          </p:cTn>
                        </p:par>
                        <p:par>
                          <p:cTn id="52" fill="hold">
                            <p:stCondLst>
                              <p:cond delay="3500"/>
                            </p:stCondLst>
                            <p:childTnLst>
                              <p:par>
                                <p:cTn id="53" presetID="22" presetClass="entr" presetSubtype="4" fill="hold" grpId="0" nodeType="afterEffect">
                                  <p:stCondLst>
                                    <p:cond delay="0"/>
                                  </p:stCondLst>
                                  <p:childTnLst>
                                    <p:set>
                                      <p:cBhvr>
                                        <p:cTn id="54" dur="1" fill="hold">
                                          <p:stCondLst>
                                            <p:cond delay="0"/>
                                          </p:stCondLst>
                                        </p:cTn>
                                        <p:tgtEl>
                                          <p:spTgt spid="117"/>
                                        </p:tgtEl>
                                        <p:attrNameLst>
                                          <p:attrName>style.visibility</p:attrName>
                                        </p:attrNameLst>
                                      </p:cBhvr>
                                      <p:to>
                                        <p:strVal val="visible"/>
                                      </p:to>
                                    </p:set>
                                    <p:animEffect transition="in" filter="wipe(down)">
                                      <p:cBhvr>
                                        <p:cTn id="55" dur="250"/>
                                        <p:tgtEl>
                                          <p:spTgt spid="117"/>
                                        </p:tgtEl>
                                      </p:cBhvr>
                                    </p:animEffect>
                                  </p:childTnLst>
                                </p:cTn>
                              </p:par>
                            </p:childTnLst>
                          </p:cTn>
                        </p:par>
                        <p:par>
                          <p:cTn id="56" fill="hold">
                            <p:stCondLst>
                              <p:cond delay="3750"/>
                            </p:stCondLst>
                            <p:childTnLst>
                              <p:par>
                                <p:cTn id="57" presetID="26" presetClass="emph" presetSubtype="0" repeatCount="2000" fill="hold" grpId="1" nodeType="afterEffect">
                                  <p:stCondLst>
                                    <p:cond delay="0"/>
                                  </p:stCondLst>
                                  <p:childTnLst>
                                    <p:animEffect transition="out" filter="fade">
                                      <p:cBhvr>
                                        <p:cTn id="58" dur="250" tmFilter="0, 0; .2, .5; .8, .5; 1, 0"/>
                                        <p:tgtEl>
                                          <p:spTgt spid="117"/>
                                        </p:tgtEl>
                                      </p:cBhvr>
                                    </p:animEffect>
                                    <p:animScale>
                                      <p:cBhvr>
                                        <p:cTn id="59" dur="125" autoRev="1" fill="hold"/>
                                        <p:tgtEl>
                                          <p:spTgt spid="117"/>
                                        </p:tgtEl>
                                      </p:cBhvr>
                                      <p:by x="105000" y="105000"/>
                                    </p:animScale>
                                  </p:childTnLst>
                                </p:cTn>
                              </p:par>
                            </p:childTnLst>
                          </p:cTn>
                        </p:par>
                        <p:par>
                          <p:cTn id="60" fill="hold">
                            <p:stCondLst>
                              <p:cond delay="4250"/>
                            </p:stCondLst>
                            <p:childTnLst>
                              <p:par>
                                <p:cTn id="61" presetID="22" presetClass="entr" presetSubtype="8" fill="hold" grpId="0" nodeType="afterEffect">
                                  <p:stCondLst>
                                    <p:cond delay="0"/>
                                  </p:stCondLst>
                                  <p:childTnLst>
                                    <p:set>
                                      <p:cBhvr>
                                        <p:cTn id="62" dur="1" fill="hold">
                                          <p:stCondLst>
                                            <p:cond delay="0"/>
                                          </p:stCondLst>
                                        </p:cTn>
                                        <p:tgtEl>
                                          <p:spTgt spid="126"/>
                                        </p:tgtEl>
                                        <p:attrNameLst>
                                          <p:attrName>style.visibility</p:attrName>
                                        </p:attrNameLst>
                                      </p:cBhvr>
                                      <p:to>
                                        <p:strVal val="visible"/>
                                      </p:to>
                                    </p:set>
                                    <p:animEffect transition="in" filter="wipe(left)">
                                      <p:cBhvr>
                                        <p:cTn id="63" dur="250"/>
                                        <p:tgtEl>
                                          <p:spTgt spid="126"/>
                                        </p:tgtEl>
                                      </p:cBhvr>
                                    </p:animEffect>
                                  </p:childTnLst>
                                </p:cTn>
                              </p:par>
                            </p:childTnLst>
                          </p:cTn>
                        </p:par>
                        <p:par>
                          <p:cTn id="64" fill="hold">
                            <p:stCondLst>
                              <p:cond delay="4500"/>
                            </p:stCondLst>
                            <p:childTnLst>
                              <p:par>
                                <p:cTn id="65" presetID="22" presetClass="entr" presetSubtype="2" fill="hold" grpId="0" nodeType="afterEffect">
                                  <p:stCondLst>
                                    <p:cond delay="0"/>
                                  </p:stCondLst>
                                  <p:childTnLst>
                                    <p:set>
                                      <p:cBhvr>
                                        <p:cTn id="66" dur="1" fill="hold">
                                          <p:stCondLst>
                                            <p:cond delay="0"/>
                                          </p:stCondLst>
                                        </p:cTn>
                                        <p:tgtEl>
                                          <p:spTgt spid="127"/>
                                        </p:tgtEl>
                                        <p:attrNameLst>
                                          <p:attrName>style.visibility</p:attrName>
                                        </p:attrNameLst>
                                      </p:cBhvr>
                                      <p:to>
                                        <p:strVal val="visible"/>
                                      </p:to>
                                    </p:set>
                                    <p:animEffect transition="in" filter="wipe(right)">
                                      <p:cBhvr>
                                        <p:cTn id="67" dur="250"/>
                                        <p:tgtEl>
                                          <p:spTgt spid="127"/>
                                        </p:tgtEl>
                                      </p:cBhvr>
                                    </p:animEffect>
                                  </p:childTnLst>
                                </p:cTn>
                              </p:par>
                            </p:childTnLst>
                          </p:cTn>
                        </p:par>
                        <p:par>
                          <p:cTn id="68" fill="hold">
                            <p:stCondLst>
                              <p:cond delay="4750"/>
                            </p:stCondLst>
                            <p:childTnLst>
                              <p:par>
                                <p:cTn id="69" presetID="42" presetClass="entr" presetSubtype="0" fill="hold" nodeType="afterEffect">
                                  <p:stCondLst>
                                    <p:cond delay="0"/>
                                  </p:stCondLst>
                                  <p:childTnLst>
                                    <p:set>
                                      <p:cBhvr>
                                        <p:cTn id="70" dur="1" fill="hold">
                                          <p:stCondLst>
                                            <p:cond delay="0"/>
                                          </p:stCondLst>
                                        </p:cTn>
                                        <p:tgtEl>
                                          <p:spTgt spid="123"/>
                                        </p:tgtEl>
                                        <p:attrNameLst>
                                          <p:attrName>style.visibility</p:attrName>
                                        </p:attrNameLst>
                                      </p:cBhvr>
                                      <p:to>
                                        <p:strVal val="visible"/>
                                      </p:to>
                                    </p:set>
                                    <p:animEffect transition="in" filter="fade">
                                      <p:cBhvr>
                                        <p:cTn id="71" dur="250"/>
                                        <p:tgtEl>
                                          <p:spTgt spid="123"/>
                                        </p:tgtEl>
                                      </p:cBhvr>
                                    </p:animEffect>
                                    <p:anim calcmode="lin" valueType="num">
                                      <p:cBhvr>
                                        <p:cTn id="72" dur="250" fill="hold"/>
                                        <p:tgtEl>
                                          <p:spTgt spid="123"/>
                                        </p:tgtEl>
                                        <p:attrNameLst>
                                          <p:attrName>ppt_x</p:attrName>
                                        </p:attrNameLst>
                                      </p:cBhvr>
                                      <p:tavLst>
                                        <p:tav tm="0">
                                          <p:val>
                                            <p:strVal val="#ppt_x"/>
                                          </p:val>
                                        </p:tav>
                                        <p:tav tm="100000">
                                          <p:val>
                                            <p:strVal val="#ppt_x"/>
                                          </p:val>
                                        </p:tav>
                                      </p:tavLst>
                                    </p:anim>
                                    <p:anim calcmode="lin" valueType="num">
                                      <p:cBhvr>
                                        <p:cTn id="73" dur="250" fill="hold"/>
                                        <p:tgtEl>
                                          <p:spTgt spid="123"/>
                                        </p:tgtEl>
                                        <p:attrNameLst>
                                          <p:attrName>ppt_y</p:attrName>
                                        </p:attrNameLst>
                                      </p:cBhvr>
                                      <p:tavLst>
                                        <p:tav tm="0">
                                          <p:val>
                                            <p:strVal val="#ppt_y+.1"/>
                                          </p:val>
                                        </p:tav>
                                        <p:tav tm="100000">
                                          <p:val>
                                            <p:strVal val="#ppt_y"/>
                                          </p:val>
                                        </p:tav>
                                      </p:tavLst>
                                    </p:anim>
                                  </p:childTnLst>
                                </p:cTn>
                              </p:par>
                            </p:childTnLst>
                          </p:cTn>
                        </p:par>
                        <p:par>
                          <p:cTn id="74" fill="hold">
                            <p:stCondLst>
                              <p:cond delay="5000"/>
                            </p:stCondLst>
                            <p:childTnLst>
                              <p:par>
                                <p:cTn id="75" presetID="10" presetClass="entr" presetSubtype="0" fill="hold" nodeType="afterEffect">
                                  <p:stCondLst>
                                    <p:cond delay="0"/>
                                  </p:stCondLst>
                                  <p:childTnLst>
                                    <p:set>
                                      <p:cBhvr>
                                        <p:cTn id="76" dur="1" fill="hold">
                                          <p:stCondLst>
                                            <p:cond delay="0"/>
                                          </p:stCondLst>
                                        </p:cTn>
                                        <p:tgtEl>
                                          <p:spTgt spid="131"/>
                                        </p:tgtEl>
                                        <p:attrNameLst>
                                          <p:attrName>style.visibility</p:attrName>
                                        </p:attrNameLst>
                                      </p:cBhvr>
                                      <p:to>
                                        <p:strVal val="visible"/>
                                      </p:to>
                                    </p:set>
                                    <p:animEffect transition="in" filter="fade">
                                      <p:cBhvr>
                                        <p:cTn id="77" dur="25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16" grpId="0" animBg="1"/>
      <p:bldP spid="116" grpId="1" animBg="1"/>
      <p:bldP spid="117" grpId="0" animBg="1"/>
      <p:bldP spid="117" grpId="1" animBg="1"/>
      <p:bldP spid="121" grpId="0" animBg="1"/>
      <p:bldP spid="122" grpId="0"/>
      <p:bldP spid="126" grpId="0" animBg="1"/>
      <p:bldP spid="127" grpId="0"/>
      <p:bldP spid="128" grpId="0"/>
      <p:bldP spid="1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8"/>
          <p:cNvSpPr>
            <a:spLocks/>
          </p:cNvSpPr>
          <p:nvPr/>
        </p:nvSpPr>
        <p:spPr bwMode="auto">
          <a:xfrm>
            <a:off x="1439863" y="1455738"/>
            <a:ext cx="1311275" cy="1311275"/>
          </a:xfrm>
          <a:custGeom>
            <a:avLst/>
            <a:gdLst>
              <a:gd name="T0" fmla="*/ 1619250 w 1020"/>
              <a:gd name="T1" fmla="*/ 1133475 h 1020"/>
              <a:gd name="T2" fmla="*/ 485775 w 1020"/>
              <a:gd name="T3" fmla="*/ 0 h 1020"/>
              <a:gd name="T4" fmla="*/ 0 w 1020"/>
              <a:gd name="T5" fmla="*/ 485775 h 1020"/>
              <a:gd name="T6" fmla="*/ 1133475 w 1020"/>
              <a:gd name="T7" fmla="*/ 1619250 h 1020"/>
              <a:gd name="T8" fmla="*/ 1619250 w 1020"/>
              <a:gd name="T9" fmla="*/ 1133475 h 1020"/>
              <a:gd name="T10" fmla="*/ 0 60000 65536"/>
              <a:gd name="T11" fmla="*/ 0 60000 65536"/>
              <a:gd name="T12" fmla="*/ 0 60000 65536"/>
              <a:gd name="T13" fmla="*/ 0 60000 65536"/>
              <a:gd name="T14" fmla="*/ 0 60000 65536"/>
              <a:gd name="T15" fmla="*/ 0 w 1020"/>
              <a:gd name="T16" fmla="*/ 0 h 1020"/>
              <a:gd name="T17" fmla="*/ 1020 w 1020"/>
              <a:gd name="T18" fmla="*/ 1020 h 1020"/>
            </a:gdLst>
            <a:ahLst/>
            <a:cxnLst>
              <a:cxn ang="T10">
                <a:pos x="T0" y="T1"/>
              </a:cxn>
              <a:cxn ang="T11">
                <a:pos x="T2" y="T3"/>
              </a:cxn>
              <a:cxn ang="T12">
                <a:pos x="T4" y="T5"/>
              </a:cxn>
              <a:cxn ang="T13">
                <a:pos x="T6" y="T7"/>
              </a:cxn>
              <a:cxn ang="T14">
                <a:pos x="T8" y="T9"/>
              </a:cxn>
            </a:cxnLst>
            <a:rect l="T15" t="T16" r="T17" b="T18"/>
            <a:pathLst>
              <a:path w="1020" h="1020">
                <a:moveTo>
                  <a:pt x="1020" y="714"/>
                </a:moveTo>
                <a:lnTo>
                  <a:pt x="306" y="0"/>
                </a:lnTo>
                <a:lnTo>
                  <a:pt x="0" y="306"/>
                </a:lnTo>
                <a:lnTo>
                  <a:pt x="714" y="1020"/>
                </a:lnTo>
                <a:lnTo>
                  <a:pt x="1020" y="714"/>
                </a:lnTo>
                <a:close/>
              </a:path>
            </a:pathLst>
          </a:custGeom>
          <a:solidFill>
            <a:srgbClr val="FF0000"/>
          </a:solidFill>
          <a:ln w="3175" algn="ctr">
            <a:solidFill>
              <a:srgbClr val="7DADFF">
                <a:alpha val="0"/>
              </a:srgbClr>
            </a:solidFill>
            <a:miter lim="800000"/>
            <a:headEnd/>
            <a:tailEnd/>
          </a:ln>
          <a:effectLst>
            <a:outerShdw dist="38100" dir="2700000" algn="tl" rotWithShape="0">
              <a:srgbClr val="000000">
                <a:alpha val="39999"/>
              </a:srgbClr>
            </a:outerShdw>
          </a:effectLst>
        </p:spPr>
        <p:txBody>
          <a:bodyPr lIns="0" rIns="0" anchor="ctr"/>
          <a:lstStyle/>
          <a:p>
            <a:pPr eaLnBrk="1" fontAlgn="auto" hangingPunct="1">
              <a:lnSpc>
                <a:spcPct val="120000"/>
              </a:lnSpc>
              <a:spcBef>
                <a:spcPts val="600"/>
              </a:spcBef>
              <a:spcAft>
                <a:spcPts val="600"/>
              </a:spcAft>
              <a:buClrTx/>
              <a:buSzTx/>
              <a:defRPr/>
            </a:pPr>
            <a:endParaRPr lang="zh-CN" altLang="en-US" sz="2800" b="0" kern="0">
              <a:latin typeface="方正黑体简体" panose="02010601030101010101" pitchFamily="2" charset="-122"/>
              <a:ea typeface="方正黑体简体" panose="02010601030101010101" pitchFamily="2" charset="-122"/>
            </a:endParaRPr>
          </a:p>
        </p:txBody>
      </p:sp>
      <p:sp>
        <p:nvSpPr>
          <p:cNvPr id="3" name="Freeform 15"/>
          <p:cNvSpPr>
            <a:spLocks/>
          </p:cNvSpPr>
          <p:nvPr/>
        </p:nvSpPr>
        <p:spPr bwMode="auto">
          <a:xfrm>
            <a:off x="6440488" y="2767013"/>
            <a:ext cx="1319212" cy="1319212"/>
          </a:xfrm>
          <a:custGeom>
            <a:avLst/>
            <a:gdLst>
              <a:gd name="T0" fmla="*/ 495300 w 1026"/>
              <a:gd name="T1" fmla="*/ 0 h 1026"/>
              <a:gd name="T2" fmla="*/ 0 w 1026"/>
              <a:gd name="T3" fmla="*/ 485775 h 1026"/>
              <a:gd name="T4" fmla="*/ 1028700 w 1026"/>
              <a:gd name="T5" fmla="*/ 1514475 h 1026"/>
              <a:gd name="T6" fmla="*/ 914400 w 1026"/>
              <a:gd name="T7" fmla="*/ 1628775 h 1026"/>
              <a:gd name="T8" fmla="*/ 1628775 w 1026"/>
              <a:gd name="T9" fmla="*/ 1628775 h 1026"/>
              <a:gd name="T10" fmla="*/ 1628775 w 1026"/>
              <a:gd name="T11" fmla="*/ 904875 h 1026"/>
              <a:gd name="T12" fmla="*/ 1514475 w 1026"/>
              <a:gd name="T13" fmla="*/ 1028700 h 1026"/>
              <a:gd name="T14" fmla="*/ 495300 w 1026"/>
              <a:gd name="T15" fmla="*/ 0 h 1026"/>
              <a:gd name="T16" fmla="*/ 0 60000 65536"/>
              <a:gd name="T17" fmla="*/ 0 60000 65536"/>
              <a:gd name="T18" fmla="*/ 0 60000 65536"/>
              <a:gd name="T19" fmla="*/ 0 60000 65536"/>
              <a:gd name="T20" fmla="*/ 0 60000 65536"/>
              <a:gd name="T21" fmla="*/ 0 60000 65536"/>
              <a:gd name="T22" fmla="*/ 0 60000 65536"/>
              <a:gd name="T23" fmla="*/ 0 60000 65536"/>
              <a:gd name="T24" fmla="*/ 0 w 1026"/>
              <a:gd name="T25" fmla="*/ 0 h 1026"/>
              <a:gd name="T26" fmla="*/ 1026 w 1026"/>
              <a:gd name="T27" fmla="*/ 1026 h 10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26" h="1026">
                <a:moveTo>
                  <a:pt x="312" y="0"/>
                </a:moveTo>
                <a:lnTo>
                  <a:pt x="0" y="306"/>
                </a:lnTo>
                <a:lnTo>
                  <a:pt x="648" y="954"/>
                </a:lnTo>
                <a:lnTo>
                  <a:pt x="576" y="1026"/>
                </a:lnTo>
                <a:lnTo>
                  <a:pt x="1026" y="1026"/>
                </a:lnTo>
                <a:lnTo>
                  <a:pt x="1026" y="570"/>
                </a:lnTo>
                <a:lnTo>
                  <a:pt x="954" y="648"/>
                </a:lnTo>
                <a:lnTo>
                  <a:pt x="312" y="0"/>
                </a:lnTo>
                <a:close/>
              </a:path>
            </a:pathLst>
          </a:custGeom>
          <a:solidFill>
            <a:srgbClr val="FF0000"/>
          </a:solidFill>
          <a:ln w="3175" algn="ctr">
            <a:solidFill>
              <a:srgbClr val="7DADFF">
                <a:alpha val="0"/>
              </a:srgbClr>
            </a:solidFill>
            <a:miter lim="800000"/>
            <a:headEnd/>
            <a:tailEnd/>
          </a:ln>
          <a:effectLst>
            <a:outerShdw dist="38100" dir="2700000" algn="tl" rotWithShape="0">
              <a:srgbClr val="000000">
                <a:alpha val="39999"/>
              </a:srgbClr>
            </a:outerShdw>
          </a:effectLst>
        </p:spPr>
        <p:txBody>
          <a:bodyPr lIns="0" rIns="0" anchor="ctr"/>
          <a:lstStyle/>
          <a:p>
            <a:pPr eaLnBrk="1" fontAlgn="auto" hangingPunct="1">
              <a:lnSpc>
                <a:spcPct val="120000"/>
              </a:lnSpc>
              <a:spcBef>
                <a:spcPts val="600"/>
              </a:spcBef>
              <a:spcAft>
                <a:spcPts val="600"/>
              </a:spcAft>
              <a:buClrTx/>
              <a:buSzTx/>
              <a:defRPr/>
            </a:pPr>
            <a:endParaRPr lang="zh-CN" altLang="en-US" sz="2800" b="0" kern="0">
              <a:latin typeface="方正黑体简体" panose="02010601030101010101" pitchFamily="2" charset="-122"/>
              <a:ea typeface="方正黑体简体" panose="02010601030101010101" pitchFamily="2" charset="-122"/>
            </a:endParaRPr>
          </a:p>
        </p:txBody>
      </p:sp>
      <p:sp>
        <p:nvSpPr>
          <p:cNvPr id="4" name="Freeform 7"/>
          <p:cNvSpPr>
            <a:spLocks/>
          </p:cNvSpPr>
          <p:nvPr/>
        </p:nvSpPr>
        <p:spPr bwMode="auto">
          <a:xfrm>
            <a:off x="1439863" y="1455738"/>
            <a:ext cx="3155950" cy="2620962"/>
          </a:xfrm>
          <a:custGeom>
            <a:avLst/>
            <a:gdLst/>
            <a:ahLst/>
            <a:cxnLst/>
            <a:rect l="l" t="t" r="r" b="b"/>
            <a:pathLst>
              <a:path w="3895725" h="3236150">
                <a:moveTo>
                  <a:pt x="2762250" y="0"/>
                </a:moveTo>
                <a:lnTo>
                  <a:pt x="3248025" y="485775"/>
                </a:lnTo>
                <a:lnTo>
                  <a:pt x="3895725" y="1133475"/>
                </a:lnTo>
                <a:lnTo>
                  <a:pt x="3409950" y="1619250"/>
                </a:lnTo>
                <a:lnTo>
                  <a:pt x="2762250" y="971550"/>
                </a:lnTo>
                <a:lnTo>
                  <a:pt x="2105025" y="1619250"/>
                </a:lnTo>
                <a:lnTo>
                  <a:pt x="1619250" y="2105025"/>
                </a:lnTo>
                <a:lnTo>
                  <a:pt x="1613337" y="2099113"/>
                </a:lnTo>
                <a:lnTo>
                  <a:pt x="485775" y="3236150"/>
                </a:lnTo>
                <a:lnTo>
                  <a:pt x="0" y="2750375"/>
                </a:lnTo>
                <a:lnTo>
                  <a:pt x="1133475" y="1607375"/>
                </a:lnTo>
                <a:lnTo>
                  <a:pt x="1139413" y="1613313"/>
                </a:lnTo>
                <a:lnTo>
                  <a:pt x="1619250" y="1133475"/>
                </a:lnTo>
                <a:lnTo>
                  <a:pt x="2276475" y="485775"/>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zh-CN" altLang="en-US" sz="1200" b="0" kern="0">
              <a:latin typeface="方正黑体简体" panose="02010601030101010101" pitchFamily="2" charset="-122"/>
              <a:ea typeface="方正黑体简体" panose="02010601030101010101" pitchFamily="2" charset="-122"/>
            </a:endParaRPr>
          </a:p>
        </p:txBody>
      </p:sp>
      <p:sp>
        <p:nvSpPr>
          <p:cNvPr id="5" name="Freeform 6"/>
          <p:cNvSpPr>
            <a:spLocks/>
          </p:cNvSpPr>
          <p:nvPr/>
        </p:nvSpPr>
        <p:spPr bwMode="auto">
          <a:xfrm>
            <a:off x="2751138" y="1455738"/>
            <a:ext cx="3689350" cy="2630487"/>
          </a:xfrm>
          <a:custGeom>
            <a:avLst/>
            <a:gdLst>
              <a:gd name="T0" fmla="*/ 0 w 4552950"/>
              <a:gd name="T1" fmla="*/ 0 h 3248025"/>
              <a:gd name="T2" fmla="*/ 4552950 w 4552950"/>
              <a:gd name="T3" fmla="*/ 3248025 h 3248025"/>
            </a:gdLst>
            <a:ahLst/>
            <a:cxnLst/>
            <a:rect l="T0" t="T1" r="T2" b="T3"/>
            <a:pathLst>
              <a:path w="4552950" h="3248025">
                <a:moveTo>
                  <a:pt x="3419475" y="0"/>
                </a:moveTo>
                <a:lnTo>
                  <a:pt x="4552950" y="1133475"/>
                </a:lnTo>
                <a:lnTo>
                  <a:pt x="4067175" y="1619250"/>
                </a:lnTo>
                <a:lnTo>
                  <a:pt x="3419475" y="971550"/>
                </a:lnTo>
                <a:lnTo>
                  <a:pt x="2762250" y="1619250"/>
                </a:lnTo>
                <a:lnTo>
                  <a:pt x="2276475" y="2105025"/>
                </a:lnTo>
                <a:lnTo>
                  <a:pt x="1628775" y="2762250"/>
                </a:lnTo>
                <a:lnTo>
                  <a:pt x="1143000" y="3248025"/>
                </a:lnTo>
                <a:lnTo>
                  <a:pt x="657225" y="2762250"/>
                </a:lnTo>
                <a:lnTo>
                  <a:pt x="0" y="2105025"/>
                </a:lnTo>
                <a:lnTo>
                  <a:pt x="485775" y="1619250"/>
                </a:lnTo>
                <a:lnTo>
                  <a:pt x="1143000" y="2276475"/>
                </a:lnTo>
                <a:lnTo>
                  <a:pt x="1790700" y="1619250"/>
                </a:lnTo>
                <a:lnTo>
                  <a:pt x="2276475" y="1133475"/>
                </a:lnTo>
                <a:lnTo>
                  <a:pt x="2933700" y="485775"/>
                </a:lnTo>
                <a:close/>
              </a:path>
            </a:pathLst>
          </a:custGeom>
          <a:solidFill>
            <a:srgbClr val="FF0000"/>
          </a:solidFill>
          <a:ln w="3175" algn="ctr">
            <a:solidFill>
              <a:srgbClr val="7DADFF">
                <a:alpha val="0"/>
              </a:srgbClr>
            </a:solidFill>
            <a:miter lim="800000"/>
            <a:headEnd/>
            <a:tailEnd/>
          </a:ln>
          <a:effectLst>
            <a:outerShdw dist="38100" dir="2700000" algn="tl" rotWithShape="0">
              <a:srgbClr val="000000">
                <a:alpha val="39999"/>
              </a:srgbClr>
            </a:outerShdw>
          </a:effectLst>
        </p:spPr>
        <p:txBody>
          <a:bodyPr lIns="0" rIns="0" anchor="ctr"/>
          <a:lstStyle/>
          <a:p>
            <a:pPr eaLnBrk="1" fontAlgn="auto" hangingPunct="1">
              <a:lnSpc>
                <a:spcPct val="120000"/>
              </a:lnSpc>
              <a:spcBef>
                <a:spcPts val="600"/>
              </a:spcBef>
              <a:spcAft>
                <a:spcPts val="600"/>
              </a:spcAft>
              <a:buClrTx/>
              <a:buSzTx/>
              <a:defRPr/>
            </a:pPr>
            <a:endParaRPr lang="zh-CN" altLang="en-US" sz="2800" b="0" kern="0">
              <a:latin typeface="方正黑体简体" panose="02010601030101010101" pitchFamily="2" charset="-122"/>
              <a:ea typeface="方正黑体简体" panose="02010601030101010101" pitchFamily="2" charset="-122"/>
            </a:endParaRPr>
          </a:p>
        </p:txBody>
      </p:sp>
      <p:sp>
        <p:nvSpPr>
          <p:cNvPr id="6" name="Freeform 13"/>
          <p:cNvSpPr>
            <a:spLocks/>
          </p:cNvSpPr>
          <p:nvPr/>
        </p:nvSpPr>
        <p:spPr bwMode="auto">
          <a:xfrm>
            <a:off x="4595813" y="1455738"/>
            <a:ext cx="3163887" cy="2630487"/>
          </a:xfrm>
          <a:custGeom>
            <a:avLst/>
            <a:gdLst/>
            <a:ahLst/>
            <a:cxnLst/>
            <a:rect l="l" t="t" r="r" b="b"/>
            <a:pathLst>
              <a:path w="3905250" h="3248025">
                <a:moveTo>
                  <a:pt x="3190875" y="0"/>
                </a:moveTo>
                <a:lnTo>
                  <a:pt x="3905250" y="0"/>
                </a:lnTo>
                <a:lnTo>
                  <a:pt x="3905250" y="714375"/>
                </a:lnTo>
                <a:lnTo>
                  <a:pt x="3790950" y="600075"/>
                </a:lnTo>
                <a:lnTo>
                  <a:pt x="2771775" y="1619250"/>
                </a:lnTo>
                <a:lnTo>
                  <a:pt x="2276475" y="2105025"/>
                </a:lnTo>
                <a:lnTo>
                  <a:pt x="1143000" y="3248025"/>
                </a:lnTo>
                <a:lnTo>
                  <a:pt x="657225" y="2762250"/>
                </a:lnTo>
                <a:lnTo>
                  <a:pt x="0" y="2105025"/>
                </a:lnTo>
                <a:lnTo>
                  <a:pt x="485775" y="1619250"/>
                </a:lnTo>
                <a:lnTo>
                  <a:pt x="1143000" y="2276475"/>
                </a:lnTo>
                <a:lnTo>
                  <a:pt x="1790700" y="1619250"/>
                </a:lnTo>
                <a:lnTo>
                  <a:pt x="2276475" y="1133475"/>
                </a:lnTo>
                <a:lnTo>
                  <a:pt x="3305175" y="114300"/>
                </a:lnTo>
                <a:close/>
              </a:path>
            </a:pathLst>
          </a:cu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eaLnBrk="1" fontAlgn="auto" hangingPunct="1">
              <a:lnSpc>
                <a:spcPct val="120000"/>
              </a:lnSpc>
              <a:spcBef>
                <a:spcPts val="0"/>
              </a:spcBef>
              <a:spcAft>
                <a:spcPts val="0"/>
              </a:spcAft>
              <a:buClrTx/>
              <a:buSzTx/>
              <a:defRPr/>
            </a:pPr>
            <a:endParaRPr lang="zh-CN" altLang="en-US" sz="1200" b="0" kern="0">
              <a:latin typeface="方正黑体简体" panose="02010601030101010101" pitchFamily="2" charset="-122"/>
              <a:ea typeface="方正黑体简体" panose="02010601030101010101" pitchFamily="2" charset="-122"/>
            </a:endParaRPr>
          </a:p>
        </p:txBody>
      </p:sp>
      <p:sp>
        <p:nvSpPr>
          <p:cNvPr id="7" name="TextBox 7"/>
          <p:cNvSpPr txBox="1">
            <a:spLocks noChangeArrowheads="1"/>
          </p:cNvSpPr>
          <p:nvPr/>
        </p:nvSpPr>
        <p:spPr bwMode="auto">
          <a:xfrm>
            <a:off x="1217757" y="1049338"/>
            <a:ext cx="12506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0">
                <a:latin typeface="方正黑体简体" panose="02010601030101010101" pitchFamily="2" charset="-122"/>
                <a:ea typeface="方正黑体简体" panose="02010601030101010101" pitchFamily="2" charset="-122"/>
              </a:rPr>
              <a:t>添加文本</a:t>
            </a:r>
            <a:r>
              <a:rPr lang="en-US" altLang="zh-CN" b="0">
                <a:latin typeface="方正黑体简体" panose="02010601030101010101" pitchFamily="2" charset="-122"/>
                <a:ea typeface="方正黑体简体" panose="02010601030101010101" pitchFamily="2" charset="-122"/>
              </a:rPr>
              <a:t>1</a:t>
            </a:r>
            <a:endParaRPr lang="zh-CN" altLang="en-US" b="0">
              <a:latin typeface="方正黑体简体" panose="02010601030101010101" pitchFamily="2" charset="-122"/>
              <a:ea typeface="方正黑体简体" panose="02010601030101010101" pitchFamily="2" charset="-122"/>
            </a:endParaRPr>
          </a:p>
        </p:txBody>
      </p:sp>
      <p:sp>
        <p:nvSpPr>
          <p:cNvPr id="8" name="TextBox 8"/>
          <p:cNvSpPr txBox="1">
            <a:spLocks noChangeArrowheads="1"/>
          </p:cNvSpPr>
          <p:nvPr/>
        </p:nvSpPr>
        <p:spPr bwMode="auto">
          <a:xfrm>
            <a:off x="3065607" y="1049338"/>
            <a:ext cx="12506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0">
                <a:latin typeface="方正黑体简体" panose="02010601030101010101" pitchFamily="2" charset="-122"/>
                <a:ea typeface="方正黑体简体" panose="02010601030101010101" pitchFamily="2" charset="-122"/>
              </a:rPr>
              <a:t>添加文本</a:t>
            </a:r>
            <a:r>
              <a:rPr lang="en-US" altLang="zh-CN" b="0">
                <a:latin typeface="方正黑体简体" panose="02010601030101010101" pitchFamily="2" charset="-122"/>
                <a:ea typeface="方正黑体简体" panose="02010601030101010101" pitchFamily="2" charset="-122"/>
              </a:rPr>
              <a:t>2</a:t>
            </a:r>
            <a:endParaRPr lang="zh-CN" altLang="en-US" b="0">
              <a:latin typeface="方正黑体简体" panose="02010601030101010101" pitchFamily="2" charset="-122"/>
              <a:ea typeface="方正黑体简体" panose="02010601030101010101" pitchFamily="2" charset="-122"/>
            </a:endParaRPr>
          </a:p>
        </p:txBody>
      </p:sp>
      <p:sp>
        <p:nvSpPr>
          <p:cNvPr id="9" name="TextBox 9"/>
          <p:cNvSpPr txBox="1">
            <a:spLocks noChangeArrowheads="1"/>
          </p:cNvSpPr>
          <p:nvPr/>
        </p:nvSpPr>
        <p:spPr bwMode="auto">
          <a:xfrm>
            <a:off x="4902344" y="1049338"/>
            <a:ext cx="12506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0">
                <a:latin typeface="方正黑体简体" panose="02010601030101010101" pitchFamily="2" charset="-122"/>
                <a:ea typeface="方正黑体简体" panose="02010601030101010101" pitchFamily="2" charset="-122"/>
              </a:rPr>
              <a:t>添加文本</a:t>
            </a:r>
            <a:r>
              <a:rPr lang="en-US" altLang="zh-CN" b="0">
                <a:latin typeface="方正黑体简体" panose="02010601030101010101" pitchFamily="2" charset="-122"/>
                <a:ea typeface="方正黑体简体" panose="02010601030101010101" pitchFamily="2" charset="-122"/>
              </a:rPr>
              <a:t>3</a:t>
            </a:r>
            <a:endParaRPr lang="zh-CN" altLang="en-US" b="0">
              <a:latin typeface="方正黑体简体" panose="02010601030101010101" pitchFamily="2" charset="-122"/>
              <a:ea typeface="方正黑体简体" panose="02010601030101010101" pitchFamily="2" charset="-122"/>
            </a:endParaRPr>
          </a:p>
        </p:txBody>
      </p:sp>
      <p:sp>
        <p:nvSpPr>
          <p:cNvPr id="10" name="TextBox 10"/>
          <p:cNvSpPr txBox="1">
            <a:spLocks noChangeArrowheads="1"/>
          </p:cNvSpPr>
          <p:nvPr/>
        </p:nvSpPr>
        <p:spPr bwMode="auto">
          <a:xfrm>
            <a:off x="6807344" y="1049338"/>
            <a:ext cx="12506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0">
                <a:latin typeface="方正黑体简体" panose="02010601030101010101" pitchFamily="2" charset="-122"/>
                <a:ea typeface="方正黑体简体" panose="02010601030101010101" pitchFamily="2" charset="-122"/>
              </a:rPr>
              <a:t>添加文本</a:t>
            </a:r>
            <a:r>
              <a:rPr lang="en-US" altLang="zh-CN" b="0">
                <a:latin typeface="方正黑体简体" panose="02010601030101010101" pitchFamily="2" charset="-122"/>
                <a:ea typeface="方正黑体简体" panose="02010601030101010101" pitchFamily="2" charset="-122"/>
              </a:rPr>
              <a:t>4</a:t>
            </a:r>
            <a:endParaRPr lang="zh-CN" altLang="en-US" b="0">
              <a:latin typeface="方正黑体简体" panose="02010601030101010101" pitchFamily="2" charset="-122"/>
              <a:ea typeface="方正黑体简体" panose="02010601030101010101" pitchFamily="2" charset="-122"/>
            </a:endParaRPr>
          </a:p>
        </p:txBody>
      </p:sp>
      <p:sp>
        <p:nvSpPr>
          <p:cNvPr id="11" name="TextBox 11"/>
          <p:cNvSpPr txBox="1">
            <a:spLocks noChangeArrowheads="1"/>
          </p:cNvSpPr>
          <p:nvPr/>
        </p:nvSpPr>
        <p:spPr bwMode="auto">
          <a:xfrm>
            <a:off x="1217757" y="4264025"/>
            <a:ext cx="12506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0">
                <a:latin typeface="方正黑体简体" panose="02010601030101010101" pitchFamily="2" charset="-122"/>
                <a:ea typeface="方正黑体简体" panose="02010601030101010101" pitchFamily="2" charset="-122"/>
              </a:rPr>
              <a:t>添加文本</a:t>
            </a:r>
            <a:r>
              <a:rPr lang="en-US" altLang="zh-CN" b="0">
                <a:latin typeface="方正黑体简体" panose="02010601030101010101" pitchFamily="2" charset="-122"/>
                <a:ea typeface="方正黑体简体" panose="02010601030101010101" pitchFamily="2" charset="-122"/>
              </a:rPr>
              <a:t>1</a:t>
            </a:r>
            <a:endParaRPr lang="zh-CN" altLang="en-US" b="0">
              <a:latin typeface="方正黑体简体" panose="02010601030101010101" pitchFamily="2" charset="-122"/>
              <a:ea typeface="方正黑体简体" panose="02010601030101010101" pitchFamily="2" charset="-122"/>
            </a:endParaRPr>
          </a:p>
        </p:txBody>
      </p:sp>
      <p:sp>
        <p:nvSpPr>
          <p:cNvPr id="12" name="TextBox 12"/>
          <p:cNvSpPr txBox="1">
            <a:spLocks noChangeArrowheads="1"/>
          </p:cNvSpPr>
          <p:nvPr/>
        </p:nvSpPr>
        <p:spPr bwMode="auto">
          <a:xfrm>
            <a:off x="3065607" y="4264025"/>
            <a:ext cx="12506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0">
                <a:latin typeface="方正黑体简体" panose="02010601030101010101" pitchFamily="2" charset="-122"/>
                <a:ea typeface="方正黑体简体" panose="02010601030101010101" pitchFamily="2" charset="-122"/>
              </a:rPr>
              <a:t>添加文本</a:t>
            </a:r>
            <a:r>
              <a:rPr lang="en-US" altLang="zh-CN" b="0">
                <a:latin typeface="方正黑体简体" panose="02010601030101010101" pitchFamily="2" charset="-122"/>
                <a:ea typeface="方正黑体简体" panose="02010601030101010101" pitchFamily="2" charset="-122"/>
              </a:rPr>
              <a:t>2</a:t>
            </a:r>
            <a:endParaRPr lang="zh-CN" altLang="en-US" b="0">
              <a:latin typeface="方正黑体简体" panose="02010601030101010101" pitchFamily="2" charset="-122"/>
              <a:ea typeface="方正黑体简体" panose="02010601030101010101" pitchFamily="2" charset="-122"/>
            </a:endParaRPr>
          </a:p>
        </p:txBody>
      </p:sp>
      <p:sp>
        <p:nvSpPr>
          <p:cNvPr id="13" name="TextBox 13"/>
          <p:cNvSpPr txBox="1">
            <a:spLocks noChangeArrowheads="1"/>
          </p:cNvSpPr>
          <p:nvPr/>
        </p:nvSpPr>
        <p:spPr bwMode="auto">
          <a:xfrm>
            <a:off x="4902344" y="4264025"/>
            <a:ext cx="12506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0">
                <a:latin typeface="方正黑体简体" panose="02010601030101010101" pitchFamily="2" charset="-122"/>
                <a:ea typeface="方正黑体简体" panose="02010601030101010101" pitchFamily="2" charset="-122"/>
              </a:rPr>
              <a:t>添加文本</a:t>
            </a:r>
            <a:r>
              <a:rPr lang="en-US" altLang="zh-CN" b="0">
                <a:latin typeface="方正黑体简体" panose="02010601030101010101" pitchFamily="2" charset="-122"/>
                <a:ea typeface="方正黑体简体" panose="02010601030101010101" pitchFamily="2" charset="-122"/>
              </a:rPr>
              <a:t>3</a:t>
            </a:r>
            <a:endParaRPr lang="zh-CN" altLang="en-US" b="0">
              <a:latin typeface="方正黑体简体" panose="02010601030101010101" pitchFamily="2" charset="-122"/>
              <a:ea typeface="方正黑体简体" panose="02010601030101010101" pitchFamily="2" charset="-122"/>
            </a:endParaRPr>
          </a:p>
        </p:txBody>
      </p:sp>
      <p:sp>
        <p:nvSpPr>
          <p:cNvPr id="14" name="TextBox 14"/>
          <p:cNvSpPr txBox="1">
            <a:spLocks noChangeArrowheads="1"/>
          </p:cNvSpPr>
          <p:nvPr/>
        </p:nvSpPr>
        <p:spPr bwMode="auto">
          <a:xfrm>
            <a:off x="6807344" y="4264025"/>
            <a:ext cx="12506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b="0">
                <a:latin typeface="方正黑体简体" panose="02010601030101010101" pitchFamily="2" charset="-122"/>
                <a:ea typeface="方正黑体简体" panose="02010601030101010101" pitchFamily="2" charset="-122"/>
              </a:rPr>
              <a:t>添加文本</a:t>
            </a:r>
            <a:r>
              <a:rPr lang="en-US" altLang="zh-CN" b="0">
                <a:latin typeface="方正黑体简体" panose="02010601030101010101" pitchFamily="2" charset="-122"/>
                <a:ea typeface="方正黑体简体" panose="02010601030101010101" pitchFamily="2" charset="-122"/>
              </a:rPr>
              <a:t>4</a:t>
            </a:r>
            <a:endParaRPr lang="zh-CN" altLang="en-US" b="0">
              <a:latin typeface="方正黑体简体" panose="02010601030101010101" pitchFamily="2" charset="-122"/>
              <a:ea typeface="方正黑体简体" panose="02010601030101010101" pitchFamily="2" charset="-122"/>
            </a:endParaRPr>
          </a:p>
        </p:txBody>
      </p:sp>
      <p:sp>
        <p:nvSpPr>
          <p:cNvPr id="1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extLst>
      <p:ext uri="{BB962C8B-B14F-4D97-AF65-F5344CB8AC3E}">
        <p14:creationId xmlns:p14="http://schemas.microsoft.com/office/powerpoint/2010/main" val="1462112155"/>
      </p:ext>
    </p:extLst>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4)">
                                      <p:cBhvr>
                                        <p:cTn id="7" dur="1000"/>
                                        <p:tgtEl>
                                          <p:spTgt spid="15"/>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900"/>
                                        <p:tgtEl>
                                          <p:spTgt spid="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par>
                                <p:cTn id="15" presetID="22" presetClass="entr" presetSubtype="8" fill="hold" grpId="0" nodeType="withEffect">
                                  <p:stCondLst>
                                    <p:cond delay="40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700"/>
                                        <p:tgtEl>
                                          <p:spTgt spid="5"/>
                                        </p:tgtEl>
                                      </p:cBhvr>
                                    </p:animEffect>
                                  </p:childTnLst>
                                </p:cTn>
                              </p:par>
                              <p:par>
                                <p:cTn id="18" presetID="22" presetClass="entr" presetSubtype="8" fill="hold" grpId="0" nodeType="withEffect">
                                  <p:stCondLst>
                                    <p:cond delay="60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800"/>
                                        <p:tgtEl>
                                          <p:spTgt spid="6"/>
                                        </p:tgtEl>
                                      </p:cBhvr>
                                    </p:animEffect>
                                  </p:childTnLst>
                                </p:cTn>
                              </p:par>
                              <p:par>
                                <p:cTn id="21" presetID="22" presetClass="entr" presetSubtype="8" fill="hold" grpId="0" nodeType="withEffect">
                                  <p:stCondLst>
                                    <p:cond delay="90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400"/>
                            </p:stCondLst>
                            <p:childTnLst>
                              <p:par>
                                <p:cTn id="25" presetID="40"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1"/>
                                          </p:val>
                                        </p:tav>
                                        <p:tav tm="100000">
                                          <p:val>
                                            <p:strVal val="#ppt_x"/>
                                          </p:val>
                                        </p:tav>
                                      </p:tavLst>
                                    </p:anim>
                                    <p:anim calcmode="lin" valueType="num">
                                      <p:cBhvr>
                                        <p:cTn id="29" dur="1000" fill="hold"/>
                                        <p:tgtEl>
                                          <p:spTgt spid="7"/>
                                        </p:tgtEl>
                                        <p:attrNameLst>
                                          <p:attrName>ppt_y</p:attrName>
                                        </p:attrNameLst>
                                      </p:cBhvr>
                                      <p:tavLst>
                                        <p:tav tm="0">
                                          <p:val>
                                            <p:strVal val="#ppt_y"/>
                                          </p:val>
                                        </p:tav>
                                        <p:tav tm="100000">
                                          <p:val>
                                            <p:strVal val="#ppt_y"/>
                                          </p:val>
                                        </p:tav>
                                      </p:tavLst>
                                    </p:anim>
                                  </p:childTnLst>
                                </p:cTn>
                              </p:par>
                              <p:par>
                                <p:cTn id="30" presetID="40" presetClass="entr" presetSubtype="0" fill="hold" grpId="0" nodeType="withEffect">
                                  <p:stCondLst>
                                    <p:cond delay="0"/>
                                  </p:stCondLst>
                                  <p:iterate type="lt">
                                    <p:tmPct val="10000"/>
                                  </p:iterate>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1"/>
                                          </p:val>
                                        </p:tav>
                                        <p:tav tm="100000">
                                          <p:val>
                                            <p:strVal val="#ppt_x"/>
                                          </p:val>
                                        </p:tav>
                                      </p:tavLst>
                                    </p:anim>
                                    <p:anim calcmode="lin" valueType="num">
                                      <p:cBhvr>
                                        <p:cTn id="34" dur="1000" fill="hold"/>
                                        <p:tgtEl>
                                          <p:spTgt spid="8"/>
                                        </p:tgtEl>
                                        <p:attrNameLst>
                                          <p:attrName>ppt_y</p:attrName>
                                        </p:attrNameLst>
                                      </p:cBhvr>
                                      <p:tavLst>
                                        <p:tav tm="0">
                                          <p:val>
                                            <p:strVal val="#ppt_y"/>
                                          </p:val>
                                        </p:tav>
                                        <p:tav tm="100000">
                                          <p:val>
                                            <p:strVal val="#ppt_y"/>
                                          </p:val>
                                        </p:tav>
                                      </p:tavLst>
                                    </p:anim>
                                  </p:childTnLst>
                                </p:cTn>
                              </p:par>
                              <p:par>
                                <p:cTn id="35" presetID="40" presetClass="entr" presetSubtype="0" fill="hold" grpId="0" nodeType="with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1"/>
                                          </p:val>
                                        </p:tav>
                                        <p:tav tm="100000">
                                          <p:val>
                                            <p:strVal val="#ppt_x"/>
                                          </p:val>
                                        </p:tav>
                                      </p:tavLst>
                                    </p:anim>
                                    <p:anim calcmode="lin" valueType="num">
                                      <p:cBhvr>
                                        <p:cTn id="39" dur="1000" fill="hold"/>
                                        <p:tgtEl>
                                          <p:spTgt spid="9"/>
                                        </p:tgtEl>
                                        <p:attrNameLst>
                                          <p:attrName>ppt_y</p:attrName>
                                        </p:attrNameLst>
                                      </p:cBhvr>
                                      <p:tavLst>
                                        <p:tav tm="0">
                                          <p:val>
                                            <p:strVal val="#ppt_y"/>
                                          </p:val>
                                        </p:tav>
                                        <p:tav tm="100000">
                                          <p:val>
                                            <p:strVal val="#ppt_y"/>
                                          </p:val>
                                        </p:tav>
                                      </p:tavLst>
                                    </p:anim>
                                  </p:childTnLst>
                                </p:cTn>
                              </p:par>
                              <p:par>
                                <p:cTn id="40" presetID="40" presetClass="entr" presetSubtype="0" fill="hold" grpId="0" nodeType="withEffect">
                                  <p:stCondLst>
                                    <p:cond delay="0"/>
                                  </p:stCondLst>
                                  <p:iterate type="lt">
                                    <p:tmPct val="10000"/>
                                  </p:iterate>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1"/>
                                          </p:val>
                                        </p:tav>
                                        <p:tav tm="100000">
                                          <p:val>
                                            <p:strVal val="#ppt_x"/>
                                          </p:val>
                                        </p:tav>
                                      </p:tavLst>
                                    </p:anim>
                                    <p:anim calcmode="lin" valueType="num">
                                      <p:cBhvr>
                                        <p:cTn id="44" dur="1000" fill="hold"/>
                                        <p:tgtEl>
                                          <p:spTgt spid="10"/>
                                        </p:tgtEl>
                                        <p:attrNameLst>
                                          <p:attrName>ppt_y</p:attrName>
                                        </p:attrNameLst>
                                      </p:cBhvr>
                                      <p:tavLst>
                                        <p:tav tm="0">
                                          <p:val>
                                            <p:strVal val="#ppt_y"/>
                                          </p:val>
                                        </p:tav>
                                        <p:tav tm="100000">
                                          <p:val>
                                            <p:strVal val="#ppt_y"/>
                                          </p:val>
                                        </p:tav>
                                      </p:tavLst>
                                    </p:anim>
                                  </p:childTnLst>
                                </p:cTn>
                              </p:par>
                            </p:childTnLst>
                          </p:cTn>
                        </p:par>
                        <p:par>
                          <p:cTn id="45" fill="hold">
                            <p:stCondLst>
                              <p:cond delay="3800"/>
                            </p:stCondLst>
                            <p:childTnLst>
                              <p:par>
                                <p:cTn id="46" presetID="40" presetClass="entr" presetSubtype="0" fill="hold" grpId="0" nodeType="afterEffect">
                                  <p:stCondLst>
                                    <p:cond delay="0"/>
                                  </p:stCondLst>
                                  <p:iterate type="lt">
                                    <p:tmPct val="10000"/>
                                  </p:iterate>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1"/>
                                          </p:val>
                                        </p:tav>
                                        <p:tav tm="100000">
                                          <p:val>
                                            <p:strVal val="#ppt_x"/>
                                          </p:val>
                                        </p:tav>
                                      </p:tavLst>
                                    </p:anim>
                                    <p:anim calcmode="lin" valueType="num">
                                      <p:cBhvr>
                                        <p:cTn id="50" dur="1000" fill="hold"/>
                                        <p:tgtEl>
                                          <p:spTgt spid="11"/>
                                        </p:tgtEl>
                                        <p:attrNameLst>
                                          <p:attrName>ppt_y</p:attrName>
                                        </p:attrNameLst>
                                      </p:cBhvr>
                                      <p:tavLst>
                                        <p:tav tm="0">
                                          <p:val>
                                            <p:strVal val="#ppt_y"/>
                                          </p:val>
                                        </p:tav>
                                        <p:tav tm="100000">
                                          <p:val>
                                            <p:strVal val="#ppt_y"/>
                                          </p:val>
                                        </p:tav>
                                      </p:tavLst>
                                    </p:anim>
                                  </p:childTnLst>
                                </p:cTn>
                              </p:par>
                              <p:par>
                                <p:cTn id="51" presetID="40" presetClass="entr" presetSubtype="0" fill="hold" grpId="0" nodeType="withEffect">
                                  <p:stCondLst>
                                    <p:cond delay="0"/>
                                  </p:stCondLst>
                                  <p:iterate type="lt">
                                    <p:tmPct val="10000"/>
                                  </p:iterate>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1"/>
                                          </p:val>
                                        </p:tav>
                                        <p:tav tm="100000">
                                          <p:val>
                                            <p:strVal val="#ppt_x"/>
                                          </p:val>
                                        </p:tav>
                                      </p:tavLst>
                                    </p:anim>
                                    <p:anim calcmode="lin" valueType="num">
                                      <p:cBhvr>
                                        <p:cTn id="55" dur="1000" fill="hold"/>
                                        <p:tgtEl>
                                          <p:spTgt spid="12"/>
                                        </p:tgtEl>
                                        <p:attrNameLst>
                                          <p:attrName>ppt_y</p:attrName>
                                        </p:attrNameLst>
                                      </p:cBhvr>
                                      <p:tavLst>
                                        <p:tav tm="0">
                                          <p:val>
                                            <p:strVal val="#ppt_y"/>
                                          </p:val>
                                        </p:tav>
                                        <p:tav tm="100000">
                                          <p:val>
                                            <p:strVal val="#ppt_y"/>
                                          </p:val>
                                        </p:tav>
                                      </p:tavLst>
                                    </p:anim>
                                  </p:childTnLst>
                                </p:cTn>
                              </p:par>
                              <p:par>
                                <p:cTn id="56" presetID="40" presetClass="entr" presetSubtype="0" fill="hold" grpId="0" nodeType="withEffect">
                                  <p:stCondLst>
                                    <p:cond delay="0"/>
                                  </p:stCondLst>
                                  <p:iterate type="lt">
                                    <p:tmPct val="10000"/>
                                  </p:iterate>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anim calcmode="lin" valueType="num">
                                      <p:cBhvr>
                                        <p:cTn id="59" dur="1000" fill="hold"/>
                                        <p:tgtEl>
                                          <p:spTgt spid="13"/>
                                        </p:tgtEl>
                                        <p:attrNameLst>
                                          <p:attrName>ppt_x</p:attrName>
                                        </p:attrNameLst>
                                      </p:cBhvr>
                                      <p:tavLst>
                                        <p:tav tm="0">
                                          <p:val>
                                            <p:strVal val="#ppt_x-.1"/>
                                          </p:val>
                                        </p:tav>
                                        <p:tav tm="100000">
                                          <p:val>
                                            <p:strVal val="#ppt_x"/>
                                          </p:val>
                                        </p:tav>
                                      </p:tavLst>
                                    </p:anim>
                                    <p:anim calcmode="lin" valueType="num">
                                      <p:cBhvr>
                                        <p:cTn id="60" dur="1000" fill="hold"/>
                                        <p:tgtEl>
                                          <p:spTgt spid="13"/>
                                        </p:tgtEl>
                                        <p:attrNameLst>
                                          <p:attrName>ppt_y</p:attrName>
                                        </p:attrNameLst>
                                      </p:cBhvr>
                                      <p:tavLst>
                                        <p:tav tm="0">
                                          <p:val>
                                            <p:strVal val="#ppt_y"/>
                                          </p:val>
                                        </p:tav>
                                        <p:tav tm="100000">
                                          <p:val>
                                            <p:strVal val="#ppt_y"/>
                                          </p:val>
                                        </p:tav>
                                      </p:tavLst>
                                    </p:anim>
                                  </p:childTnLst>
                                </p:cTn>
                              </p:par>
                              <p:par>
                                <p:cTn id="61" presetID="40" presetClass="entr" presetSubtype="0" fill="hold" grpId="0" nodeType="withEffect">
                                  <p:stCondLst>
                                    <p:cond delay="0"/>
                                  </p:stCondLst>
                                  <p:iterate type="lt">
                                    <p:tmPct val="10000"/>
                                  </p:iterate>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1"/>
                                          </p:val>
                                        </p:tav>
                                        <p:tav tm="100000">
                                          <p:val>
                                            <p:strVal val="#ppt_x"/>
                                          </p:val>
                                        </p:tav>
                                      </p:tavLst>
                                    </p:anim>
                                    <p:anim calcmode="lin" valueType="num">
                                      <p:cBhvr>
                                        <p:cTn id="65"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p:bldP spid="13" grpId="0"/>
      <p:bldP spid="14"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80" name="Oval 6"/>
          <p:cNvSpPr>
            <a:spLocks noChangeArrowheads="1"/>
          </p:cNvSpPr>
          <p:nvPr/>
        </p:nvSpPr>
        <p:spPr bwMode="auto">
          <a:xfrm>
            <a:off x="1193419" y="1355141"/>
            <a:ext cx="2512800" cy="2260522"/>
          </a:xfrm>
          <a:prstGeom prst="ellipse">
            <a:avLst/>
          </a:prstGeom>
          <a:solidFill>
            <a:srgbClr val="9E9E9E"/>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81" name="Arc 7"/>
          <p:cNvSpPr>
            <a:spLocks/>
          </p:cNvSpPr>
          <p:nvPr/>
        </p:nvSpPr>
        <p:spPr bwMode="auto">
          <a:xfrm>
            <a:off x="2455482" y="1355143"/>
            <a:ext cx="1256400" cy="1130760"/>
          </a:xfrm>
          <a:custGeom>
            <a:avLst/>
            <a:gdLst>
              <a:gd name="T0" fmla="*/ 0 w 21600"/>
              <a:gd name="T1" fmla="*/ 0 h 21600"/>
              <a:gd name="T2" fmla="*/ 33 w 21600"/>
              <a:gd name="T3" fmla="*/ 33 h 21600"/>
              <a:gd name="T4" fmla="*/ 0 w 21600"/>
              <a:gd name="T5" fmla="*/ 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t="100000"/>
            </a:path>
            <a:tileRect r="-100000" b="-100000"/>
          </a:gradFill>
          <a:ln w="25400" cap="flat" cmpd="sng" algn="ctr">
            <a:noFill/>
            <a:prstDash val="solid"/>
          </a:ln>
          <a:effectLst>
            <a:outerShdw blurRad="152400" dist="38100" dir="5400000" algn="t" rotWithShape="0">
              <a:prstClr val="black">
                <a:alpha val="96000"/>
              </a:prstClr>
            </a:outerShdw>
          </a:effectLst>
          <a:extLst/>
        </p:spPr>
        <p:txBody>
          <a:bodyPr lIns="93296" tIns="46648" rIns="93296" bIns="46648" anchor="ctr"/>
          <a:lstStyle/>
          <a:p>
            <a:pPr>
              <a:lnSpc>
                <a:spcPct val="120000"/>
              </a:lnSpc>
            </a:pPr>
            <a:endParaRPr lang="zh-CN" altLang="en-US" sz="4100" b="1" kern="0">
              <a:solidFill>
                <a:sysClr val="window" lastClr="FFFFFF"/>
              </a:solidFill>
              <a:latin typeface="微软雅黑" pitchFamily="34" charset="-122"/>
              <a:ea typeface="微软雅黑" pitchFamily="34" charset="-122"/>
            </a:endParaRPr>
          </a:p>
        </p:txBody>
      </p:sp>
      <p:sp>
        <p:nvSpPr>
          <p:cNvPr id="82" name="Line 8"/>
          <p:cNvSpPr>
            <a:spLocks noChangeShapeType="1"/>
          </p:cNvSpPr>
          <p:nvPr/>
        </p:nvSpPr>
        <p:spPr bwMode="auto">
          <a:xfrm flipH="1" flipV="1">
            <a:off x="2456434" y="1026978"/>
            <a:ext cx="0" cy="1449357"/>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83" name="Line 9"/>
          <p:cNvSpPr>
            <a:spLocks noChangeShapeType="1"/>
          </p:cNvSpPr>
          <p:nvPr/>
        </p:nvSpPr>
        <p:spPr bwMode="auto">
          <a:xfrm flipV="1">
            <a:off x="2455484" y="2485401"/>
            <a:ext cx="1763713"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84" name="Arc 10"/>
          <p:cNvSpPr>
            <a:spLocks/>
          </p:cNvSpPr>
          <p:nvPr/>
        </p:nvSpPr>
        <p:spPr bwMode="auto">
          <a:xfrm>
            <a:off x="2455483" y="1243700"/>
            <a:ext cx="1390029" cy="1258641"/>
          </a:xfrm>
          <a:custGeom>
            <a:avLst/>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cap="rnd">
            <a:solidFill>
              <a:srgbClr val="FF0000"/>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85" name="Oval 11"/>
          <p:cNvSpPr>
            <a:spLocks noChangeArrowheads="1"/>
          </p:cNvSpPr>
          <p:nvPr/>
        </p:nvSpPr>
        <p:spPr bwMode="auto">
          <a:xfrm>
            <a:off x="2341869" y="2387327"/>
            <a:ext cx="215900" cy="196148"/>
          </a:xfrm>
          <a:prstGeom prst="ellipse">
            <a:avLst/>
          </a:prstGeom>
          <a:solidFill>
            <a:srgbClr val="FFFFFF"/>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86" name="Text Box 12"/>
          <p:cNvSpPr txBox="1">
            <a:spLocks noChangeArrowheads="1"/>
          </p:cNvSpPr>
          <p:nvPr/>
        </p:nvSpPr>
        <p:spPr bwMode="auto">
          <a:xfrm>
            <a:off x="2525334" y="1814922"/>
            <a:ext cx="101021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latinLnBrk="1" hangingPunct="1">
              <a:defRPr/>
            </a:pPr>
            <a:r>
              <a:rPr lang="en-US" altLang="ko-KR" sz="4000" kern="0" dirty="0" smtClean="0">
                <a:solidFill>
                  <a:schemeClr val="bg1"/>
                </a:solidFill>
                <a:latin typeface="Arial Black" pitchFamily="34" charset="0"/>
              </a:rPr>
              <a:t>1/3</a:t>
            </a:r>
            <a:endParaRPr lang="en-US" altLang="ko-KR" sz="2800" kern="0" dirty="0">
              <a:solidFill>
                <a:schemeClr val="bg1"/>
              </a:solidFill>
              <a:latin typeface="Arial Black" pitchFamily="34" charset="0"/>
            </a:endParaRPr>
          </a:p>
        </p:txBody>
      </p:sp>
      <p:sp>
        <p:nvSpPr>
          <p:cNvPr id="87" name="Oval 16"/>
          <p:cNvSpPr>
            <a:spLocks noChangeArrowheads="1"/>
          </p:cNvSpPr>
          <p:nvPr/>
        </p:nvSpPr>
        <p:spPr bwMode="auto">
          <a:xfrm>
            <a:off x="4932040" y="1355141"/>
            <a:ext cx="2512800" cy="2260522"/>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t="100000" r="100000"/>
            </a:path>
            <a:tileRect l="-100000" b="-100000"/>
          </a:gradFill>
          <a:ln w="25400" cap="flat" cmpd="sng" algn="ctr">
            <a:noFill/>
            <a:prstDash val="solid"/>
          </a:ln>
          <a:effectLst>
            <a:outerShdw blurRad="152400" dist="38100" dir="5400000" algn="t" rotWithShape="0">
              <a:prstClr val="black">
                <a:alpha val="96000"/>
              </a:prstClr>
            </a:outerShdw>
          </a:effectLst>
          <a:extLst/>
        </p:spPr>
        <p:txBody>
          <a:bodyPr lIns="93296" tIns="46648" rIns="93296" bIns="46648" anchor="ctr"/>
          <a:lstStyle/>
          <a:p>
            <a:pPr>
              <a:lnSpc>
                <a:spcPct val="120000"/>
              </a:lnSpc>
            </a:pPr>
            <a:endParaRPr lang="zh-CN" altLang="en-US" sz="4100" b="1" kern="0">
              <a:solidFill>
                <a:sysClr val="window" lastClr="FFFFFF"/>
              </a:solidFill>
              <a:latin typeface="微软雅黑" pitchFamily="34" charset="-122"/>
              <a:ea typeface="微软雅黑" pitchFamily="34" charset="-122"/>
            </a:endParaRPr>
          </a:p>
        </p:txBody>
      </p:sp>
      <p:sp>
        <p:nvSpPr>
          <p:cNvPr id="88" name="Arc 17"/>
          <p:cNvSpPr>
            <a:spLocks/>
          </p:cNvSpPr>
          <p:nvPr/>
        </p:nvSpPr>
        <p:spPr bwMode="auto">
          <a:xfrm>
            <a:off x="6194104" y="1355143"/>
            <a:ext cx="1256400" cy="1130760"/>
          </a:xfrm>
          <a:custGeom>
            <a:avLst/>
            <a:gdLst>
              <a:gd name="T0" fmla="*/ 0 w 21600"/>
              <a:gd name="T1" fmla="*/ 0 h 21600"/>
              <a:gd name="T2" fmla="*/ 33 w 21600"/>
              <a:gd name="T3" fmla="*/ 33 h 21600"/>
              <a:gd name="T4" fmla="*/ 0 w 21600"/>
              <a:gd name="T5" fmla="*/ 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89" name="Line 18"/>
          <p:cNvSpPr>
            <a:spLocks noChangeShapeType="1"/>
          </p:cNvSpPr>
          <p:nvPr/>
        </p:nvSpPr>
        <p:spPr bwMode="auto">
          <a:xfrm flipV="1">
            <a:off x="6194103" y="916224"/>
            <a:ext cx="0" cy="1569177"/>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90" name="Line 19"/>
          <p:cNvSpPr>
            <a:spLocks noChangeShapeType="1"/>
          </p:cNvSpPr>
          <p:nvPr/>
        </p:nvSpPr>
        <p:spPr bwMode="auto">
          <a:xfrm flipV="1">
            <a:off x="6194105" y="2485401"/>
            <a:ext cx="1763713" cy="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91" name="Arc 20"/>
          <p:cNvSpPr>
            <a:spLocks/>
          </p:cNvSpPr>
          <p:nvPr/>
        </p:nvSpPr>
        <p:spPr bwMode="auto">
          <a:xfrm>
            <a:off x="4687565" y="1153600"/>
            <a:ext cx="3022600" cy="2644704"/>
          </a:xfrm>
          <a:custGeom>
            <a:avLst/>
            <a:gdLst>
              <a:gd name="T0" fmla="*/ 84 w 43200"/>
              <a:gd name="T1" fmla="*/ 42 h 43200"/>
              <a:gd name="T2" fmla="*/ 42 w 43200"/>
              <a:gd name="T3" fmla="*/ 0 h 43200"/>
              <a:gd name="T4" fmla="*/ 42 w 43200"/>
              <a:gd name="T5" fmla="*/ 42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fill="none" extrusionOk="0">
                <a:moveTo>
                  <a:pt x="43199" y="21644"/>
                </a:moveTo>
                <a:cubicBezTo>
                  <a:pt x="43175" y="33556"/>
                  <a:pt x="33511" y="43199"/>
                  <a:pt x="21600" y="43200"/>
                </a:cubicBezTo>
                <a:cubicBezTo>
                  <a:pt x="9670" y="43200"/>
                  <a:pt x="0" y="33529"/>
                  <a:pt x="0" y="21600"/>
                </a:cubicBezTo>
                <a:cubicBezTo>
                  <a:pt x="-1" y="9688"/>
                  <a:pt x="9643" y="24"/>
                  <a:pt x="21555" y="0"/>
                </a:cubicBezTo>
              </a:path>
              <a:path w="43200" h="43200" stroke="0" extrusionOk="0">
                <a:moveTo>
                  <a:pt x="43199" y="21644"/>
                </a:moveTo>
                <a:cubicBezTo>
                  <a:pt x="43175" y="33556"/>
                  <a:pt x="33511" y="43199"/>
                  <a:pt x="21600" y="43200"/>
                </a:cubicBezTo>
                <a:cubicBezTo>
                  <a:pt x="9670" y="43200"/>
                  <a:pt x="0" y="33529"/>
                  <a:pt x="0" y="21600"/>
                </a:cubicBezTo>
                <a:cubicBezTo>
                  <a:pt x="-1" y="9688"/>
                  <a:pt x="9643" y="24"/>
                  <a:pt x="21555" y="0"/>
                </a:cubicBezTo>
                <a:lnTo>
                  <a:pt x="21600" y="21600"/>
                </a:lnTo>
                <a:close/>
              </a:path>
            </a:pathLst>
          </a:custGeom>
          <a:noFill/>
          <a:ln w="31750" cap="rnd">
            <a:solidFill>
              <a:srgbClr val="FF0000"/>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92" name="Rectangle 9"/>
          <p:cNvSpPr>
            <a:spLocks noChangeArrowheads="1"/>
          </p:cNvSpPr>
          <p:nvPr/>
        </p:nvSpPr>
        <p:spPr bwMode="auto">
          <a:xfrm>
            <a:off x="1454108" y="3837492"/>
            <a:ext cx="2114550"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20000"/>
              </a:lnSpc>
              <a:spcBef>
                <a:spcPct val="0"/>
              </a:spcBef>
              <a:spcAft>
                <a:spcPct val="0"/>
              </a:spcAft>
              <a:buFontTx/>
              <a:buChar char="•"/>
            </a:pPr>
            <a:r>
              <a:rPr lang="zh-CN" altLang="en-US" sz="1200" dirty="0" smtClean="0">
                <a:solidFill>
                  <a:srgbClr val="000000">
                    <a:lumMod val="95000"/>
                    <a:lumOff val="5000"/>
                  </a:srgbClr>
                </a:solidFill>
                <a:latin typeface="Arial" charset="0"/>
                <a:ea typeface="黑体" pitchFamily="2" charset="-122"/>
              </a:rPr>
              <a:t>单击此处添加段落文字内容</a:t>
            </a:r>
          </a:p>
          <a:p>
            <a:pPr fontAlgn="base">
              <a:lnSpc>
                <a:spcPct val="120000"/>
              </a:lnSpc>
              <a:spcBef>
                <a:spcPct val="0"/>
              </a:spcBef>
              <a:spcAft>
                <a:spcPct val="0"/>
              </a:spcAft>
              <a:buFontTx/>
              <a:buChar char="•"/>
            </a:pPr>
            <a:r>
              <a:rPr lang="zh-CN" altLang="en-US" sz="1200" dirty="0" smtClean="0">
                <a:solidFill>
                  <a:srgbClr val="000000">
                    <a:lumMod val="95000"/>
                    <a:lumOff val="5000"/>
                  </a:srgbClr>
                </a:solidFill>
                <a:latin typeface="Arial" charset="0"/>
                <a:ea typeface="黑体" pitchFamily="2" charset="-122"/>
              </a:rPr>
              <a:t>单击此处添加段落文字内容</a:t>
            </a:r>
          </a:p>
          <a:p>
            <a:pPr fontAlgn="base">
              <a:lnSpc>
                <a:spcPct val="120000"/>
              </a:lnSpc>
              <a:spcBef>
                <a:spcPct val="0"/>
              </a:spcBef>
              <a:spcAft>
                <a:spcPct val="0"/>
              </a:spcAft>
              <a:buFontTx/>
              <a:buChar char="•"/>
            </a:pPr>
            <a:r>
              <a:rPr lang="zh-CN" altLang="en-US" sz="1200" dirty="0" smtClean="0">
                <a:solidFill>
                  <a:srgbClr val="000000">
                    <a:lumMod val="95000"/>
                    <a:lumOff val="5000"/>
                  </a:srgbClr>
                </a:solidFill>
                <a:latin typeface="Arial" charset="0"/>
                <a:ea typeface="黑体" pitchFamily="2" charset="-122"/>
              </a:rPr>
              <a:t>单击此处添加段落文字内容</a:t>
            </a:r>
          </a:p>
        </p:txBody>
      </p:sp>
      <p:sp>
        <p:nvSpPr>
          <p:cNvPr id="93" name="Rectangle 10"/>
          <p:cNvSpPr>
            <a:spLocks noChangeArrowheads="1"/>
          </p:cNvSpPr>
          <p:nvPr/>
        </p:nvSpPr>
        <p:spPr bwMode="auto">
          <a:xfrm>
            <a:off x="5126848" y="3837492"/>
            <a:ext cx="2114550"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20000"/>
              </a:lnSpc>
              <a:spcBef>
                <a:spcPct val="0"/>
              </a:spcBef>
              <a:spcAft>
                <a:spcPct val="0"/>
              </a:spcAft>
              <a:buFontTx/>
              <a:buChar char="•"/>
            </a:pPr>
            <a:r>
              <a:rPr lang="zh-CN" altLang="en-US" sz="1200" dirty="0" smtClean="0">
                <a:solidFill>
                  <a:srgbClr val="000000"/>
                </a:solidFill>
                <a:latin typeface="Arial" charset="0"/>
                <a:ea typeface="黑体" pitchFamily="2" charset="-122"/>
              </a:rPr>
              <a:t>单击此处添加段落文字内容</a:t>
            </a:r>
          </a:p>
          <a:p>
            <a:pPr fontAlgn="base">
              <a:lnSpc>
                <a:spcPct val="120000"/>
              </a:lnSpc>
              <a:spcBef>
                <a:spcPct val="0"/>
              </a:spcBef>
              <a:spcAft>
                <a:spcPct val="0"/>
              </a:spcAft>
              <a:buFontTx/>
              <a:buChar char="•"/>
            </a:pPr>
            <a:r>
              <a:rPr lang="zh-CN" altLang="en-US" sz="1200" dirty="0" smtClean="0">
                <a:solidFill>
                  <a:srgbClr val="000000"/>
                </a:solidFill>
                <a:latin typeface="Arial" charset="0"/>
                <a:ea typeface="黑体" pitchFamily="2" charset="-122"/>
              </a:rPr>
              <a:t>单击此处添加段落文字内容</a:t>
            </a:r>
          </a:p>
          <a:p>
            <a:pPr fontAlgn="base">
              <a:lnSpc>
                <a:spcPct val="120000"/>
              </a:lnSpc>
              <a:spcBef>
                <a:spcPct val="0"/>
              </a:spcBef>
              <a:spcAft>
                <a:spcPct val="0"/>
              </a:spcAft>
              <a:buFontTx/>
              <a:buChar char="•"/>
            </a:pPr>
            <a:r>
              <a:rPr lang="zh-CN" altLang="en-US" sz="1200" dirty="0" smtClean="0">
                <a:solidFill>
                  <a:srgbClr val="000000"/>
                </a:solidFill>
                <a:latin typeface="Arial" charset="0"/>
                <a:ea typeface="黑体" pitchFamily="2" charset="-122"/>
              </a:rPr>
              <a:t>单击此处添加段落文字内容</a:t>
            </a:r>
          </a:p>
        </p:txBody>
      </p:sp>
      <p:sp>
        <p:nvSpPr>
          <p:cNvPr id="94" name="Text Box 12"/>
          <p:cNvSpPr txBox="1">
            <a:spLocks noChangeArrowheads="1"/>
          </p:cNvSpPr>
          <p:nvPr/>
        </p:nvSpPr>
        <p:spPr bwMode="auto">
          <a:xfrm>
            <a:off x="6297292" y="1814922"/>
            <a:ext cx="101021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latinLnBrk="1" hangingPunct="1">
              <a:defRPr/>
            </a:pPr>
            <a:r>
              <a:rPr lang="en-US" altLang="ko-KR" sz="4000" kern="0" dirty="0" smtClean="0">
                <a:solidFill>
                  <a:srgbClr val="000000"/>
                </a:solidFill>
                <a:latin typeface="Arial Black" pitchFamily="34" charset="0"/>
              </a:rPr>
              <a:t>2/3</a:t>
            </a:r>
            <a:endParaRPr lang="en-US" altLang="ko-KR" sz="2800" kern="0" dirty="0">
              <a:solidFill>
                <a:srgbClr val="000000"/>
              </a:solidFill>
              <a:latin typeface="Arial Black" pitchFamily="34" charset="0"/>
            </a:endParaRPr>
          </a:p>
        </p:txBody>
      </p:sp>
      <p:sp>
        <p:nvSpPr>
          <p:cNvPr id="95" name="矩形 94"/>
          <p:cNvSpPr/>
          <p:nvPr/>
        </p:nvSpPr>
        <p:spPr>
          <a:xfrm>
            <a:off x="1740315" y="2796618"/>
            <a:ext cx="1430337" cy="523220"/>
          </a:xfrm>
          <a:prstGeom prst="rect">
            <a:avLst/>
          </a:prstGeom>
        </p:spPr>
        <p:txBody>
          <a:bodyPr>
            <a:spAutoFit/>
          </a:bodyPr>
          <a:lstStyle/>
          <a:p>
            <a:pPr marL="0" lvl="2" algn="ctr" defTabSz="912813" eaLnBrk="0" hangingPunct="0">
              <a:buClr>
                <a:srgbClr val="0070C0"/>
              </a:buClr>
              <a:buSzPct val="80000"/>
              <a:tabLst>
                <a:tab pos="136525" algn="l"/>
              </a:tabLst>
              <a:defRPr/>
            </a:pPr>
            <a:r>
              <a:rPr lang="zh-CN" altLang="en-US" sz="1400" b="1" spc="50" dirty="0">
                <a:ln w="11430"/>
                <a:solidFill>
                  <a:srgbClr val="FFFFFF"/>
                </a:solidFill>
                <a:latin typeface="微软雅黑" pitchFamily="34" charset="-122"/>
                <a:ea typeface="微软雅黑" pitchFamily="34" charset="-122"/>
              </a:rPr>
              <a:t>点击添加文本点击添加文本</a:t>
            </a:r>
          </a:p>
        </p:txBody>
      </p:sp>
      <p:sp>
        <p:nvSpPr>
          <p:cNvPr id="96" name="矩形 95"/>
          <p:cNvSpPr/>
          <p:nvPr/>
        </p:nvSpPr>
        <p:spPr>
          <a:xfrm>
            <a:off x="5483698" y="2796618"/>
            <a:ext cx="1430337" cy="523220"/>
          </a:xfrm>
          <a:prstGeom prst="rect">
            <a:avLst/>
          </a:prstGeom>
        </p:spPr>
        <p:txBody>
          <a:bodyPr>
            <a:spAutoFit/>
          </a:bodyPr>
          <a:lstStyle/>
          <a:p>
            <a:pPr marL="0" lvl="2" algn="ctr" defTabSz="912813" eaLnBrk="0" hangingPunct="0">
              <a:buClr>
                <a:srgbClr val="0070C0"/>
              </a:buClr>
              <a:buSzPct val="80000"/>
              <a:tabLst>
                <a:tab pos="136525" algn="l"/>
              </a:tabLst>
              <a:defRPr/>
            </a:pPr>
            <a:r>
              <a:rPr lang="zh-CN" altLang="en-US" sz="1400" b="1" spc="50" dirty="0">
                <a:ln w="11430"/>
                <a:solidFill>
                  <a:srgbClr val="FFFFFF"/>
                </a:solidFill>
                <a:latin typeface="微软雅黑" pitchFamily="34" charset="-122"/>
                <a:ea typeface="微软雅黑" pitchFamily="34" charset="-122"/>
              </a:rPr>
              <a:t>点击添加文本点击添加文本</a:t>
            </a:r>
          </a:p>
        </p:txBody>
      </p:sp>
    </p:spTree>
  </p:cSld>
  <p:clrMapOvr>
    <a:masterClrMapping/>
  </p:clrMapOvr>
  <mc:AlternateContent xmlns:mc="http://schemas.openxmlformats.org/markup-compatibility/2006" xmlns:p14="http://schemas.microsoft.com/office/powerpoint/2010/main">
    <mc:Choice Requires="p14">
      <p:transition spd="slow" p14:dur="1400" advClick="0" advTm="9000">
        <p14:doors dir="vert"/>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23" presetClass="entr" presetSubtype="16" fill="hold" grpId="0" nodeType="afterEffect">
                                  <p:stCondLst>
                                    <p:cond delay="0"/>
                                  </p:stCondLst>
                                  <p:childTnLst>
                                    <p:set>
                                      <p:cBhvr>
                                        <p:cTn id="10" dur="1" fill="hold">
                                          <p:stCondLst>
                                            <p:cond delay="0"/>
                                          </p:stCondLst>
                                        </p:cTn>
                                        <p:tgtEl>
                                          <p:spTgt spid="80"/>
                                        </p:tgtEl>
                                        <p:attrNameLst>
                                          <p:attrName>style.visibility</p:attrName>
                                        </p:attrNameLst>
                                      </p:cBhvr>
                                      <p:to>
                                        <p:strVal val="visible"/>
                                      </p:to>
                                    </p:set>
                                    <p:anim calcmode="lin" valueType="num">
                                      <p:cBhvr>
                                        <p:cTn id="11" dur="500" fill="hold"/>
                                        <p:tgtEl>
                                          <p:spTgt spid="80"/>
                                        </p:tgtEl>
                                        <p:attrNameLst>
                                          <p:attrName>ppt_w</p:attrName>
                                        </p:attrNameLst>
                                      </p:cBhvr>
                                      <p:tavLst>
                                        <p:tav tm="0">
                                          <p:val>
                                            <p:fltVal val="0"/>
                                          </p:val>
                                        </p:tav>
                                        <p:tav tm="100000">
                                          <p:val>
                                            <p:strVal val="#ppt_w"/>
                                          </p:val>
                                        </p:tav>
                                      </p:tavLst>
                                    </p:anim>
                                    <p:anim calcmode="lin" valueType="num">
                                      <p:cBhvr>
                                        <p:cTn id="12" dur="500" fill="hold"/>
                                        <p:tgtEl>
                                          <p:spTgt spid="80"/>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85"/>
                                        </p:tgtEl>
                                        <p:attrNameLst>
                                          <p:attrName>style.visibility</p:attrName>
                                        </p:attrNameLst>
                                      </p:cBhvr>
                                      <p:to>
                                        <p:strVal val="visible"/>
                                      </p:to>
                                    </p:set>
                                    <p:animEffect transition="in" filter="fade">
                                      <p:cBhvr>
                                        <p:cTn id="16" dur="500"/>
                                        <p:tgtEl>
                                          <p:spTgt spid="85"/>
                                        </p:tgtEl>
                                      </p:cBhvr>
                                    </p:animEffect>
                                  </p:childTnLst>
                                </p:cTn>
                              </p:par>
                            </p:childTnLst>
                          </p:cTn>
                        </p:par>
                        <p:par>
                          <p:cTn id="17" fill="hold">
                            <p:stCondLst>
                              <p:cond delay="2000"/>
                            </p:stCondLst>
                            <p:childTnLst>
                              <p:par>
                                <p:cTn id="18" presetID="22" presetClass="entr" presetSubtype="4" fill="hold" grpId="0" nodeType="afterEffect">
                                  <p:stCondLst>
                                    <p:cond delay="0"/>
                                  </p:stCondLst>
                                  <p:childTnLst>
                                    <p:set>
                                      <p:cBhvr>
                                        <p:cTn id="19" dur="1" fill="hold">
                                          <p:stCondLst>
                                            <p:cond delay="0"/>
                                          </p:stCondLst>
                                        </p:cTn>
                                        <p:tgtEl>
                                          <p:spTgt spid="82"/>
                                        </p:tgtEl>
                                        <p:attrNameLst>
                                          <p:attrName>style.visibility</p:attrName>
                                        </p:attrNameLst>
                                      </p:cBhvr>
                                      <p:to>
                                        <p:strVal val="visible"/>
                                      </p:to>
                                    </p:set>
                                    <p:animEffect transition="in" filter="wipe(down)">
                                      <p:cBhvr>
                                        <p:cTn id="20" dur="500"/>
                                        <p:tgtEl>
                                          <p:spTgt spid="8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wipe(left)">
                                      <p:cBhvr>
                                        <p:cTn id="23" dur="500"/>
                                        <p:tgtEl>
                                          <p:spTgt spid="83"/>
                                        </p:tgtEl>
                                      </p:cBhvr>
                                    </p:animEffect>
                                  </p:childTnLst>
                                </p:cTn>
                              </p:par>
                            </p:childTnLst>
                          </p:cTn>
                        </p:par>
                        <p:par>
                          <p:cTn id="24" fill="hold">
                            <p:stCondLst>
                              <p:cond delay="2500"/>
                            </p:stCondLst>
                            <p:childTnLst>
                              <p:par>
                                <p:cTn id="25" presetID="18" presetClass="entr" presetSubtype="3" fill="hold" grpId="0" nodeType="after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strips(upRight)">
                                      <p:cBhvr>
                                        <p:cTn id="27" dur="500"/>
                                        <p:tgtEl>
                                          <p:spTgt spid="81"/>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wipe(down)">
                                      <p:cBhvr>
                                        <p:cTn id="31" dur="500"/>
                                        <p:tgtEl>
                                          <p:spTgt spid="84"/>
                                        </p:tgtEl>
                                      </p:cBhvr>
                                    </p:animEffect>
                                  </p:childTnLst>
                                </p:cTn>
                              </p:par>
                              <p:par>
                                <p:cTn id="32" presetID="42" presetClass="entr" presetSubtype="0" fill="hold" grpId="0" nodeType="withEffect">
                                  <p:stCondLst>
                                    <p:cond delay="0"/>
                                  </p:stCondLst>
                                  <p:childTnLst>
                                    <p:set>
                                      <p:cBhvr>
                                        <p:cTn id="33" dur="1" fill="hold">
                                          <p:stCondLst>
                                            <p:cond delay="0"/>
                                          </p:stCondLst>
                                        </p:cTn>
                                        <p:tgtEl>
                                          <p:spTgt spid="86"/>
                                        </p:tgtEl>
                                        <p:attrNameLst>
                                          <p:attrName>style.visibility</p:attrName>
                                        </p:attrNameLst>
                                      </p:cBhvr>
                                      <p:to>
                                        <p:strVal val="visible"/>
                                      </p:to>
                                    </p:set>
                                    <p:animEffect transition="in" filter="fade">
                                      <p:cBhvr>
                                        <p:cTn id="34" dur="500"/>
                                        <p:tgtEl>
                                          <p:spTgt spid="86"/>
                                        </p:tgtEl>
                                      </p:cBhvr>
                                    </p:animEffect>
                                    <p:anim calcmode="lin" valueType="num">
                                      <p:cBhvr>
                                        <p:cTn id="35" dur="500" fill="hold"/>
                                        <p:tgtEl>
                                          <p:spTgt spid="86"/>
                                        </p:tgtEl>
                                        <p:attrNameLst>
                                          <p:attrName>ppt_x</p:attrName>
                                        </p:attrNameLst>
                                      </p:cBhvr>
                                      <p:tavLst>
                                        <p:tav tm="0">
                                          <p:val>
                                            <p:strVal val="#ppt_x"/>
                                          </p:val>
                                        </p:tav>
                                        <p:tav tm="100000">
                                          <p:val>
                                            <p:strVal val="#ppt_x"/>
                                          </p:val>
                                        </p:tav>
                                      </p:tavLst>
                                    </p:anim>
                                    <p:anim calcmode="lin" valueType="num">
                                      <p:cBhvr>
                                        <p:cTn id="36" dur="500" fill="hold"/>
                                        <p:tgtEl>
                                          <p:spTgt spid="86"/>
                                        </p:tgtEl>
                                        <p:attrNameLst>
                                          <p:attrName>ppt_y</p:attrName>
                                        </p:attrNameLst>
                                      </p:cBhvr>
                                      <p:tavLst>
                                        <p:tav tm="0">
                                          <p:val>
                                            <p:strVal val="#ppt_y+.1"/>
                                          </p:val>
                                        </p:tav>
                                        <p:tav tm="100000">
                                          <p:val>
                                            <p:strVal val="#ppt_y"/>
                                          </p:val>
                                        </p:tav>
                                      </p:tavLst>
                                    </p:anim>
                                  </p:childTnLst>
                                </p:cTn>
                              </p:par>
                              <p:par>
                                <p:cTn id="37" presetID="53" presetClass="entr" presetSubtype="16" fill="hold" grpId="0" nodeType="withEffect">
                                  <p:stCondLst>
                                    <p:cond delay="0"/>
                                  </p:stCondLst>
                                  <p:childTnLst>
                                    <p:set>
                                      <p:cBhvr>
                                        <p:cTn id="38" dur="1" fill="hold">
                                          <p:stCondLst>
                                            <p:cond delay="0"/>
                                          </p:stCondLst>
                                        </p:cTn>
                                        <p:tgtEl>
                                          <p:spTgt spid="95"/>
                                        </p:tgtEl>
                                        <p:attrNameLst>
                                          <p:attrName>style.visibility</p:attrName>
                                        </p:attrNameLst>
                                      </p:cBhvr>
                                      <p:to>
                                        <p:strVal val="visible"/>
                                      </p:to>
                                    </p:set>
                                    <p:anim calcmode="lin" valueType="num">
                                      <p:cBhvr>
                                        <p:cTn id="39" dur="500" fill="hold"/>
                                        <p:tgtEl>
                                          <p:spTgt spid="95"/>
                                        </p:tgtEl>
                                        <p:attrNameLst>
                                          <p:attrName>ppt_w</p:attrName>
                                        </p:attrNameLst>
                                      </p:cBhvr>
                                      <p:tavLst>
                                        <p:tav tm="0">
                                          <p:val>
                                            <p:fltVal val="0"/>
                                          </p:val>
                                        </p:tav>
                                        <p:tav tm="100000">
                                          <p:val>
                                            <p:strVal val="#ppt_w"/>
                                          </p:val>
                                        </p:tav>
                                      </p:tavLst>
                                    </p:anim>
                                    <p:anim calcmode="lin" valueType="num">
                                      <p:cBhvr>
                                        <p:cTn id="40" dur="500" fill="hold"/>
                                        <p:tgtEl>
                                          <p:spTgt spid="95"/>
                                        </p:tgtEl>
                                        <p:attrNameLst>
                                          <p:attrName>ppt_h</p:attrName>
                                        </p:attrNameLst>
                                      </p:cBhvr>
                                      <p:tavLst>
                                        <p:tav tm="0">
                                          <p:val>
                                            <p:fltVal val="0"/>
                                          </p:val>
                                        </p:tav>
                                        <p:tav tm="100000">
                                          <p:val>
                                            <p:strVal val="#ppt_h"/>
                                          </p:val>
                                        </p:tav>
                                      </p:tavLst>
                                    </p:anim>
                                    <p:animEffect transition="in" filter="fade">
                                      <p:cBhvr>
                                        <p:cTn id="41" dur="500"/>
                                        <p:tgtEl>
                                          <p:spTgt spid="95"/>
                                        </p:tgtEl>
                                      </p:cBhvr>
                                    </p:animEffect>
                                  </p:childTnLst>
                                </p:cTn>
                              </p:par>
                            </p:childTnLst>
                          </p:cTn>
                        </p:par>
                        <p:par>
                          <p:cTn id="42" fill="hold">
                            <p:stCondLst>
                              <p:cond delay="3500"/>
                            </p:stCondLst>
                            <p:childTnLst>
                              <p:par>
                                <p:cTn id="43" presetID="23" presetClass="entr" presetSubtype="16" fill="hold" grpId="0" nodeType="afterEffect">
                                  <p:stCondLst>
                                    <p:cond delay="0"/>
                                  </p:stCondLst>
                                  <p:childTnLst>
                                    <p:set>
                                      <p:cBhvr>
                                        <p:cTn id="44" dur="1" fill="hold">
                                          <p:stCondLst>
                                            <p:cond delay="0"/>
                                          </p:stCondLst>
                                        </p:cTn>
                                        <p:tgtEl>
                                          <p:spTgt spid="87"/>
                                        </p:tgtEl>
                                        <p:attrNameLst>
                                          <p:attrName>style.visibility</p:attrName>
                                        </p:attrNameLst>
                                      </p:cBhvr>
                                      <p:to>
                                        <p:strVal val="visible"/>
                                      </p:to>
                                    </p:set>
                                    <p:anim calcmode="lin" valueType="num">
                                      <p:cBhvr>
                                        <p:cTn id="45" dur="500" fill="hold"/>
                                        <p:tgtEl>
                                          <p:spTgt spid="87"/>
                                        </p:tgtEl>
                                        <p:attrNameLst>
                                          <p:attrName>ppt_w</p:attrName>
                                        </p:attrNameLst>
                                      </p:cBhvr>
                                      <p:tavLst>
                                        <p:tav tm="0">
                                          <p:val>
                                            <p:fltVal val="0"/>
                                          </p:val>
                                        </p:tav>
                                        <p:tav tm="100000">
                                          <p:val>
                                            <p:strVal val="#ppt_w"/>
                                          </p:val>
                                        </p:tav>
                                      </p:tavLst>
                                    </p:anim>
                                    <p:anim calcmode="lin" valueType="num">
                                      <p:cBhvr>
                                        <p:cTn id="46" dur="500" fill="hold"/>
                                        <p:tgtEl>
                                          <p:spTgt spid="87"/>
                                        </p:tgtEl>
                                        <p:attrNameLst>
                                          <p:attrName>ppt_h</p:attrName>
                                        </p:attrNameLst>
                                      </p:cBhvr>
                                      <p:tavLst>
                                        <p:tav tm="0">
                                          <p:val>
                                            <p:fltVal val="0"/>
                                          </p:val>
                                        </p:tav>
                                        <p:tav tm="100000">
                                          <p:val>
                                            <p:strVal val="#ppt_h"/>
                                          </p:val>
                                        </p:tav>
                                      </p:tavLst>
                                    </p:anim>
                                  </p:childTnLst>
                                </p:cTn>
                              </p:par>
                            </p:childTnLst>
                          </p:cTn>
                        </p:par>
                        <p:par>
                          <p:cTn id="47" fill="hold">
                            <p:stCondLst>
                              <p:cond delay="4000"/>
                            </p:stCondLst>
                            <p:childTnLst>
                              <p:par>
                                <p:cTn id="48" presetID="22" presetClass="entr" presetSubtype="4" fill="hold" grpId="0" nodeType="afterEffect">
                                  <p:stCondLst>
                                    <p:cond delay="0"/>
                                  </p:stCondLst>
                                  <p:childTnLst>
                                    <p:set>
                                      <p:cBhvr>
                                        <p:cTn id="49" dur="1" fill="hold">
                                          <p:stCondLst>
                                            <p:cond delay="0"/>
                                          </p:stCondLst>
                                        </p:cTn>
                                        <p:tgtEl>
                                          <p:spTgt spid="89"/>
                                        </p:tgtEl>
                                        <p:attrNameLst>
                                          <p:attrName>style.visibility</p:attrName>
                                        </p:attrNameLst>
                                      </p:cBhvr>
                                      <p:to>
                                        <p:strVal val="visible"/>
                                      </p:to>
                                    </p:set>
                                    <p:animEffect transition="in" filter="wipe(down)">
                                      <p:cBhvr>
                                        <p:cTn id="50" dur="500"/>
                                        <p:tgtEl>
                                          <p:spTgt spid="8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wipe(left)">
                                      <p:cBhvr>
                                        <p:cTn id="53" dur="500"/>
                                        <p:tgtEl>
                                          <p:spTgt spid="90"/>
                                        </p:tgtEl>
                                      </p:cBhvr>
                                    </p:animEffect>
                                  </p:childTnLst>
                                </p:cTn>
                              </p:par>
                            </p:childTnLst>
                          </p:cTn>
                        </p:par>
                        <p:par>
                          <p:cTn id="54" fill="hold">
                            <p:stCondLst>
                              <p:cond delay="4500"/>
                            </p:stCondLst>
                            <p:childTnLst>
                              <p:par>
                                <p:cTn id="55" presetID="18" presetClass="entr" presetSubtype="3" fill="hold" grpId="0" nodeType="afterEffect">
                                  <p:stCondLst>
                                    <p:cond delay="0"/>
                                  </p:stCondLst>
                                  <p:childTnLst>
                                    <p:set>
                                      <p:cBhvr>
                                        <p:cTn id="56" dur="1" fill="hold">
                                          <p:stCondLst>
                                            <p:cond delay="0"/>
                                          </p:stCondLst>
                                        </p:cTn>
                                        <p:tgtEl>
                                          <p:spTgt spid="88"/>
                                        </p:tgtEl>
                                        <p:attrNameLst>
                                          <p:attrName>style.visibility</p:attrName>
                                        </p:attrNameLst>
                                      </p:cBhvr>
                                      <p:to>
                                        <p:strVal val="visible"/>
                                      </p:to>
                                    </p:set>
                                    <p:animEffect transition="in" filter="strips(upRight)">
                                      <p:cBhvr>
                                        <p:cTn id="57" dur="500"/>
                                        <p:tgtEl>
                                          <p:spTgt spid="88"/>
                                        </p:tgtEl>
                                      </p:cBhvr>
                                    </p:animEffect>
                                  </p:childTnLst>
                                </p:cTn>
                              </p:par>
                              <p:par>
                                <p:cTn id="58" presetID="42" presetClass="entr" presetSubtype="0" fill="hold" grpId="0" nodeType="withEffect">
                                  <p:stCondLst>
                                    <p:cond delay="0"/>
                                  </p:stCondLst>
                                  <p:childTnLst>
                                    <p:set>
                                      <p:cBhvr>
                                        <p:cTn id="59" dur="1" fill="hold">
                                          <p:stCondLst>
                                            <p:cond delay="0"/>
                                          </p:stCondLst>
                                        </p:cTn>
                                        <p:tgtEl>
                                          <p:spTgt spid="94"/>
                                        </p:tgtEl>
                                        <p:attrNameLst>
                                          <p:attrName>style.visibility</p:attrName>
                                        </p:attrNameLst>
                                      </p:cBhvr>
                                      <p:to>
                                        <p:strVal val="visible"/>
                                      </p:to>
                                    </p:set>
                                    <p:animEffect transition="in" filter="fade">
                                      <p:cBhvr>
                                        <p:cTn id="60" dur="500"/>
                                        <p:tgtEl>
                                          <p:spTgt spid="94"/>
                                        </p:tgtEl>
                                      </p:cBhvr>
                                    </p:animEffect>
                                    <p:anim calcmode="lin" valueType="num">
                                      <p:cBhvr>
                                        <p:cTn id="61" dur="500" fill="hold"/>
                                        <p:tgtEl>
                                          <p:spTgt spid="94"/>
                                        </p:tgtEl>
                                        <p:attrNameLst>
                                          <p:attrName>ppt_x</p:attrName>
                                        </p:attrNameLst>
                                      </p:cBhvr>
                                      <p:tavLst>
                                        <p:tav tm="0">
                                          <p:val>
                                            <p:strVal val="#ppt_x"/>
                                          </p:val>
                                        </p:tav>
                                        <p:tav tm="100000">
                                          <p:val>
                                            <p:strVal val="#ppt_x"/>
                                          </p:val>
                                        </p:tav>
                                      </p:tavLst>
                                    </p:anim>
                                    <p:anim calcmode="lin" valueType="num">
                                      <p:cBhvr>
                                        <p:cTn id="62" dur="500" fill="hold"/>
                                        <p:tgtEl>
                                          <p:spTgt spid="94"/>
                                        </p:tgtEl>
                                        <p:attrNameLst>
                                          <p:attrName>ppt_y</p:attrName>
                                        </p:attrNameLst>
                                      </p:cBhvr>
                                      <p:tavLst>
                                        <p:tav tm="0">
                                          <p:val>
                                            <p:strVal val="#ppt_y+.1"/>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96"/>
                                        </p:tgtEl>
                                        <p:attrNameLst>
                                          <p:attrName>style.visibility</p:attrName>
                                        </p:attrNameLst>
                                      </p:cBhvr>
                                      <p:to>
                                        <p:strVal val="visible"/>
                                      </p:to>
                                    </p:set>
                                    <p:anim calcmode="lin" valueType="num">
                                      <p:cBhvr>
                                        <p:cTn id="65" dur="500" fill="hold"/>
                                        <p:tgtEl>
                                          <p:spTgt spid="96"/>
                                        </p:tgtEl>
                                        <p:attrNameLst>
                                          <p:attrName>ppt_w</p:attrName>
                                        </p:attrNameLst>
                                      </p:cBhvr>
                                      <p:tavLst>
                                        <p:tav tm="0">
                                          <p:val>
                                            <p:fltVal val="0"/>
                                          </p:val>
                                        </p:tav>
                                        <p:tav tm="100000">
                                          <p:val>
                                            <p:strVal val="#ppt_w"/>
                                          </p:val>
                                        </p:tav>
                                      </p:tavLst>
                                    </p:anim>
                                    <p:anim calcmode="lin" valueType="num">
                                      <p:cBhvr>
                                        <p:cTn id="66" dur="500" fill="hold"/>
                                        <p:tgtEl>
                                          <p:spTgt spid="96"/>
                                        </p:tgtEl>
                                        <p:attrNameLst>
                                          <p:attrName>ppt_h</p:attrName>
                                        </p:attrNameLst>
                                      </p:cBhvr>
                                      <p:tavLst>
                                        <p:tav tm="0">
                                          <p:val>
                                            <p:fltVal val="0"/>
                                          </p:val>
                                        </p:tav>
                                        <p:tav tm="100000">
                                          <p:val>
                                            <p:strVal val="#ppt_h"/>
                                          </p:val>
                                        </p:tav>
                                      </p:tavLst>
                                    </p:anim>
                                    <p:animEffect transition="in" filter="fade">
                                      <p:cBhvr>
                                        <p:cTn id="67" dur="500"/>
                                        <p:tgtEl>
                                          <p:spTgt spid="96"/>
                                        </p:tgtEl>
                                      </p:cBhvr>
                                    </p:animEffect>
                                  </p:childTnLst>
                                </p:cTn>
                              </p:par>
                            </p:childTnLst>
                          </p:cTn>
                        </p:par>
                        <p:par>
                          <p:cTn id="68" fill="hold">
                            <p:stCondLst>
                              <p:cond delay="5000"/>
                            </p:stCondLst>
                            <p:childTnLst>
                              <p:par>
                                <p:cTn id="69" presetID="21" presetClass="entr" presetSubtype="1" fill="hold" grpId="0" nodeType="afterEffect">
                                  <p:stCondLst>
                                    <p:cond delay="0"/>
                                  </p:stCondLst>
                                  <p:childTnLst>
                                    <p:set>
                                      <p:cBhvr>
                                        <p:cTn id="70" dur="1" fill="hold">
                                          <p:stCondLst>
                                            <p:cond delay="0"/>
                                          </p:stCondLst>
                                        </p:cTn>
                                        <p:tgtEl>
                                          <p:spTgt spid="91"/>
                                        </p:tgtEl>
                                        <p:attrNameLst>
                                          <p:attrName>style.visibility</p:attrName>
                                        </p:attrNameLst>
                                      </p:cBhvr>
                                      <p:to>
                                        <p:strVal val="visible"/>
                                      </p:to>
                                    </p:set>
                                    <p:animEffect transition="in" filter="wheel(1)">
                                      <p:cBhvr>
                                        <p:cTn id="71" dur="1250"/>
                                        <p:tgtEl>
                                          <p:spTgt spid="91"/>
                                        </p:tgtEl>
                                      </p:cBhvr>
                                    </p:animEffect>
                                  </p:childTnLst>
                                </p:cTn>
                              </p:par>
                            </p:childTnLst>
                          </p:cTn>
                        </p:par>
                        <p:par>
                          <p:cTn id="72" fill="hold">
                            <p:stCondLst>
                              <p:cond delay="6250"/>
                            </p:stCondLst>
                            <p:childTnLst>
                              <p:par>
                                <p:cTn id="73" presetID="22" presetClass="entr" presetSubtype="1" fill="hold" grpId="0" nodeType="afterEffect">
                                  <p:stCondLst>
                                    <p:cond delay="0"/>
                                  </p:stCondLst>
                                  <p:childTnLst>
                                    <p:set>
                                      <p:cBhvr>
                                        <p:cTn id="74" dur="1" fill="hold">
                                          <p:stCondLst>
                                            <p:cond delay="0"/>
                                          </p:stCondLst>
                                        </p:cTn>
                                        <p:tgtEl>
                                          <p:spTgt spid="92"/>
                                        </p:tgtEl>
                                        <p:attrNameLst>
                                          <p:attrName>style.visibility</p:attrName>
                                        </p:attrNameLst>
                                      </p:cBhvr>
                                      <p:to>
                                        <p:strVal val="visible"/>
                                      </p:to>
                                    </p:set>
                                    <p:animEffect transition="in" filter="wipe(up)">
                                      <p:cBhvr>
                                        <p:cTn id="75" dur="750"/>
                                        <p:tgtEl>
                                          <p:spTgt spid="92"/>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93"/>
                                        </p:tgtEl>
                                        <p:attrNameLst>
                                          <p:attrName>style.visibility</p:attrName>
                                        </p:attrNameLst>
                                      </p:cBhvr>
                                      <p:to>
                                        <p:strVal val="visible"/>
                                      </p:to>
                                    </p:set>
                                    <p:animEffect transition="in" filter="wipe(down)">
                                      <p:cBhvr>
                                        <p:cTn id="78" dur="75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80" grpId="0" animBg="1"/>
      <p:bldP spid="81" grpId="0" animBg="1"/>
      <p:bldP spid="82" grpId="0" animBg="1"/>
      <p:bldP spid="83" grpId="0" animBg="1"/>
      <p:bldP spid="84" grpId="0" animBg="1"/>
      <p:bldP spid="85" grpId="0" animBg="1"/>
      <p:bldP spid="86" grpId="0"/>
      <p:bldP spid="87" grpId="0" animBg="1"/>
      <p:bldP spid="88" grpId="0" animBg="1"/>
      <p:bldP spid="89" grpId="0" animBg="1"/>
      <p:bldP spid="90" grpId="0" animBg="1"/>
      <p:bldP spid="91" grpId="0" animBg="1"/>
      <p:bldP spid="92" grpId="0"/>
      <p:bldP spid="93" grpId="0"/>
      <p:bldP spid="94" grpId="0"/>
      <p:bldP spid="95" grpId="0"/>
      <p:bldP spid="9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59" y="54386"/>
            <a:ext cx="9144000" cy="5091878"/>
          </a:xfrm>
          <a:prstGeom prst="rect">
            <a:avLst/>
          </a:prstGeom>
        </p:spPr>
      </p:pic>
      <p:sp>
        <p:nvSpPr>
          <p:cNvPr id="3" name="平行四边形 2"/>
          <p:cNvSpPr/>
          <p:nvPr/>
        </p:nvSpPr>
        <p:spPr bwMode="auto">
          <a:xfrm flipH="1">
            <a:off x="3059832" y="0"/>
            <a:ext cx="7920880" cy="5156820"/>
          </a:xfrm>
          <a:prstGeom prst="parallelogram">
            <a:avLst>
              <a:gd name="adj" fmla="val 30926"/>
            </a:avLst>
          </a:prstGeom>
          <a:solidFill>
            <a:schemeClr val="bg1">
              <a:alpha val="73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grpSp>
        <p:nvGrpSpPr>
          <p:cNvPr id="5" name="组合 4"/>
          <p:cNvGrpSpPr/>
          <p:nvPr/>
        </p:nvGrpSpPr>
        <p:grpSpPr>
          <a:xfrm>
            <a:off x="1720240" y="1131590"/>
            <a:ext cx="1771640" cy="1078461"/>
            <a:chOff x="1806802" y="1740753"/>
            <a:chExt cx="1771640" cy="1078461"/>
          </a:xfrm>
        </p:grpSpPr>
        <p:sp>
          <p:nvSpPr>
            <p:cNvPr id="19" name="TextBox 18"/>
            <p:cNvSpPr txBox="1"/>
            <p:nvPr/>
          </p:nvSpPr>
          <p:spPr>
            <a:xfrm>
              <a:off x="1806802" y="1740753"/>
              <a:ext cx="1771640" cy="923330"/>
            </a:xfrm>
            <a:prstGeom prst="rect">
              <a:avLst/>
            </a:prstGeom>
            <a:noFill/>
          </p:spPr>
          <p:txBody>
            <a:bodyPr wrap="none" rtlCol="0">
              <a:spAutoFit/>
            </a:bodyPr>
            <a:lstStyle/>
            <a:p>
              <a:pPr algn="ctr"/>
              <a:r>
                <a:rPr lang="zh-CN" altLang="en-US" sz="5400" b="0" dirty="0" smtClean="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方正黑体简体" panose="02010601030101010101" pitchFamily="2" charset="-122"/>
                  <a:ea typeface="方正黑体简体" panose="02010601030101010101" pitchFamily="2" charset="-122"/>
                </a:rPr>
                <a:t>目 录</a:t>
              </a:r>
              <a:endParaRPr lang="zh-CN" altLang="en-US" sz="5400" b="0" dirty="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方正黑体简体" panose="02010601030101010101" pitchFamily="2" charset="-122"/>
                <a:ea typeface="方正黑体简体" panose="02010601030101010101" pitchFamily="2" charset="-122"/>
              </a:endParaRPr>
            </a:p>
          </p:txBody>
        </p:sp>
        <p:sp>
          <p:nvSpPr>
            <p:cNvPr id="23" name="WordArt 280"/>
            <p:cNvSpPr>
              <a:spLocks noChangeArrowheads="1" noChangeShapeType="1" noTextEdit="1"/>
            </p:cNvSpPr>
            <p:nvPr/>
          </p:nvSpPr>
          <p:spPr bwMode="auto">
            <a:xfrm>
              <a:off x="2133253" y="2609850"/>
              <a:ext cx="1431032" cy="20936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rPr>
                <a:t>MU </a:t>
              </a:r>
              <a:r>
                <a:rPr lang="en-US" altLang="zh-CN" sz="6000" b="0" kern="10" dirty="0" smtClean="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rPr>
                <a:t> </a:t>
              </a:r>
              <a:r>
                <a:rPr lang="en-US" altLang="zh-CN"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rPr>
                <a:t>LU   </a:t>
              </a:r>
              <a:endParaRPr lang="zh-CN" altLang="en-US"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endParaRPr>
            </a:p>
          </p:txBody>
        </p:sp>
      </p:grpSp>
      <p:sp>
        <p:nvSpPr>
          <p:cNvPr id="25" name="平行四边形 24"/>
          <p:cNvSpPr/>
          <p:nvPr/>
        </p:nvSpPr>
        <p:spPr bwMode="auto">
          <a:xfrm flipH="1">
            <a:off x="4605908" y="4874375"/>
            <a:ext cx="7920880" cy="272920"/>
          </a:xfrm>
          <a:prstGeom prst="parallelogram">
            <a:avLst>
              <a:gd name="adj" fmla="val 30926"/>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sp>
        <p:nvSpPr>
          <p:cNvPr id="26" name="WordArt 20"/>
          <p:cNvSpPr>
            <a:spLocks noChangeArrowheads="1" noChangeShapeType="1" noTextEdit="1"/>
          </p:cNvSpPr>
          <p:nvPr/>
        </p:nvSpPr>
        <p:spPr bwMode="auto">
          <a:xfrm>
            <a:off x="4536504" y="1131019"/>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FF0000"/>
                </a:solidFill>
                <a:latin typeface="Arial"/>
                <a:cs typeface="Arial"/>
              </a:rPr>
              <a:t>1</a:t>
            </a:r>
            <a:endParaRPr lang="zh-CN" altLang="en-US" sz="3600" b="1" kern="10">
              <a:solidFill>
                <a:srgbClr val="FF0000"/>
              </a:solidFill>
              <a:latin typeface="Arial"/>
              <a:cs typeface="Arial"/>
            </a:endParaRPr>
          </a:p>
        </p:txBody>
      </p:sp>
      <p:sp>
        <p:nvSpPr>
          <p:cNvPr id="27" name="Rectangle 22"/>
          <p:cNvSpPr>
            <a:spLocks noChangeArrowheads="1"/>
          </p:cNvSpPr>
          <p:nvPr/>
        </p:nvSpPr>
        <p:spPr bwMode="auto">
          <a:xfrm>
            <a:off x="4993704" y="1059582"/>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28" name="WordArt 20"/>
          <p:cNvSpPr>
            <a:spLocks noChangeArrowheads="1" noChangeShapeType="1" noTextEdit="1"/>
          </p:cNvSpPr>
          <p:nvPr/>
        </p:nvSpPr>
        <p:spPr bwMode="auto">
          <a:xfrm>
            <a:off x="4841304" y="1873205"/>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2</a:t>
            </a:r>
            <a:endParaRPr lang="zh-CN" altLang="en-US" sz="3600" b="1" kern="10" dirty="0">
              <a:solidFill>
                <a:srgbClr val="FF0000"/>
              </a:solidFill>
              <a:latin typeface="Arial"/>
              <a:cs typeface="Arial"/>
            </a:endParaRPr>
          </a:p>
        </p:txBody>
      </p:sp>
      <p:sp>
        <p:nvSpPr>
          <p:cNvPr id="29" name="Rectangle 22"/>
          <p:cNvSpPr>
            <a:spLocks noChangeArrowheads="1"/>
          </p:cNvSpPr>
          <p:nvPr/>
        </p:nvSpPr>
        <p:spPr bwMode="auto">
          <a:xfrm>
            <a:off x="5298504" y="1773193"/>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30" name="WordArt 20"/>
          <p:cNvSpPr>
            <a:spLocks noChangeArrowheads="1" noChangeShapeType="1" noTextEdit="1"/>
          </p:cNvSpPr>
          <p:nvPr/>
        </p:nvSpPr>
        <p:spPr bwMode="auto">
          <a:xfrm>
            <a:off x="5222304" y="2635776"/>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3</a:t>
            </a:r>
            <a:endParaRPr lang="zh-CN" altLang="en-US" sz="3600" b="1" kern="10" dirty="0">
              <a:solidFill>
                <a:srgbClr val="FF0000"/>
              </a:solidFill>
              <a:latin typeface="Arial"/>
              <a:cs typeface="Arial"/>
            </a:endParaRPr>
          </a:p>
        </p:txBody>
      </p:sp>
      <p:sp>
        <p:nvSpPr>
          <p:cNvPr id="31" name="Rectangle 22"/>
          <p:cNvSpPr>
            <a:spLocks noChangeArrowheads="1"/>
          </p:cNvSpPr>
          <p:nvPr/>
        </p:nvSpPr>
        <p:spPr bwMode="auto">
          <a:xfrm>
            <a:off x="5679504" y="2526238"/>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32" name="WordArt 20"/>
          <p:cNvSpPr>
            <a:spLocks noChangeArrowheads="1" noChangeShapeType="1" noTextEdit="1"/>
          </p:cNvSpPr>
          <p:nvPr/>
        </p:nvSpPr>
        <p:spPr bwMode="auto">
          <a:xfrm>
            <a:off x="5603304" y="3412634"/>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4</a:t>
            </a:r>
            <a:endParaRPr lang="zh-CN" altLang="en-US" sz="3600" b="1" kern="10" dirty="0">
              <a:solidFill>
                <a:srgbClr val="FF0000"/>
              </a:solidFill>
              <a:latin typeface="Arial"/>
              <a:cs typeface="Arial"/>
            </a:endParaRPr>
          </a:p>
        </p:txBody>
      </p:sp>
      <p:sp>
        <p:nvSpPr>
          <p:cNvPr id="33" name="Rectangle 22"/>
          <p:cNvSpPr>
            <a:spLocks noChangeArrowheads="1"/>
          </p:cNvSpPr>
          <p:nvPr/>
        </p:nvSpPr>
        <p:spPr bwMode="auto">
          <a:xfrm>
            <a:off x="6136704" y="3293571"/>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6" name="椭圆 5"/>
          <p:cNvSpPr/>
          <p:nvPr/>
        </p:nvSpPr>
        <p:spPr bwMode="auto">
          <a:xfrm>
            <a:off x="4197102" y="1243414"/>
            <a:ext cx="176208" cy="176208"/>
          </a:xfrm>
          <a:prstGeom prst="ellipse">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spTree>
    <p:extLst>
      <p:ext uri="{BB962C8B-B14F-4D97-AF65-F5344CB8AC3E}">
        <p14:creationId xmlns:p14="http://schemas.microsoft.com/office/powerpoint/2010/main" val="4107946853"/>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34"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from="(-#ppt_w/2)" to="(#ppt_x)" calcmode="lin" valueType="num">
                                      <p:cBhvr>
                                        <p:cTn id="12" dur="600" fill="hold">
                                          <p:stCondLst>
                                            <p:cond delay="0"/>
                                          </p:stCondLst>
                                        </p:cTn>
                                        <p:tgtEl>
                                          <p:spTgt spid="5"/>
                                        </p:tgtEl>
                                        <p:attrNameLst>
                                          <p:attrName>ppt_x</p:attrName>
                                        </p:attrNameLst>
                                      </p:cBhvr>
                                    </p:anim>
                                    <p:anim from="0" to="-1.0" calcmode="lin" valueType="num">
                                      <p:cBhvr>
                                        <p:cTn id="13" dur="200" decel="50000" autoRev="1" fill="hold">
                                          <p:stCondLst>
                                            <p:cond delay="600"/>
                                          </p:stCondLst>
                                        </p:cTn>
                                        <p:tgtEl>
                                          <p:spTgt spid="5"/>
                                        </p:tgtEl>
                                        <p:attrNameLst>
                                          <p:attrName>xshear</p:attrName>
                                        </p:attrNameLst>
                                      </p:cBhvr>
                                    </p:anim>
                                    <p:animScale>
                                      <p:cBhvr>
                                        <p:cTn id="14" dur="200" decel="100000" autoRev="1" fill="hold">
                                          <p:stCondLst>
                                            <p:cond delay="600"/>
                                          </p:stCondLst>
                                        </p:cTn>
                                        <p:tgtEl>
                                          <p:spTgt spid="5"/>
                                        </p:tgtEl>
                                      </p:cBhvr>
                                      <p:from x="100000" y="100000"/>
                                      <p:to x="80000" y="100000"/>
                                    </p:animScale>
                                    <p:anim by="(#ppt_h/3+#ppt_w*0.1)" calcmode="lin" valueType="num">
                                      <p:cBhvr additive="sum">
                                        <p:cTn id="15" dur="200" decel="100000" autoRev="1" fill="hold">
                                          <p:stCondLst>
                                            <p:cond delay="600"/>
                                          </p:stCondLst>
                                        </p:cTn>
                                        <p:tgtEl>
                                          <p:spTgt spid="5"/>
                                        </p:tgtEl>
                                        <p:attrNameLst>
                                          <p:attrName>ppt_x</p:attrName>
                                        </p:attrNameLst>
                                      </p:cBhvr>
                                    </p:anim>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 calcmode="lin" valueType="num">
                                      <p:cBhvr>
                                        <p:cTn id="26" dur="500" fill="hold"/>
                                        <p:tgtEl>
                                          <p:spTgt spid="26"/>
                                        </p:tgtEl>
                                        <p:attrNameLst>
                                          <p:attrName>style.rotation</p:attrName>
                                        </p:attrNameLst>
                                      </p:cBhvr>
                                      <p:tavLst>
                                        <p:tav tm="0">
                                          <p:val>
                                            <p:fltVal val="360"/>
                                          </p:val>
                                        </p:tav>
                                        <p:tav tm="100000">
                                          <p:val>
                                            <p:fltVal val="0"/>
                                          </p:val>
                                        </p:tav>
                                      </p:tavLst>
                                    </p:anim>
                                    <p:animEffect transition="in" filter="fade">
                                      <p:cBhvr>
                                        <p:cTn id="27" dur="500"/>
                                        <p:tgtEl>
                                          <p:spTgt spid="26"/>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9" presetClass="entr" presetSubtype="0" decel="10000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 calcmode="lin" valueType="num">
                                      <p:cBhvr>
                                        <p:cTn id="38" dur="500" fill="hold"/>
                                        <p:tgtEl>
                                          <p:spTgt spid="28"/>
                                        </p:tgtEl>
                                        <p:attrNameLst>
                                          <p:attrName>style.rotation</p:attrName>
                                        </p:attrNameLst>
                                      </p:cBhvr>
                                      <p:tavLst>
                                        <p:tav tm="0">
                                          <p:val>
                                            <p:fltVal val="360"/>
                                          </p:val>
                                        </p:tav>
                                        <p:tav tm="100000">
                                          <p:val>
                                            <p:fltVal val="0"/>
                                          </p:val>
                                        </p:tav>
                                      </p:tavLst>
                                    </p:anim>
                                    <p:animEffect transition="in" filter="fade">
                                      <p:cBhvr>
                                        <p:cTn id="39" dur="500"/>
                                        <p:tgtEl>
                                          <p:spTgt spid="28"/>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9" presetClass="entr" presetSubtype="0" decel="10000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p:cTn id="48" dur="500" fill="hold"/>
                                        <p:tgtEl>
                                          <p:spTgt spid="30"/>
                                        </p:tgtEl>
                                        <p:attrNameLst>
                                          <p:attrName>ppt_w</p:attrName>
                                        </p:attrNameLst>
                                      </p:cBhvr>
                                      <p:tavLst>
                                        <p:tav tm="0">
                                          <p:val>
                                            <p:fltVal val="0"/>
                                          </p:val>
                                        </p:tav>
                                        <p:tav tm="100000">
                                          <p:val>
                                            <p:strVal val="#ppt_w"/>
                                          </p:val>
                                        </p:tav>
                                      </p:tavLst>
                                    </p:anim>
                                    <p:anim calcmode="lin" valueType="num">
                                      <p:cBhvr>
                                        <p:cTn id="49" dur="500" fill="hold"/>
                                        <p:tgtEl>
                                          <p:spTgt spid="30"/>
                                        </p:tgtEl>
                                        <p:attrNameLst>
                                          <p:attrName>ppt_h</p:attrName>
                                        </p:attrNameLst>
                                      </p:cBhvr>
                                      <p:tavLst>
                                        <p:tav tm="0">
                                          <p:val>
                                            <p:fltVal val="0"/>
                                          </p:val>
                                        </p:tav>
                                        <p:tav tm="100000">
                                          <p:val>
                                            <p:strVal val="#ppt_h"/>
                                          </p:val>
                                        </p:tav>
                                      </p:tavLst>
                                    </p:anim>
                                    <p:anim calcmode="lin" valueType="num">
                                      <p:cBhvr>
                                        <p:cTn id="50" dur="500" fill="hold"/>
                                        <p:tgtEl>
                                          <p:spTgt spid="30"/>
                                        </p:tgtEl>
                                        <p:attrNameLst>
                                          <p:attrName>style.rotation</p:attrName>
                                        </p:attrNameLst>
                                      </p:cBhvr>
                                      <p:tavLst>
                                        <p:tav tm="0">
                                          <p:val>
                                            <p:fltVal val="360"/>
                                          </p:val>
                                        </p:tav>
                                        <p:tav tm="100000">
                                          <p:val>
                                            <p:fltVal val="0"/>
                                          </p:val>
                                        </p:tav>
                                      </p:tavLst>
                                    </p:anim>
                                    <p:animEffect transition="in" filter="fade">
                                      <p:cBhvr>
                                        <p:cTn id="51" dur="500"/>
                                        <p:tgtEl>
                                          <p:spTgt spid="30"/>
                                        </p:tgtEl>
                                      </p:cBhvr>
                                    </p:animEffect>
                                  </p:childTnLst>
                                </p:cTn>
                              </p:par>
                              <p:par>
                                <p:cTn id="52" presetID="42"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1000"/>
                                        <p:tgtEl>
                                          <p:spTgt spid="31"/>
                                        </p:tgtEl>
                                      </p:cBhvr>
                                    </p:animEffect>
                                    <p:anim calcmode="lin" valueType="num">
                                      <p:cBhvr>
                                        <p:cTn id="55" dur="1000" fill="hold"/>
                                        <p:tgtEl>
                                          <p:spTgt spid="31"/>
                                        </p:tgtEl>
                                        <p:attrNameLst>
                                          <p:attrName>ppt_x</p:attrName>
                                        </p:attrNameLst>
                                      </p:cBhvr>
                                      <p:tavLst>
                                        <p:tav tm="0">
                                          <p:val>
                                            <p:strVal val="#ppt_x"/>
                                          </p:val>
                                        </p:tav>
                                        <p:tav tm="100000">
                                          <p:val>
                                            <p:strVal val="#ppt_x"/>
                                          </p:val>
                                        </p:tav>
                                      </p:tavLst>
                                    </p:anim>
                                    <p:anim calcmode="lin" valueType="num">
                                      <p:cBhvr>
                                        <p:cTn id="56" dur="1000" fill="hold"/>
                                        <p:tgtEl>
                                          <p:spTgt spid="31"/>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49" presetClass="entr" presetSubtype="0" decel="10000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p:cTn id="60" dur="500" fill="hold"/>
                                        <p:tgtEl>
                                          <p:spTgt spid="32"/>
                                        </p:tgtEl>
                                        <p:attrNameLst>
                                          <p:attrName>ppt_w</p:attrName>
                                        </p:attrNameLst>
                                      </p:cBhvr>
                                      <p:tavLst>
                                        <p:tav tm="0">
                                          <p:val>
                                            <p:fltVal val="0"/>
                                          </p:val>
                                        </p:tav>
                                        <p:tav tm="100000">
                                          <p:val>
                                            <p:strVal val="#ppt_w"/>
                                          </p:val>
                                        </p:tav>
                                      </p:tavLst>
                                    </p:anim>
                                    <p:anim calcmode="lin" valueType="num">
                                      <p:cBhvr>
                                        <p:cTn id="61" dur="500" fill="hold"/>
                                        <p:tgtEl>
                                          <p:spTgt spid="32"/>
                                        </p:tgtEl>
                                        <p:attrNameLst>
                                          <p:attrName>ppt_h</p:attrName>
                                        </p:attrNameLst>
                                      </p:cBhvr>
                                      <p:tavLst>
                                        <p:tav tm="0">
                                          <p:val>
                                            <p:fltVal val="0"/>
                                          </p:val>
                                        </p:tav>
                                        <p:tav tm="100000">
                                          <p:val>
                                            <p:strVal val="#ppt_h"/>
                                          </p:val>
                                        </p:tav>
                                      </p:tavLst>
                                    </p:anim>
                                    <p:anim calcmode="lin" valueType="num">
                                      <p:cBhvr>
                                        <p:cTn id="62" dur="500" fill="hold"/>
                                        <p:tgtEl>
                                          <p:spTgt spid="32"/>
                                        </p:tgtEl>
                                        <p:attrNameLst>
                                          <p:attrName>style.rotation</p:attrName>
                                        </p:attrNameLst>
                                      </p:cBhvr>
                                      <p:tavLst>
                                        <p:tav tm="0">
                                          <p:val>
                                            <p:fltVal val="360"/>
                                          </p:val>
                                        </p:tav>
                                        <p:tav tm="100000">
                                          <p:val>
                                            <p:fltVal val="0"/>
                                          </p:val>
                                        </p:tav>
                                      </p:tavLst>
                                    </p:anim>
                                    <p:animEffect transition="in" filter="fade">
                                      <p:cBhvr>
                                        <p:cTn id="63" dur="500"/>
                                        <p:tgtEl>
                                          <p:spTgt spid="32"/>
                                        </p:tgtEl>
                                      </p:cBhvr>
                                    </p:animEffect>
                                  </p:childTnLst>
                                </p:cTn>
                              </p:par>
                              <p:par>
                                <p:cTn id="64" presetID="42"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1000"/>
                                        <p:tgtEl>
                                          <p:spTgt spid="33"/>
                                        </p:tgtEl>
                                      </p:cBhvr>
                                    </p:animEffect>
                                    <p:anim calcmode="lin" valueType="num">
                                      <p:cBhvr>
                                        <p:cTn id="67" dur="1000" fill="hold"/>
                                        <p:tgtEl>
                                          <p:spTgt spid="33"/>
                                        </p:tgtEl>
                                        <p:attrNameLst>
                                          <p:attrName>ppt_x</p:attrName>
                                        </p:attrNameLst>
                                      </p:cBhvr>
                                      <p:tavLst>
                                        <p:tav tm="0">
                                          <p:val>
                                            <p:strVal val="#ppt_x"/>
                                          </p:val>
                                        </p:tav>
                                        <p:tav tm="100000">
                                          <p:val>
                                            <p:strVal val="#ppt_x"/>
                                          </p:val>
                                        </p:tav>
                                      </p:tavLst>
                                    </p:anim>
                                    <p:anim calcmode="lin" valueType="num">
                                      <p:cBhvr>
                                        <p:cTn id="68" dur="1000" fill="hold"/>
                                        <p:tgtEl>
                                          <p:spTgt spid="33"/>
                                        </p:tgtEl>
                                        <p:attrNameLst>
                                          <p:attrName>ppt_y</p:attrName>
                                        </p:attrNameLst>
                                      </p:cBhvr>
                                      <p:tavLst>
                                        <p:tav tm="0">
                                          <p:val>
                                            <p:strVal val="#ppt_y+.1"/>
                                          </p:val>
                                        </p:tav>
                                        <p:tav tm="100000">
                                          <p:val>
                                            <p:strVal val="#ppt_y"/>
                                          </p:val>
                                        </p:tav>
                                      </p:tavLst>
                                    </p:anim>
                                  </p:childTnLst>
                                </p:cTn>
                              </p:par>
                            </p:childTnLst>
                          </p:cTn>
                        </p:par>
                        <p:par>
                          <p:cTn id="69" fill="hold">
                            <p:stCondLst>
                              <p:cond delay="5500"/>
                            </p:stCondLst>
                            <p:childTnLst>
                              <p:par>
                                <p:cTn id="70" presetID="23" presetClass="entr" presetSubtype="32"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p:cTn id="72" dur="500" fill="hold"/>
                                        <p:tgtEl>
                                          <p:spTgt spid="6"/>
                                        </p:tgtEl>
                                        <p:attrNameLst>
                                          <p:attrName>ppt_w</p:attrName>
                                        </p:attrNameLst>
                                      </p:cBhvr>
                                      <p:tavLst>
                                        <p:tav tm="0">
                                          <p:val>
                                            <p:strVal val="4*#ppt_w"/>
                                          </p:val>
                                        </p:tav>
                                        <p:tav tm="100000">
                                          <p:val>
                                            <p:strVal val="#ppt_w"/>
                                          </p:val>
                                        </p:tav>
                                      </p:tavLst>
                                    </p:anim>
                                    <p:anim calcmode="lin" valueType="num">
                                      <p:cBhvr>
                                        <p:cTn id="73"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p:bldP spid="28" grpId="0"/>
      <p:bldP spid="29" grpId="0"/>
      <p:bldP spid="30" grpId="0"/>
      <p:bldP spid="31" grpId="0"/>
      <p:bldP spid="32" grpId="0"/>
      <p:bldP spid="33" grpId="0"/>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1265500" y="1163737"/>
            <a:ext cx="4514046" cy="951368"/>
            <a:chOff x="3732213" y="1220788"/>
            <a:chExt cx="5688011" cy="1389717"/>
          </a:xfrm>
        </p:grpSpPr>
        <p:sp>
          <p:nvSpPr>
            <p:cNvPr id="5" name="同侧圆角矩形 4"/>
            <p:cNvSpPr/>
            <p:nvPr/>
          </p:nvSpPr>
          <p:spPr bwMode="auto">
            <a:xfrm rot="16200000">
              <a:off x="3511224" y="1441777"/>
              <a:ext cx="1389716" cy="947738"/>
            </a:xfrm>
            <a:prstGeom prst="round2SameRect">
              <a:avLst/>
            </a:prstGeom>
            <a:solidFill>
              <a:srgbClr val="FF0000"/>
            </a:solidFill>
            <a:ln>
              <a:noFill/>
            </a:ln>
          </p:spPr>
          <p:style>
            <a:lnRef idx="1">
              <a:schemeClr val="accent2"/>
            </a:lnRef>
            <a:fillRef idx="3">
              <a:schemeClr val="accent2"/>
            </a:fillRef>
            <a:effectRef idx="2">
              <a:schemeClr val="accent2"/>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dirty="0">
                <a:solidFill>
                  <a:srgbClr val="08A810"/>
                </a:solidFill>
              </a:endParaRPr>
            </a:p>
          </p:txBody>
        </p:sp>
        <p:sp>
          <p:nvSpPr>
            <p:cNvPr id="6" name="同侧圆角矩形 5"/>
            <p:cNvSpPr/>
            <p:nvPr/>
          </p:nvSpPr>
          <p:spPr bwMode="auto">
            <a:xfrm rot="16200000" flipV="1">
              <a:off x="6378248" y="-431472"/>
              <a:ext cx="1389716" cy="4694237"/>
            </a:xfrm>
            <a:prstGeom prst="round2SameRect">
              <a:avLst/>
            </a:prstGeom>
            <a:gradFill flip="none" rotWithShape="1">
              <a:gsLst>
                <a:gs pos="0">
                  <a:schemeClr val="bg1">
                    <a:lumMod val="85000"/>
                  </a:schemeClr>
                </a:gs>
                <a:gs pos="100000">
                  <a:schemeClr val="bg1">
                    <a:lumMod val="95000"/>
                  </a:schemeClr>
                </a:gs>
              </a:gsLst>
              <a:lin ang="2700000" scaled="1"/>
              <a:tileRect/>
            </a:gra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7" name="对角圆角矩形 6"/>
            <p:cNvSpPr/>
            <p:nvPr/>
          </p:nvSpPr>
          <p:spPr bwMode="auto">
            <a:xfrm>
              <a:off x="8725962" y="1716474"/>
              <a:ext cx="672717" cy="865848"/>
            </a:xfrm>
            <a:prstGeom prst="round2DiagRect">
              <a:avLst>
                <a:gd name="adj1" fmla="val 22374"/>
                <a:gd name="adj2" fmla="val 0"/>
              </a:avLst>
            </a:prstGeom>
            <a:gradFill flip="none" rotWithShape="1">
              <a:gsLst>
                <a:gs pos="51000">
                  <a:schemeClr val="tx1">
                    <a:alpha val="0"/>
                  </a:schemeClr>
                </a:gs>
                <a:gs pos="100000">
                  <a:srgbClr val="C9D7F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45084" name="TextBox 37"/>
            <p:cNvSpPr txBox="1">
              <a:spLocks noChangeArrowheads="1"/>
            </p:cNvSpPr>
            <p:nvPr/>
          </p:nvSpPr>
          <p:spPr bwMode="auto">
            <a:xfrm>
              <a:off x="3825875" y="1489075"/>
              <a:ext cx="812800" cy="674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1200" b="0" dirty="0">
                  <a:solidFill>
                    <a:schemeClr val="bg1"/>
                  </a:solidFill>
                  <a:latin typeface="Mistral" pitchFamily="66" charset="0"/>
                  <a:ea typeface="微软雅黑" pitchFamily="34" charset="-122"/>
                  <a:cs typeface="Microsoft Sans Serif" pitchFamily="34" charset="0"/>
                </a:rPr>
                <a:t>文字</a:t>
              </a:r>
            </a:p>
            <a:p>
              <a:pPr eaLnBrk="1" hangingPunct="1"/>
              <a:r>
                <a:rPr lang="zh-CN" altLang="en-US" sz="1200" b="0" dirty="0">
                  <a:solidFill>
                    <a:schemeClr val="bg1"/>
                  </a:solidFill>
                  <a:latin typeface="Mistral" pitchFamily="66" charset="0"/>
                  <a:ea typeface="微软雅黑" pitchFamily="34" charset="-122"/>
                  <a:cs typeface="Microsoft Sans Serif" pitchFamily="34" charset="0"/>
                </a:rPr>
                <a:t>内容</a:t>
              </a:r>
            </a:p>
          </p:txBody>
        </p:sp>
        <p:sp>
          <p:nvSpPr>
            <p:cNvPr id="45085" name="TextBox 38"/>
            <p:cNvSpPr txBox="1">
              <a:spLocks noChangeArrowheads="1"/>
            </p:cNvSpPr>
            <p:nvPr/>
          </p:nvSpPr>
          <p:spPr bwMode="auto">
            <a:xfrm>
              <a:off x="4787902" y="1444624"/>
              <a:ext cx="4267200" cy="1079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buFont typeface="微软雅黑" pitchFamily="34" charset="-122"/>
                <a:buAutoNum type="circleNumDbPlain"/>
              </a:pPr>
              <a:r>
                <a:rPr lang="zh-CN" altLang="en-US" sz="1400" b="0" dirty="0">
                  <a:latin typeface="Constantia" pitchFamily="18" charset="0"/>
                  <a:ea typeface="微软雅黑" pitchFamily="34" charset="-122"/>
                </a:rPr>
                <a:t>此处添加文字内容此处添加文字内容</a:t>
              </a:r>
              <a:endParaRPr lang="en-US" altLang="zh-CN" sz="1400" b="0" dirty="0">
                <a:latin typeface="Constantia" pitchFamily="18" charset="0"/>
                <a:ea typeface="微软雅黑" pitchFamily="34" charset="-122"/>
              </a:endParaRPr>
            </a:p>
            <a:p>
              <a:pPr eaLnBrk="1" hangingPunct="1">
                <a:buFont typeface="微软雅黑" pitchFamily="34" charset="-122"/>
                <a:buAutoNum type="circleNumDbPlain"/>
              </a:pPr>
              <a:r>
                <a:rPr lang="zh-CN" altLang="en-US" sz="1400" b="0" dirty="0">
                  <a:latin typeface="Constantia" pitchFamily="18" charset="0"/>
                  <a:ea typeface="微软雅黑" pitchFamily="34" charset="-122"/>
                </a:rPr>
                <a:t>此处添加文字内容此处添加文字内容</a:t>
              </a:r>
              <a:endParaRPr lang="en-US" altLang="zh-CN" sz="1400" b="0" dirty="0">
                <a:latin typeface="Constantia" pitchFamily="18" charset="0"/>
                <a:ea typeface="微软雅黑" pitchFamily="34" charset="-122"/>
              </a:endParaRPr>
            </a:p>
            <a:p>
              <a:pPr eaLnBrk="1" hangingPunct="1">
                <a:buFont typeface="微软雅黑" pitchFamily="34" charset="-122"/>
                <a:buAutoNum type="circleNumDbPlain"/>
              </a:pPr>
              <a:r>
                <a:rPr lang="zh-CN" altLang="en-US" sz="1400" b="0" dirty="0">
                  <a:latin typeface="Constantia" pitchFamily="18" charset="0"/>
                  <a:ea typeface="微软雅黑" pitchFamily="34" charset="-122"/>
                </a:rPr>
                <a:t>此处添加文字内容此处添加文字内容</a:t>
              </a:r>
              <a:endParaRPr lang="en-US" altLang="zh-CN" sz="1400" b="0" dirty="0">
                <a:latin typeface="Constantia" pitchFamily="18" charset="0"/>
                <a:ea typeface="微软雅黑" pitchFamily="34" charset="-122"/>
              </a:endParaRPr>
            </a:p>
          </p:txBody>
        </p:sp>
      </p:grpSp>
      <p:grpSp>
        <p:nvGrpSpPr>
          <p:cNvPr id="10" name="组合 9"/>
          <p:cNvGrpSpPr>
            <a:grpSpLocks/>
          </p:cNvGrpSpPr>
          <p:nvPr/>
        </p:nvGrpSpPr>
        <p:grpSpPr bwMode="auto">
          <a:xfrm>
            <a:off x="1265507" y="2295395"/>
            <a:ext cx="4514047" cy="951366"/>
            <a:chOff x="3732213" y="2805113"/>
            <a:chExt cx="5688012" cy="1389713"/>
          </a:xfrm>
        </p:grpSpPr>
        <p:sp>
          <p:nvSpPr>
            <p:cNvPr id="11" name="同侧圆角矩形 10"/>
            <p:cNvSpPr/>
            <p:nvPr/>
          </p:nvSpPr>
          <p:spPr bwMode="auto">
            <a:xfrm rot="16200000">
              <a:off x="3511225" y="3026101"/>
              <a:ext cx="1389713" cy="947738"/>
            </a:xfrm>
            <a:prstGeom prst="round2SameRect">
              <a:avLst/>
            </a:prstGeom>
            <a:solidFill>
              <a:srgbClr val="FF0000"/>
            </a:solidFill>
            <a:ln>
              <a:noFill/>
            </a:ln>
          </p:spPr>
          <p:style>
            <a:lnRef idx="1">
              <a:schemeClr val="accent2"/>
            </a:lnRef>
            <a:fillRef idx="3">
              <a:schemeClr val="accent2"/>
            </a:fillRef>
            <a:effectRef idx="2">
              <a:schemeClr val="accent2"/>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dirty="0"/>
            </a:p>
          </p:txBody>
        </p:sp>
        <p:sp>
          <p:nvSpPr>
            <p:cNvPr id="12" name="同侧圆角矩形 11"/>
            <p:cNvSpPr/>
            <p:nvPr/>
          </p:nvSpPr>
          <p:spPr bwMode="auto">
            <a:xfrm rot="16200000" flipV="1">
              <a:off x="6378250" y="1152851"/>
              <a:ext cx="1389713" cy="4694237"/>
            </a:xfrm>
            <a:prstGeom prst="round2SameRect">
              <a:avLst/>
            </a:prstGeom>
            <a:gradFill flip="none" rotWithShape="1">
              <a:gsLst>
                <a:gs pos="0">
                  <a:schemeClr val="bg1">
                    <a:lumMod val="75000"/>
                  </a:schemeClr>
                </a:gs>
                <a:gs pos="100000">
                  <a:schemeClr val="bg1">
                    <a:lumMod val="95000"/>
                  </a:schemeClr>
                </a:gs>
              </a:gsLst>
              <a:lin ang="2700000" scaled="1"/>
              <a:tileRect/>
            </a:gra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13" name="对角圆角矩形 12"/>
            <p:cNvSpPr/>
            <p:nvPr/>
          </p:nvSpPr>
          <p:spPr bwMode="auto">
            <a:xfrm>
              <a:off x="8725962" y="3300799"/>
              <a:ext cx="672717" cy="865849"/>
            </a:xfrm>
            <a:prstGeom prst="round2DiagRect">
              <a:avLst>
                <a:gd name="adj1" fmla="val 22374"/>
                <a:gd name="adj2" fmla="val 0"/>
              </a:avLst>
            </a:prstGeom>
            <a:gradFill flip="none" rotWithShape="1">
              <a:gsLst>
                <a:gs pos="51000">
                  <a:schemeClr val="tx1">
                    <a:alpha val="0"/>
                  </a:schemeClr>
                </a:gs>
                <a:gs pos="100000">
                  <a:srgbClr val="C9D7F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45077" name="TextBox 44"/>
            <p:cNvSpPr txBox="1">
              <a:spLocks noChangeArrowheads="1"/>
            </p:cNvSpPr>
            <p:nvPr/>
          </p:nvSpPr>
          <p:spPr bwMode="auto">
            <a:xfrm>
              <a:off x="3825875" y="3073400"/>
              <a:ext cx="812800" cy="674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r>
                <a:rPr lang="zh-CN" altLang="en-US" sz="1200" b="0" dirty="0">
                  <a:solidFill>
                    <a:schemeClr val="bg1"/>
                  </a:solidFill>
                  <a:latin typeface="Mistral" pitchFamily="66" charset="0"/>
                  <a:ea typeface="微软雅黑" pitchFamily="34" charset="-122"/>
                  <a:cs typeface="Microsoft Sans Serif" pitchFamily="34" charset="0"/>
                </a:rPr>
                <a:t>文字</a:t>
              </a:r>
            </a:p>
            <a:p>
              <a:pPr algn="ctr" eaLnBrk="1" hangingPunct="1"/>
              <a:r>
                <a:rPr lang="zh-CN" altLang="en-US" sz="1200" b="0" dirty="0">
                  <a:solidFill>
                    <a:schemeClr val="bg1"/>
                  </a:solidFill>
                  <a:latin typeface="Mistral" pitchFamily="66" charset="0"/>
                  <a:ea typeface="微软雅黑" pitchFamily="34" charset="-122"/>
                  <a:cs typeface="Microsoft Sans Serif" pitchFamily="34" charset="0"/>
                </a:rPr>
                <a:t>内容</a:t>
              </a:r>
            </a:p>
          </p:txBody>
        </p:sp>
        <p:sp>
          <p:nvSpPr>
            <p:cNvPr id="45078" name="TextBox 45"/>
            <p:cNvSpPr txBox="1">
              <a:spLocks noChangeArrowheads="1"/>
            </p:cNvSpPr>
            <p:nvPr/>
          </p:nvSpPr>
          <p:spPr bwMode="auto">
            <a:xfrm>
              <a:off x="4787902" y="3021013"/>
              <a:ext cx="4267199" cy="1079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p:txBody>
        </p:sp>
      </p:grpSp>
      <p:grpSp>
        <p:nvGrpSpPr>
          <p:cNvPr id="16" name="组合 15"/>
          <p:cNvGrpSpPr>
            <a:grpSpLocks/>
          </p:cNvGrpSpPr>
          <p:nvPr/>
        </p:nvGrpSpPr>
        <p:grpSpPr bwMode="auto">
          <a:xfrm>
            <a:off x="1265507" y="3427058"/>
            <a:ext cx="4514047" cy="951367"/>
            <a:chOff x="3732213" y="4389438"/>
            <a:chExt cx="5688012" cy="1389718"/>
          </a:xfrm>
        </p:grpSpPr>
        <p:sp>
          <p:nvSpPr>
            <p:cNvPr id="17" name="同侧圆角矩形 16"/>
            <p:cNvSpPr/>
            <p:nvPr/>
          </p:nvSpPr>
          <p:spPr bwMode="auto">
            <a:xfrm rot="16200000">
              <a:off x="3511223" y="4610428"/>
              <a:ext cx="1389718" cy="947738"/>
            </a:xfrm>
            <a:prstGeom prst="round2SameRect">
              <a:avLst/>
            </a:prstGeom>
            <a:solidFill>
              <a:srgbClr val="FF0000"/>
            </a:solidFill>
            <a:ln>
              <a:noFill/>
            </a:ln>
          </p:spPr>
          <p:style>
            <a:lnRef idx="1">
              <a:schemeClr val="accent5"/>
            </a:lnRef>
            <a:fillRef idx="3">
              <a:schemeClr val="accent5"/>
            </a:fillRef>
            <a:effectRef idx="2">
              <a:schemeClr val="accent5"/>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dirty="0"/>
            </a:p>
          </p:txBody>
        </p:sp>
        <p:sp>
          <p:nvSpPr>
            <p:cNvPr id="18" name="同侧圆角矩形 17"/>
            <p:cNvSpPr/>
            <p:nvPr/>
          </p:nvSpPr>
          <p:spPr bwMode="auto">
            <a:xfrm rot="16200000" flipV="1">
              <a:off x="6378248" y="2737178"/>
              <a:ext cx="1389718" cy="4694237"/>
            </a:xfrm>
            <a:prstGeom prst="round2SameRect">
              <a:avLst/>
            </a:prstGeom>
            <a:gradFill flip="none" rotWithShape="1">
              <a:gsLst>
                <a:gs pos="0">
                  <a:schemeClr val="bg1">
                    <a:lumMod val="75000"/>
                  </a:schemeClr>
                </a:gs>
                <a:gs pos="100000">
                  <a:schemeClr val="bg1">
                    <a:lumMod val="95000"/>
                  </a:schemeClr>
                </a:gs>
              </a:gsLst>
              <a:lin ang="2700000" scaled="1"/>
              <a:tileRect/>
            </a:gra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19" name="对角圆角矩形 18"/>
            <p:cNvSpPr/>
            <p:nvPr/>
          </p:nvSpPr>
          <p:spPr bwMode="auto">
            <a:xfrm>
              <a:off x="8725962" y="4885124"/>
              <a:ext cx="672717" cy="865849"/>
            </a:xfrm>
            <a:prstGeom prst="round2DiagRect">
              <a:avLst>
                <a:gd name="adj1" fmla="val 22374"/>
                <a:gd name="adj2" fmla="val 0"/>
              </a:avLst>
            </a:prstGeom>
            <a:gradFill flip="none" rotWithShape="1">
              <a:gsLst>
                <a:gs pos="51000">
                  <a:schemeClr val="tx1">
                    <a:alpha val="0"/>
                  </a:schemeClr>
                </a:gs>
                <a:gs pos="100000">
                  <a:srgbClr val="C9D7F5"/>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b="0"/>
            </a:p>
          </p:txBody>
        </p:sp>
        <p:sp>
          <p:nvSpPr>
            <p:cNvPr id="45070" name="TextBox 50"/>
            <p:cNvSpPr txBox="1">
              <a:spLocks noChangeArrowheads="1"/>
            </p:cNvSpPr>
            <p:nvPr/>
          </p:nvSpPr>
          <p:spPr bwMode="auto">
            <a:xfrm>
              <a:off x="3825875" y="4657725"/>
              <a:ext cx="812800" cy="674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algn="ctr" eaLnBrk="1" hangingPunct="1"/>
              <a:r>
                <a:rPr lang="zh-CN" altLang="en-US" sz="1200" b="0" dirty="0">
                  <a:solidFill>
                    <a:schemeClr val="bg1"/>
                  </a:solidFill>
                  <a:latin typeface="Mistral" pitchFamily="66" charset="0"/>
                  <a:ea typeface="微软雅黑" pitchFamily="34" charset="-122"/>
                  <a:cs typeface="Microsoft Sans Serif" pitchFamily="34" charset="0"/>
                </a:rPr>
                <a:t>文字</a:t>
              </a:r>
            </a:p>
            <a:p>
              <a:pPr algn="ctr" eaLnBrk="1" hangingPunct="1"/>
              <a:r>
                <a:rPr lang="zh-CN" altLang="en-US" sz="1200" b="0" dirty="0">
                  <a:solidFill>
                    <a:schemeClr val="bg1"/>
                  </a:solidFill>
                  <a:latin typeface="Mistral" pitchFamily="66" charset="0"/>
                  <a:ea typeface="微软雅黑" pitchFamily="34" charset="-122"/>
                  <a:cs typeface="Microsoft Sans Serif" pitchFamily="34" charset="0"/>
                </a:rPr>
                <a:t>内容</a:t>
              </a:r>
            </a:p>
          </p:txBody>
        </p:sp>
        <p:sp>
          <p:nvSpPr>
            <p:cNvPr id="45071" name="TextBox 51"/>
            <p:cNvSpPr txBox="1">
              <a:spLocks noChangeArrowheads="1"/>
            </p:cNvSpPr>
            <p:nvPr/>
          </p:nvSpPr>
          <p:spPr bwMode="auto">
            <a:xfrm>
              <a:off x="4787902" y="4624388"/>
              <a:ext cx="4267199" cy="1079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a:p>
              <a:pPr eaLnBrk="1" hangingPunct="1">
                <a:buFont typeface="微软雅黑" pitchFamily="34" charset="-122"/>
                <a:buAutoNum type="circleNumDbPlain"/>
              </a:pPr>
              <a:r>
                <a:rPr lang="zh-CN" altLang="en-US" sz="1400" b="0">
                  <a:latin typeface="Constantia" pitchFamily="18" charset="0"/>
                  <a:ea typeface="微软雅黑" pitchFamily="34" charset="-122"/>
                </a:rPr>
                <a:t>此处添加文字内容此处添加文字内容</a:t>
              </a:r>
              <a:endParaRPr lang="en-US" altLang="zh-CN" sz="1400" b="0">
                <a:latin typeface="Constantia" pitchFamily="18" charset="0"/>
                <a:ea typeface="微软雅黑" pitchFamily="34" charset="-122"/>
              </a:endParaRPr>
            </a:p>
          </p:txBody>
        </p:sp>
      </p:grpSp>
      <p:pic>
        <p:nvPicPr>
          <p:cNvPr id="29" name="Picture 11" descr="思考"/>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0673" y="1081184"/>
            <a:ext cx="2000112" cy="3267625"/>
          </a:xfrm>
          <a:prstGeom prst="rect">
            <a:avLst/>
          </a:prstGeom>
          <a:noFill/>
          <a:extLst>
            <a:ext uri="{909E8E84-426E-40DD-AFC4-6F175D3DCCD1}">
              <a14:hiddenFill xmlns:a14="http://schemas.microsoft.com/office/drawing/2010/main">
                <a:solidFill>
                  <a:srgbClr val="FFFFFF"/>
                </a:solidFill>
              </a14:hiddenFill>
            </a:ext>
          </a:extLst>
        </p:spPr>
      </p:pic>
      <p:sp>
        <p:nvSpPr>
          <p:cNvPr id="2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heel(4)">
                                      <p:cBhvr>
                                        <p:cTn id="7" dur="1000"/>
                                        <p:tgtEl>
                                          <p:spTgt spid="23"/>
                                        </p:tgtEl>
                                      </p:cBhvr>
                                    </p:animEffect>
                                  </p:childTnLst>
                                </p:cTn>
                              </p:par>
                            </p:childTnLst>
                          </p:cTn>
                        </p:par>
                        <p:par>
                          <p:cTn id="8" fill="hold">
                            <p:stCondLst>
                              <p:cond delay="1000"/>
                            </p:stCondLst>
                            <p:childTnLst>
                              <p:par>
                                <p:cTn id="9" presetID="15"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fltVal val="0"/>
                                          </p:val>
                                        </p:tav>
                                        <p:tav tm="100000">
                                          <p:val>
                                            <p:strVal val="#ppt_w"/>
                                          </p:val>
                                        </p:tav>
                                      </p:tavLst>
                                    </p:anim>
                                    <p:anim calcmode="lin" valueType="num">
                                      <p:cBhvr>
                                        <p:cTn id="12" dur="1000" fill="hold"/>
                                        <p:tgtEl>
                                          <p:spTgt spid="4"/>
                                        </p:tgtEl>
                                        <p:attrNameLst>
                                          <p:attrName>ppt_h</p:attrName>
                                        </p:attrNameLst>
                                      </p:cBhvr>
                                      <p:tavLst>
                                        <p:tav tm="0">
                                          <p:val>
                                            <p:fltVal val="0"/>
                                          </p:val>
                                        </p:tav>
                                        <p:tav tm="100000">
                                          <p:val>
                                            <p:strVal val="#ppt_h"/>
                                          </p:val>
                                        </p:tav>
                                      </p:tavLst>
                                    </p:anim>
                                    <p:anim calcmode="lin" valueType="num">
                                      <p:cBhvr>
                                        <p:cTn id="13"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2000"/>
                            </p:stCondLst>
                            <p:childTnLst>
                              <p:par>
                                <p:cTn id="16" presetID="15"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fltVal val="0"/>
                                          </p:val>
                                        </p:tav>
                                        <p:tav tm="100000">
                                          <p:val>
                                            <p:strVal val="#ppt_w"/>
                                          </p:val>
                                        </p:tav>
                                      </p:tavLst>
                                    </p:anim>
                                    <p:anim calcmode="lin" valueType="num">
                                      <p:cBhvr>
                                        <p:cTn id="19" dur="1000" fill="hold"/>
                                        <p:tgtEl>
                                          <p:spTgt spid="10"/>
                                        </p:tgtEl>
                                        <p:attrNameLst>
                                          <p:attrName>ppt_h</p:attrName>
                                        </p:attrNameLst>
                                      </p:cBhvr>
                                      <p:tavLst>
                                        <p:tav tm="0">
                                          <p:val>
                                            <p:fltVal val="0"/>
                                          </p:val>
                                        </p:tav>
                                        <p:tav tm="100000">
                                          <p:val>
                                            <p:strVal val="#ppt_h"/>
                                          </p:val>
                                        </p:tav>
                                      </p:tavLst>
                                    </p:anim>
                                    <p:anim calcmode="lin" valueType="num">
                                      <p:cBhvr>
                                        <p:cTn id="20"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3000"/>
                            </p:stCondLst>
                            <p:childTnLst>
                              <p:par>
                                <p:cTn id="23" presetID="15"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ppt_w</p:attrName>
                                        </p:attrNameLst>
                                      </p:cBhvr>
                                      <p:tavLst>
                                        <p:tav tm="0">
                                          <p:val>
                                            <p:fltVal val="0"/>
                                          </p:val>
                                        </p:tav>
                                        <p:tav tm="100000">
                                          <p:val>
                                            <p:strVal val="#ppt_w"/>
                                          </p:val>
                                        </p:tav>
                                      </p:tavLst>
                                    </p:anim>
                                    <p:anim calcmode="lin" valueType="num">
                                      <p:cBhvr>
                                        <p:cTn id="26" dur="1000" fill="hold"/>
                                        <p:tgtEl>
                                          <p:spTgt spid="16"/>
                                        </p:tgtEl>
                                        <p:attrNameLst>
                                          <p:attrName>ppt_h</p:attrName>
                                        </p:attrNameLst>
                                      </p:cBhvr>
                                      <p:tavLst>
                                        <p:tav tm="0">
                                          <p:val>
                                            <p:fltVal val="0"/>
                                          </p:val>
                                        </p:tav>
                                        <p:tav tm="100000">
                                          <p:val>
                                            <p:strVal val="#ppt_h"/>
                                          </p:val>
                                        </p:tav>
                                      </p:tavLst>
                                    </p:anim>
                                    <p:anim calcmode="lin" valueType="num">
                                      <p:cBhvr>
                                        <p:cTn id="27"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9" name="矩形 38"/>
          <p:cNvSpPr/>
          <p:nvPr/>
        </p:nvSpPr>
        <p:spPr>
          <a:xfrm>
            <a:off x="3442482" y="4028922"/>
            <a:ext cx="2240202" cy="461665"/>
          </a:xfrm>
          <a:prstGeom prst="rect">
            <a:avLst/>
          </a:prstGeom>
          <a:noFill/>
          <a:ln>
            <a:noFill/>
          </a:ln>
        </p:spPr>
        <p:txBody>
          <a:bodyPr wrap="square">
            <a:spAutoFit/>
          </a:bodyPr>
          <a:lstStyle/>
          <a:p>
            <a:pPr algn="ctr" fontAlgn="auto">
              <a:spcBef>
                <a:spcPts val="0"/>
              </a:spcBef>
              <a:spcAft>
                <a:spcPts val="0"/>
              </a:spcAft>
              <a:defRPr/>
            </a:pPr>
            <a:r>
              <a:rPr lang="zh-CN" altLang="en-US" sz="2400" b="1" spc="300" dirty="0">
                <a:ln w="12700" cmpd="sng">
                  <a:noFill/>
                  <a:prstDash val="solid"/>
                  <a:miter lim="800000"/>
                </a:ln>
                <a:solidFill>
                  <a:srgbClr val="FF0000"/>
                </a:solidFill>
                <a:effectLst/>
                <a:latin typeface="微软雅黑" pitchFamily="34" charset="-122"/>
                <a:ea typeface="微软雅黑" pitchFamily="34" charset="-122"/>
              </a:rPr>
              <a:t>添加标题</a:t>
            </a:r>
          </a:p>
        </p:txBody>
      </p:sp>
      <p:grpSp>
        <p:nvGrpSpPr>
          <p:cNvPr id="40" name="组合 39"/>
          <p:cNvGrpSpPr/>
          <p:nvPr/>
        </p:nvGrpSpPr>
        <p:grpSpPr>
          <a:xfrm>
            <a:off x="1097608" y="1805441"/>
            <a:ext cx="1980000" cy="1458000"/>
            <a:chOff x="1098860" y="2274706"/>
            <a:chExt cx="1980000" cy="1620000"/>
          </a:xfrm>
        </p:grpSpPr>
        <p:sp>
          <p:nvSpPr>
            <p:cNvPr id="41" name="上箭头 40"/>
            <p:cNvSpPr/>
            <p:nvPr/>
          </p:nvSpPr>
          <p:spPr>
            <a:xfrm>
              <a:off x="1098860" y="2274706"/>
              <a:ext cx="1980000" cy="1620000"/>
            </a:xfrm>
            <a:prstGeom prst="upArrow">
              <a:avLst>
                <a:gd name="adj1" fmla="val 61884"/>
                <a:gd name="adj2" fmla="val 49610"/>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500" b="1" dirty="0">
                <a:solidFill>
                  <a:schemeClr val="bg1"/>
                </a:solidFill>
                <a:latin typeface="微软雅黑" pitchFamily="34" charset="-122"/>
                <a:ea typeface="微软雅黑" pitchFamily="34" charset="-122"/>
              </a:endParaRPr>
            </a:p>
          </p:txBody>
        </p:sp>
        <p:grpSp>
          <p:nvGrpSpPr>
            <p:cNvPr id="42" name="组合 41"/>
            <p:cNvGrpSpPr/>
            <p:nvPr/>
          </p:nvGrpSpPr>
          <p:grpSpPr>
            <a:xfrm>
              <a:off x="1873250" y="2572668"/>
              <a:ext cx="431800" cy="896937"/>
              <a:chOff x="1873250" y="2572668"/>
              <a:chExt cx="431800" cy="896937"/>
            </a:xfrm>
          </p:grpSpPr>
          <p:sp>
            <p:nvSpPr>
              <p:cNvPr id="43" name="AutoShape 69"/>
              <p:cNvSpPr>
                <a:spLocks noChangeArrowheads="1"/>
              </p:cNvSpPr>
              <p:nvPr/>
            </p:nvSpPr>
            <p:spPr bwMode="gray">
              <a:xfrm rot="16200000" flipV="1">
                <a:off x="1945481"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44" name="AutoShape 69"/>
              <p:cNvSpPr>
                <a:spLocks noChangeArrowheads="1"/>
              </p:cNvSpPr>
              <p:nvPr/>
            </p:nvSpPr>
            <p:spPr bwMode="gray">
              <a:xfrm rot="16200000" flipV="1">
                <a:off x="1945481"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45" name="AutoShape 69"/>
              <p:cNvSpPr>
                <a:spLocks noChangeArrowheads="1"/>
              </p:cNvSpPr>
              <p:nvPr/>
            </p:nvSpPr>
            <p:spPr bwMode="gray">
              <a:xfrm rot="16200000" flipV="1">
                <a:off x="1945481"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grpSp>
      </p:grpSp>
      <p:grpSp>
        <p:nvGrpSpPr>
          <p:cNvPr id="46" name="组合 45"/>
          <p:cNvGrpSpPr/>
          <p:nvPr/>
        </p:nvGrpSpPr>
        <p:grpSpPr>
          <a:xfrm>
            <a:off x="6026398" y="1805441"/>
            <a:ext cx="1980000" cy="1458000"/>
            <a:chOff x="6027650" y="2274706"/>
            <a:chExt cx="1980000" cy="1620000"/>
          </a:xfrm>
        </p:grpSpPr>
        <p:sp>
          <p:nvSpPr>
            <p:cNvPr id="47" name="上箭头 46"/>
            <p:cNvSpPr/>
            <p:nvPr/>
          </p:nvSpPr>
          <p:spPr>
            <a:xfrm>
              <a:off x="6027650" y="2274706"/>
              <a:ext cx="1980000" cy="1620000"/>
            </a:xfrm>
            <a:prstGeom prst="upArrow">
              <a:avLst>
                <a:gd name="adj1" fmla="val 61884"/>
                <a:gd name="adj2" fmla="val 50353"/>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u"/>
                <a:tabLst>
                  <a:tab pos="136525" algn="l"/>
                </a:tabLst>
              </a:pPr>
              <a:endParaRPr lang="zh-CN" altLang="en-US" sz="1500" b="1" dirty="0">
                <a:solidFill>
                  <a:schemeClr val="bg1"/>
                </a:solidFill>
                <a:latin typeface="微软雅黑" pitchFamily="34" charset="-122"/>
                <a:ea typeface="微软雅黑" pitchFamily="34" charset="-122"/>
              </a:endParaRPr>
            </a:p>
          </p:txBody>
        </p:sp>
        <p:grpSp>
          <p:nvGrpSpPr>
            <p:cNvPr id="48" name="组合 47"/>
            <p:cNvGrpSpPr/>
            <p:nvPr/>
          </p:nvGrpSpPr>
          <p:grpSpPr>
            <a:xfrm>
              <a:off x="6802438" y="2572668"/>
              <a:ext cx="431800" cy="896937"/>
              <a:chOff x="6802438" y="2572668"/>
              <a:chExt cx="431800" cy="896937"/>
            </a:xfrm>
          </p:grpSpPr>
          <p:sp>
            <p:nvSpPr>
              <p:cNvPr id="49" name="AutoShape 69"/>
              <p:cNvSpPr>
                <a:spLocks noChangeArrowheads="1"/>
              </p:cNvSpPr>
              <p:nvPr/>
            </p:nvSpPr>
            <p:spPr bwMode="gray">
              <a:xfrm rot="16200000" flipV="1">
                <a:off x="6874669"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50" name="AutoShape 69"/>
              <p:cNvSpPr>
                <a:spLocks noChangeArrowheads="1"/>
              </p:cNvSpPr>
              <p:nvPr/>
            </p:nvSpPr>
            <p:spPr bwMode="gray">
              <a:xfrm rot="16200000" flipV="1">
                <a:off x="6874669"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51" name="AutoShape 69"/>
              <p:cNvSpPr>
                <a:spLocks noChangeArrowheads="1"/>
              </p:cNvSpPr>
              <p:nvPr/>
            </p:nvSpPr>
            <p:spPr bwMode="gray">
              <a:xfrm rot="16200000" flipV="1">
                <a:off x="6874669"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grpSp>
      </p:grpSp>
      <p:grpSp>
        <p:nvGrpSpPr>
          <p:cNvPr id="52" name="组合 51"/>
          <p:cNvGrpSpPr/>
          <p:nvPr/>
        </p:nvGrpSpPr>
        <p:grpSpPr>
          <a:xfrm>
            <a:off x="3544029" y="1481441"/>
            <a:ext cx="1980000" cy="1782000"/>
            <a:chOff x="3545281" y="1914706"/>
            <a:chExt cx="1980000" cy="1980000"/>
          </a:xfrm>
        </p:grpSpPr>
        <p:sp>
          <p:nvSpPr>
            <p:cNvPr id="58" name="上箭头 57"/>
            <p:cNvSpPr/>
            <p:nvPr/>
          </p:nvSpPr>
          <p:spPr>
            <a:xfrm>
              <a:off x="3545281" y="1914706"/>
              <a:ext cx="1980000" cy="1980000"/>
            </a:xfrm>
            <a:prstGeom prst="upArrow">
              <a:avLst>
                <a:gd name="adj1" fmla="val 61884"/>
                <a:gd name="adj2" fmla="val 41845"/>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u"/>
                <a:tabLst>
                  <a:tab pos="136525" algn="l"/>
                </a:tabLst>
              </a:pPr>
              <a:endParaRPr lang="zh-CN" altLang="en-US" sz="1500" b="1" dirty="0">
                <a:solidFill>
                  <a:schemeClr val="bg1"/>
                </a:solidFill>
                <a:latin typeface="微软雅黑" pitchFamily="34" charset="-122"/>
                <a:ea typeface="微软雅黑" pitchFamily="34" charset="-122"/>
              </a:endParaRPr>
            </a:p>
          </p:txBody>
        </p:sp>
        <p:grpSp>
          <p:nvGrpSpPr>
            <p:cNvPr id="60" name="组合 59"/>
            <p:cNvGrpSpPr/>
            <p:nvPr/>
          </p:nvGrpSpPr>
          <p:grpSpPr>
            <a:xfrm>
              <a:off x="4319588" y="2267868"/>
              <a:ext cx="431800" cy="1201737"/>
              <a:chOff x="4319588" y="2267868"/>
              <a:chExt cx="431800" cy="1201737"/>
            </a:xfrm>
          </p:grpSpPr>
          <p:sp>
            <p:nvSpPr>
              <p:cNvPr id="63" name="AutoShape 69"/>
              <p:cNvSpPr>
                <a:spLocks noChangeArrowheads="1"/>
              </p:cNvSpPr>
              <p:nvPr/>
            </p:nvSpPr>
            <p:spPr bwMode="gray">
              <a:xfrm rot="16200000" flipV="1">
                <a:off x="4391819" y="3110037"/>
                <a:ext cx="287337" cy="43180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64" name="AutoShape 69"/>
              <p:cNvSpPr>
                <a:spLocks noChangeArrowheads="1"/>
              </p:cNvSpPr>
              <p:nvPr/>
            </p:nvSpPr>
            <p:spPr bwMode="gray">
              <a:xfrm rot="16200000" flipV="1">
                <a:off x="4391819" y="2805237"/>
                <a:ext cx="287337" cy="43180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65" name="AutoShape 69"/>
              <p:cNvSpPr>
                <a:spLocks noChangeArrowheads="1"/>
              </p:cNvSpPr>
              <p:nvPr/>
            </p:nvSpPr>
            <p:spPr bwMode="gray">
              <a:xfrm rot="16200000" flipV="1">
                <a:off x="4391819" y="2500437"/>
                <a:ext cx="287337" cy="43180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sp>
            <p:nvSpPr>
              <p:cNvPr id="66" name="AutoShape 69"/>
              <p:cNvSpPr>
                <a:spLocks noChangeArrowheads="1"/>
              </p:cNvSpPr>
              <p:nvPr/>
            </p:nvSpPr>
            <p:spPr bwMode="gray">
              <a:xfrm rot="16200000" flipV="1">
                <a:off x="4391819" y="2195637"/>
                <a:ext cx="287337" cy="431800"/>
              </a:xfrm>
              <a:prstGeom prst="chevron">
                <a:avLst>
                  <a:gd name="adj" fmla="val 52514"/>
                </a:avLst>
              </a:prstGeom>
              <a:noFill/>
              <a:ln w="19050">
                <a:solidFill>
                  <a:schemeClr val="bg1">
                    <a:alpha val="1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tabLst>
                    <a:tab pos="136525" algn="l"/>
                  </a:tabLst>
                  <a:defRPr/>
                </a:pPr>
                <a:endParaRPr lang="zh-CN" altLang="en-US" sz="1600" b="1" dirty="0">
                  <a:solidFill>
                    <a:schemeClr val="bg1"/>
                  </a:solidFill>
                  <a:latin typeface="微软雅黑" pitchFamily="34" charset="-122"/>
                  <a:ea typeface="微软雅黑" pitchFamily="34" charset="-122"/>
                </a:endParaRPr>
              </a:p>
            </p:txBody>
          </p:sp>
        </p:grpSp>
      </p:grpSp>
      <p:sp>
        <p:nvSpPr>
          <p:cNvPr id="67" name="矩形 66"/>
          <p:cNvSpPr/>
          <p:nvPr/>
        </p:nvSpPr>
        <p:spPr>
          <a:xfrm>
            <a:off x="1371937" y="1310655"/>
            <a:ext cx="1430337" cy="523220"/>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latin typeface="微软雅黑" pitchFamily="34" charset="-122"/>
                <a:ea typeface="微软雅黑" pitchFamily="34" charset="-122"/>
              </a:rPr>
              <a:t>点击添加文本点击添加文本</a:t>
            </a:r>
          </a:p>
        </p:txBody>
      </p:sp>
      <p:sp>
        <p:nvSpPr>
          <p:cNvPr id="68" name="矩形 67"/>
          <p:cNvSpPr/>
          <p:nvPr/>
        </p:nvSpPr>
        <p:spPr>
          <a:xfrm>
            <a:off x="6305887" y="1299225"/>
            <a:ext cx="1430337" cy="523220"/>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latin typeface="微软雅黑" pitchFamily="34" charset="-122"/>
                <a:ea typeface="微软雅黑" pitchFamily="34" charset="-122"/>
              </a:rPr>
              <a:t>点击添加文本点击添加文本</a:t>
            </a:r>
          </a:p>
        </p:txBody>
      </p:sp>
      <p:sp>
        <p:nvSpPr>
          <p:cNvPr id="69" name="矩形 68"/>
          <p:cNvSpPr/>
          <p:nvPr/>
        </p:nvSpPr>
        <p:spPr>
          <a:xfrm>
            <a:off x="3815098" y="964898"/>
            <a:ext cx="1430338" cy="523220"/>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latin typeface="微软雅黑" pitchFamily="34" charset="-122"/>
                <a:ea typeface="微软雅黑" pitchFamily="34" charset="-122"/>
              </a:rPr>
              <a:t>点击添加文本点击添加文本</a:t>
            </a:r>
          </a:p>
        </p:txBody>
      </p:sp>
      <p:sp>
        <p:nvSpPr>
          <p:cNvPr id="70" name="椭圆 69"/>
          <p:cNvSpPr/>
          <p:nvPr/>
        </p:nvSpPr>
        <p:spPr bwMode="auto">
          <a:xfrm>
            <a:off x="3490029" y="2479261"/>
            <a:ext cx="2088000" cy="1360800"/>
          </a:xfrm>
          <a:prstGeom prst="ellipse">
            <a:avLst/>
          </a:prstGeom>
          <a:solidFill>
            <a:srgbClr val="FF0000"/>
          </a:soli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微软雅黑" pitchFamily="34" charset="-122"/>
            </a:endParaRPr>
          </a:p>
        </p:txBody>
      </p:sp>
      <p:sp>
        <p:nvSpPr>
          <p:cNvPr id="71" name="TextBox 20"/>
          <p:cNvSpPr txBox="1">
            <a:spLocks noChangeArrowheads="1"/>
          </p:cNvSpPr>
          <p:nvPr/>
        </p:nvSpPr>
        <p:spPr bwMode="auto">
          <a:xfrm>
            <a:off x="3756518" y="3007312"/>
            <a:ext cx="1555025"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分标题二</a:t>
            </a:r>
          </a:p>
        </p:txBody>
      </p:sp>
      <p:sp>
        <p:nvSpPr>
          <p:cNvPr id="72" name="椭圆 71"/>
          <p:cNvSpPr/>
          <p:nvPr/>
        </p:nvSpPr>
        <p:spPr bwMode="auto">
          <a:xfrm>
            <a:off x="5972398" y="2479261"/>
            <a:ext cx="2088000" cy="1360800"/>
          </a:xfrm>
          <a:prstGeom prst="ellipse">
            <a:avLst/>
          </a:prstGeom>
          <a:solidFill>
            <a:srgbClr val="FF0000"/>
          </a:soli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微软雅黑" pitchFamily="34" charset="-122"/>
            </a:endParaRPr>
          </a:p>
        </p:txBody>
      </p:sp>
      <p:sp>
        <p:nvSpPr>
          <p:cNvPr id="73" name="TextBox 20"/>
          <p:cNvSpPr txBox="1">
            <a:spLocks noChangeArrowheads="1"/>
          </p:cNvSpPr>
          <p:nvPr/>
        </p:nvSpPr>
        <p:spPr bwMode="auto">
          <a:xfrm>
            <a:off x="6238887" y="3007312"/>
            <a:ext cx="1555025"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分标题三</a:t>
            </a:r>
          </a:p>
        </p:txBody>
      </p:sp>
      <p:sp>
        <p:nvSpPr>
          <p:cNvPr id="74" name="椭圆 73"/>
          <p:cNvSpPr/>
          <p:nvPr/>
        </p:nvSpPr>
        <p:spPr bwMode="auto">
          <a:xfrm>
            <a:off x="1043608" y="2479261"/>
            <a:ext cx="2088000" cy="1360800"/>
          </a:xfrm>
          <a:prstGeom prst="ellipse">
            <a:avLst/>
          </a:prstGeom>
          <a:solidFill>
            <a:srgbClr val="FF0000"/>
          </a:soli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微软雅黑" pitchFamily="34" charset="-122"/>
            </a:endParaRPr>
          </a:p>
        </p:txBody>
      </p:sp>
      <p:sp>
        <p:nvSpPr>
          <p:cNvPr id="75" name="TextBox 20"/>
          <p:cNvSpPr txBox="1">
            <a:spLocks noChangeArrowheads="1"/>
          </p:cNvSpPr>
          <p:nvPr/>
        </p:nvSpPr>
        <p:spPr bwMode="auto">
          <a:xfrm>
            <a:off x="1310097" y="3007312"/>
            <a:ext cx="1555025" cy="338554"/>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分标题一</a:t>
            </a:r>
          </a:p>
        </p:txBody>
      </p:sp>
    </p:spTree>
    <p:extLst>
      <p:ext uri="{BB962C8B-B14F-4D97-AF65-F5344CB8AC3E}">
        <p14:creationId xmlns:p14="http://schemas.microsoft.com/office/powerpoint/2010/main" val="10211095"/>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heel(4)">
                                      <p:cBhvr>
                                        <p:cTn id="7" dur="1000"/>
                                        <p:tgtEl>
                                          <p:spTgt spid="5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74"/>
                                        </p:tgtEl>
                                        <p:attrNameLst>
                                          <p:attrName>style.visibility</p:attrName>
                                        </p:attrNameLst>
                                      </p:cBhvr>
                                      <p:to>
                                        <p:strVal val="visible"/>
                                      </p:to>
                                    </p:set>
                                    <p:animEffect transition="in" filter="fade">
                                      <p:cBhvr>
                                        <p:cTn id="10" dur="500"/>
                                        <p:tgtEl>
                                          <p:spTgt spid="74"/>
                                        </p:tgtEl>
                                      </p:cBhvr>
                                    </p:animEffect>
                                    <p:anim calcmode="lin" valueType="num">
                                      <p:cBhvr>
                                        <p:cTn id="11" dur="500" fill="hold"/>
                                        <p:tgtEl>
                                          <p:spTgt spid="74"/>
                                        </p:tgtEl>
                                        <p:attrNameLst>
                                          <p:attrName>ppt_x</p:attrName>
                                        </p:attrNameLst>
                                      </p:cBhvr>
                                      <p:tavLst>
                                        <p:tav tm="0">
                                          <p:val>
                                            <p:strVal val="#ppt_x"/>
                                          </p:val>
                                        </p:tav>
                                        <p:tav tm="100000">
                                          <p:val>
                                            <p:strVal val="#ppt_x"/>
                                          </p:val>
                                        </p:tav>
                                      </p:tavLst>
                                    </p:anim>
                                    <p:anim calcmode="lin" valueType="num">
                                      <p:cBhvr>
                                        <p:cTn id="12" dur="500" fill="hold"/>
                                        <p:tgtEl>
                                          <p:spTgt spid="74"/>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50"/>
                                  </p:stCondLst>
                                  <p:childTnLst>
                                    <p:set>
                                      <p:cBhvr>
                                        <p:cTn id="14" dur="1" fill="hold">
                                          <p:stCondLst>
                                            <p:cond delay="0"/>
                                          </p:stCondLst>
                                        </p:cTn>
                                        <p:tgtEl>
                                          <p:spTgt spid="70"/>
                                        </p:tgtEl>
                                        <p:attrNameLst>
                                          <p:attrName>style.visibility</p:attrName>
                                        </p:attrNameLst>
                                      </p:cBhvr>
                                      <p:to>
                                        <p:strVal val="visible"/>
                                      </p:to>
                                    </p:set>
                                    <p:animEffect transition="in" filter="fade">
                                      <p:cBhvr>
                                        <p:cTn id="15" dur="500"/>
                                        <p:tgtEl>
                                          <p:spTgt spid="70"/>
                                        </p:tgtEl>
                                      </p:cBhvr>
                                    </p:animEffect>
                                    <p:anim calcmode="lin" valueType="num">
                                      <p:cBhvr>
                                        <p:cTn id="16" dur="500" fill="hold"/>
                                        <p:tgtEl>
                                          <p:spTgt spid="70"/>
                                        </p:tgtEl>
                                        <p:attrNameLst>
                                          <p:attrName>ppt_x</p:attrName>
                                        </p:attrNameLst>
                                      </p:cBhvr>
                                      <p:tavLst>
                                        <p:tav tm="0">
                                          <p:val>
                                            <p:strVal val="#ppt_x"/>
                                          </p:val>
                                        </p:tav>
                                        <p:tav tm="100000">
                                          <p:val>
                                            <p:strVal val="#ppt_x"/>
                                          </p:val>
                                        </p:tav>
                                      </p:tavLst>
                                    </p:anim>
                                    <p:anim calcmode="lin" valueType="num">
                                      <p:cBhvr>
                                        <p:cTn id="17" dur="500" fill="hold"/>
                                        <p:tgtEl>
                                          <p:spTgt spid="7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72"/>
                                        </p:tgtEl>
                                        <p:attrNameLst>
                                          <p:attrName>style.visibility</p:attrName>
                                        </p:attrNameLst>
                                      </p:cBhvr>
                                      <p:to>
                                        <p:strVal val="visible"/>
                                      </p:to>
                                    </p:set>
                                    <p:animEffect transition="in" filter="fade">
                                      <p:cBhvr>
                                        <p:cTn id="20" dur="500"/>
                                        <p:tgtEl>
                                          <p:spTgt spid="72"/>
                                        </p:tgtEl>
                                      </p:cBhvr>
                                    </p:animEffect>
                                    <p:anim calcmode="lin" valueType="num">
                                      <p:cBhvr>
                                        <p:cTn id="21" dur="500" fill="hold"/>
                                        <p:tgtEl>
                                          <p:spTgt spid="72"/>
                                        </p:tgtEl>
                                        <p:attrNameLst>
                                          <p:attrName>ppt_x</p:attrName>
                                        </p:attrNameLst>
                                      </p:cBhvr>
                                      <p:tavLst>
                                        <p:tav tm="0">
                                          <p:val>
                                            <p:strVal val="#ppt_x"/>
                                          </p:val>
                                        </p:tav>
                                        <p:tav tm="100000">
                                          <p:val>
                                            <p:strVal val="#ppt_x"/>
                                          </p:val>
                                        </p:tav>
                                      </p:tavLst>
                                    </p:anim>
                                    <p:anim calcmode="lin" valueType="num">
                                      <p:cBhvr>
                                        <p:cTn id="22" dur="500" fill="hold"/>
                                        <p:tgtEl>
                                          <p:spTgt spid="72"/>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fade">
                                      <p:cBhvr>
                                        <p:cTn id="26" dur="500"/>
                                        <p:tgtEl>
                                          <p:spTgt spid="52"/>
                                        </p:tgtEl>
                                      </p:cBhvr>
                                    </p:animEffect>
                                    <p:anim calcmode="lin" valueType="num">
                                      <p:cBhvr>
                                        <p:cTn id="27" dur="500" fill="hold"/>
                                        <p:tgtEl>
                                          <p:spTgt spid="52"/>
                                        </p:tgtEl>
                                        <p:attrNameLst>
                                          <p:attrName>ppt_x</p:attrName>
                                        </p:attrNameLst>
                                      </p:cBhvr>
                                      <p:tavLst>
                                        <p:tav tm="0">
                                          <p:val>
                                            <p:strVal val="#ppt_x"/>
                                          </p:val>
                                        </p:tav>
                                        <p:tav tm="100000">
                                          <p:val>
                                            <p:strVal val="#ppt_x"/>
                                          </p:val>
                                        </p:tav>
                                      </p:tavLst>
                                    </p:anim>
                                    <p:anim calcmode="lin" valueType="num">
                                      <p:cBhvr>
                                        <p:cTn id="28" dur="500" fill="hold"/>
                                        <p:tgtEl>
                                          <p:spTgt spid="52"/>
                                        </p:tgtEl>
                                        <p:attrNameLst>
                                          <p:attrName>ppt_y</p:attrName>
                                        </p:attrNameLst>
                                      </p:cBhvr>
                                      <p:tavLst>
                                        <p:tav tm="0">
                                          <p:val>
                                            <p:strVal val="#ppt_y+.1"/>
                                          </p:val>
                                        </p:tav>
                                        <p:tav tm="100000">
                                          <p:val>
                                            <p:strVal val="#ppt_y"/>
                                          </p:val>
                                        </p:tav>
                                      </p:tavLst>
                                    </p:anim>
                                  </p:childTnLst>
                                </p:cTn>
                              </p:par>
                              <p:par>
                                <p:cTn id="29" presetID="12" presetClass="entr" presetSubtype="2"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p:tgtEl>
                                          <p:spTgt spid="40"/>
                                        </p:tgtEl>
                                        <p:attrNameLst>
                                          <p:attrName>ppt_x</p:attrName>
                                        </p:attrNameLst>
                                      </p:cBhvr>
                                      <p:tavLst>
                                        <p:tav tm="0">
                                          <p:val>
                                            <p:strVal val="#ppt_x+#ppt_w*1.125000"/>
                                          </p:val>
                                        </p:tav>
                                        <p:tav tm="100000">
                                          <p:val>
                                            <p:strVal val="#ppt_x"/>
                                          </p:val>
                                        </p:tav>
                                      </p:tavLst>
                                    </p:anim>
                                    <p:animEffect transition="in" filter="wipe(left)">
                                      <p:cBhvr>
                                        <p:cTn id="32" dur="500"/>
                                        <p:tgtEl>
                                          <p:spTgt spid="40"/>
                                        </p:tgtEl>
                                      </p:cBhvr>
                                    </p:animEffect>
                                  </p:childTnLst>
                                </p:cTn>
                              </p:par>
                              <p:par>
                                <p:cTn id="33" presetID="12" presetClass="entr" presetSubtype="8" fill="hold" nodeType="with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500"/>
                                        <p:tgtEl>
                                          <p:spTgt spid="46"/>
                                        </p:tgtEl>
                                        <p:attrNameLst>
                                          <p:attrName>ppt_x</p:attrName>
                                        </p:attrNameLst>
                                      </p:cBhvr>
                                      <p:tavLst>
                                        <p:tav tm="0">
                                          <p:val>
                                            <p:strVal val="#ppt_x-#ppt_w*1.125000"/>
                                          </p:val>
                                        </p:tav>
                                        <p:tav tm="100000">
                                          <p:val>
                                            <p:strVal val="#ppt_x"/>
                                          </p:val>
                                        </p:tav>
                                      </p:tavLst>
                                    </p:anim>
                                    <p:animEffect transition="in" filter="wipe(right)">
                                      <p:cBhvr>
                                        <p:cTn id="36" dur="500"/>
                                        <p:tgtEl>
                                          <p:spTgt spid="46"/>
                                        </p:tgtEl>
                                      </p:cBhvr>
                                    </p:animEffect>
                                  </p:childTnLst>
                                </p:cTn>
                              </p:par>
                            </p:childTnLst>
                          </p:cTn>
                        </p:par>
                        <p:par>
                          <p:cTn id="37" fill="hold">
                            <p:stCondLst>
                              <p:cond delay="1500"/>
                            </p:stCondLst>
                            <p:childTnLst>
                              <p:par>
                                <p:cTn id="38" presetID="14" presetClass="entr" presetSubtype="1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randombar(horizontal)">
                                      <p:cBhvr>
                                        <p:cTn id="40" dur="500"/>
                                        <p:tgtEl>
                                          <p:spTgt spid="39"/>
                                        </p:tgtEl>
                                      </p:cBhvr>
                                    </p:animEffect>
                                  </p:childTnLst>
                                </p:cTn>
                              </p:par>
                            </p:childTnLst>
                          </p:cTn>
                        </p:par>
                        <p:par>
                          <p:cTn id="41" fill="hold">
                            <p:stCondLst>
                              <p:cond delay="2000"/>
                            </p:stCondLst>
                            <p:childTnLst>
                              <p:par>
                                <p:cTn id="42" presetID="37" presetClass="entr" presetSubtype="0" fill="hold" grpId="0" nodeType="after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fade">
                                      <p:cBhvr>
                                        <p:cTn id="44" dur="500"/>
                                        <p:tgtEl>
                                          <p:spTgt spid="75"/>
                                        </p:tgtEl>
                                      </p:cBhvr>
                                    </p:animEffect>
                                    <p:anim calcmode="lin" valueType="num">
                                      <p:cBhvr>
                                        <p:cTn id="45" dur="500" fill="hold"/>
                                        <p:tgtEl>
                                          <p:spTgt spid="75"/>
                                        </p:tgtEl>
                                        <p:attrNameLst>
                                          <p:attrName>ppt_x</p:attrName>
                                        </p:attrNameLst>
                                      </p:cBhvr>
                                      <p:tavLst>
                                        <p:tav tm="0">
                                          <p:val>
                                            <p:strVal val="#ppt_x"/>
                                          </p:val>
                                        </p:tav>
                                        <p:tav tm="100000">
                                          <p:val>
                                            <p:strVal val="#ppt_x"/>
                                          </p:val>
                                        </p:tav>
                                      </p:tavLst>
                                    </p:anim>
                                    <p:anim calcmode="lin" valueType="num">
                                      <p:cBhvr>
                                        <p:cTn id="46" dur="450" decel="100000" fill="hold"/>
                                        <p:tgtEl>
                                          <p:spTgt spid="75"/>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75"/>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250"/>
                                  </p:stCondLst>
                                  <p:childTnLst>
                                    <p:set>
                                      <p:cBhvr>
                                        <p:cTn id="49" dur="1" fill="hold">
                                          <p:stCondLst>
                                            <p:cond delay="0"/>
                                          </p:stCondLst>
                                        </p:cTn>
                                        <p:tgtEl>
                                          <p:spTgt spid="71"/>
                                        </p:tgtEl>
                                        <p:attrNameLst>
                                          <p:attrName>style.visibility</p:attrName>
                                        </p:attrNameLst>
                                      </p:cBhvr>
                                      <p:to>
                                        <p:strVal val="visible"/>
                                      </p:to>
                                    </p:set>
                                    <p:animEffect transition="in" filter="fade">
                                      <p:cBhvr>
                                        <p:cTn id="50" dur="500"/>
                                        <p:tgtEl>
                                          <p:spTgt spid="71"/>
                                        </p:tgtEl>
                                      </p:cBhvr>
                                    </p:animEffect>
                                    <p:anim calcmode="lin" valueType="num">
                                      <p:cBhvr>
                                        <p:cTn id="51" dur="500" fill="hold"/>
                                        <p:tgtEl>
                                          <p:spTgt spid="71"/>
                                        </p:tgtEl>
                                        <p:attrNameLst>
                                          <p:attrName>ppt_x</p:attrName>
                                        </p:attrNameLst>
                                      </p:cBhvr>
                                      <p:tavLst>
                                        <p:tav tm="0">
                                          <p:val>
                                            <p:strVal val="#ppt_x"/>
                                          </p:val>
                                        </p:tav>
                                        <p:tav tm="100000">
                                          <p:val>
                                            <p:strVal val="#ppt_x"/>
                                          </p:val>
                                        </p:tav>
                                      </p:tavLst>
                                    </p:anim>
                                    <p:anim calcmode="lin" valueType="num">
                                      <p:cBhvr>
                                        <p:cTn id="52" dur="450" decel="100000" fill="hold"/>
                                        <p:tgtEl>
                                          <p:spTgt spid="71"/>
                                        </p:tgtEl>
                                        <p:attrNameLst>
                                          <p:attrName>ppt_y</p:attrName>
                                        </p:attrNameLst>
                                      </p:cBhvr>
                                      <p:tavLst>
                                        <p:tav tm="0">
                                          <p:val>
                                            <p:strVal val="#ppt_y+1"/>
                                          </p:val>
                                        </p:tav>
                                        <p:tav tm="100000">
                                          <p:val>
                                            <p:strVal val="#ppt_y-.03"/>
                                          </p:val>
                                        </p:tav>
                                      </p:tavLst>
                                    </p:anim>
                                    <p:anim calcmode="lin" valueType="num">
                                      <p:cBhvr>
                                        <p:cTn id="53" dur="50" accel="100000" fill="hold">
                                          <p:stCondLst>
                                            <p:cond delay="450"/>
                                          </p:stCondLst>
                                        </p:cTn>
                                        <p:tgtEl>
                                          <p:spTgt spid="71"/>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500"/>
                                  </p:stCondLst>
                                  <p:childTnLst>
                                    <p:set>
                                      <p:cBhvr>
                                        <p:cTn id="55" dur="1" fill="hold">
                                          <p:stCondLst>
                                            <p:cond delay="0"/>
                                          </p:stCondLst>
                                        </p:cTn>
                                        <p:tgtEl>
                                          <p:spTgt spid="73"/>
                                        </p:tgtEl>
                                        <p:attrNameLst>
                                          <p:attrName>style.visibility</p:attrName>
                                        </p:attrNameLst>
                                      </p:cBhvr>
                                      <p:to>
                                        <p:strVal val="visible"/>
                                      </p:to>
                                    </p:set>
                                    <p:animEffect transition="in" filter="fade">
                                      <p:cBhvr>
                                        <p:cTn id="56" dur="500"/>
                                        <p:tgtEl>
                                          <p:spTgt spid="73"/>
                                        </p:tgtEl>
                                      </p:cBhvr>
                                    </p:animEffect>
                                    <p:anim calcmode="lin" valueType="num">
                                      <p:cBhvr>
                                        <p:cTn id="57" dur="500" fill="hold"/>
                                        <p:tgtEl>
                                          <p:spTgt spid="73"/>
                                        </p:tgtEl>
                                        <p:attrNameLst>
                                          <p:attrName>ppt_x</p:attrName>
                                        </p:attrNameLst>
                                      </p:cBhvr>
                                      <p:tavLst>
                                        <p:tav tm="0">
                                          <p:val>
                                            <p:strVal val="#ppt_x"/>
                                          </p:val>
                                        </p:tav>
                                        <p:tav tm="100000">
                                          <p:val>
                                            <p:strVal val="#ppt_x"/>
                                          </p:val>
                                        </p:tav>
                                      </p:tavLst>
                                    </p:anim>
                                    <p:anim calcmode="lin" valueType="num">
                                      <p:cBhvr>
                                        <p:cTn id="58" dur="450" decel="100000" fill="hold"/>
                                        <p:tgtEl>
                                          <p:spTgt spid="73"/>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73"/>
                                        </p:tgtEl>
                                        <p:attrNameLst>
                                          <p:attrName>ppt_y</p:attrName>
                                        </p:attrNameLst>
                                      </p:cBhvr>
                                      <p:tavLst>
                                        <p:tav tm="0">
                                          <p:val>
                                            <p:strVal val="#ppt_y-.03"/>
                                          </p:val>
                                        </p:tav>
                                        <p:tav tm="100000">
                                          <p:val>
                                            <p:strVal val="#ppt_y"/>
                                          </p:val>
                                        </p:tav>
                                      </p:tavLst>
                                    </p:anim>
                                  </p:childTnLst>
                                </p:cTn>
                              </p:par>
                              <p:par>
                                <p:cTn id="60" presetID="37" presetClass="entr" presetSubtype="0" fill="hold" grpId="0" nodeType="withEffect">
                                  <p:stCondLst>
                                    <p:cond delay="750"/>
                                  </p:stCondLst>
                                  <p:childTnLst>
                                    <p:set>
                                      <p:cBhvr>
                                        <p:cTn id="61" dur="1" fill="hold">
                                          <p:stCondLst>
                                            <p:cond delay="0"/>
                                          </p:stCondLst>
                                        </p:cTn>
                                        <p:tgtEl>
                                          <p:spTgt spid="68"/>
                                        </p:tgtEl>
                                        <p:attrNameLst>
                                          <p:attrName>style.visibility</p:attrName>
                                        </p:attrNameLst>
                                      </p:cBhvr>
                                      <p:to>
                                        <p:strVal val="visible"/>
                                      </p:to>
                                    </p:set>
                                    <p:animEffect transition="in" filter="fade">
                                      <p:cBhvr>
                                        <p:cTn id="62" dur="500"/>
                                        <p:tgtEl>
                                          <p:spTgt spid="68"/>
                                        </p:tgtEl>
                                      </p:cBhvr>
                                    </p:animEffect>
                                    <p:anim calcmode="lin" valueType="num">
                                      <p:cBhvr>
                                        <p:cTn id="63" dur="500" fill="hold"/>
                                        <p:tgtEl>
                                          <p:spTgt spid="68"/>
                                        </p:tgtEl>
                                        <p:attrNameLst>
                                          <p:attrName>ppt_x</p:attrName>
                                        </p:attrNameLst>
                                      </p:cBhvr>
                                      <p:tavLst>
                                        <p:tav tm="0">
                                          <p:val>
                                            <p:strVal val="#ppt_x"/>
                                          </p:val>
                                        </p:tav>
                                        <p:tav tm="100000">
                                          <p:val>
                                            <p:strVal val="#ppt_x"/>
                                          </p:val>
                                        </p:tav>
                                      </p:tavLst>
                                    </p:anim>
                                    <p:anim calcmode="lin" valueType="num">
                                      <p:cBhvr>
                                        <p:cTn id="64" dur="450" decel="100000" fill="hold"/>
                                        <p:tgtEl>
                                          <p:spTgt spid="68"/>
                                        </p:tgtEl>
                                        <p:attrNameLst>
                                          <p:attrName>ppt_y</p:attrName>
                                        </p:attrNameLst>
                                      </p:cBhvr>
                                      <p:tavLst>
                                        <p:tav tm="0">
                                          <p:val>
                                            <p:strVal val="#ppt_y+1"/>
                                          </p:val>
                                        </p:tav>
                                        <p:tav tm="100000">
                                          <p:val>
                                            <p:strVal val="#ppt_y-.03"/>
                                          </p:val>
                                        </p:tav>
                                      </p:tavLst>
                                    </p:anim>
                                    <p:anim calcmode="lin" valueType="num">
                                      <p:cBhvr>
                                        <p:cTn id="65" dur="50" accel="100000" fill="hold">
                                          <p:stCondLst>
                                            <p:cond delay="450"/>
                                          </p:stCondLst>
                                        </p:cTn>
                                        <p:tgtEl>
                                          <p:spTgt spid="68"/>
                                        </p:tgtEl>
                                        <p:attrNameLst>
                                          <p:attrName>ppt_y</p:attrName>
                                        </p:attrNameLst>
                                      </p:cBhvr>
                                      <p:tavLst>
                                        <p:tav tm="0">
                                          <p:val>
                                            <p:strVal val="#ppt_y-.03"/>
                                          </p:val>
                                        </p:tav>
                                        <p:tav tm="100000">
                                          <p:val>
                                            <p:strVal val="#ppt_y"/>
                                          </p:val>
                                        </p:tav>
                                      </p:tavLst>
                                    </p:anim>
                                  </p:childTnLst>
                                </p:cTn>
                              </p:par>
                              <p:par>
                                <p:cTn id="66" presetID="37" presetClass="entr" presetSubtype="0" fill="hold" grpId="0" nodeType="withEffect">
                                  <p:stCondLst>
                                    <p:cond delay="1000"/>
                                  </p:stCondLst>
                                  <p:childTnLst>
                                    <p:set>
                                      <p:cBhvr>
                                        <p:cTn id="67" dur="1" fill="hold">
                                          <p:stCondLst>
                                            <p:cond delay="0"/>
                                          </p:stCondLst>
                                        </p:cTn>
                                        <p:tgtEl>
                                          <p:spTgt spid="69"/>
                                        </p:tgtEl>
                                        <p:attrNameLst>
                                          <p:attrName>style.visibility</p:attrName>
                                        </p:attrNameLst>
                                      </p:cBhvr>
                                      <p:to>
                                        <p:strVal val="visible"/>
                                      </p:to>
                                    </p:set>
                                    <p:animEffect transition="in" filter="fade">
                                      <p:cBhvr>
                                        <p:cTn id="68" dur="500"/>
                                        <p:tgtEl>
                                          <p:spTgt spid="69"/>
                                        </p:tgtEl>
                                      </p:cBhvr>
                                    </p:animEffect>
                                    <p:anim calcmode="lin" valueType="num">
                                      <p:cBhvr>
                                        <p:cTn id="69" dur="500" fill="hold"/>
                                        <p:tgtEl>
                                          <p:spTgt spid="69"/>
                                        </p:tgtEl>
                                        <p:attrNameLst>
                                          <p:attrName>ppt_x</p:attrName>
                                        </p:attrNameLst>
                                      </p:cBhvr>
                                      <p:tavLst>
                                        <p:tav tm="0">
                                          <p:val>
                                            <p:strVal val="#ppt_x"/>
                                          </p:val>
                                        </p:tav>
                                        <p:tav tm="100000">
                                          <p:val>
                                            <p:strVal val="#ppt_x"/>
                                          </p:val>
                                        </p:tav>
                                      </p:tavLst>
                                    </p:anim>
                                    <p:anim calcmode="lin" valueType="num">
                                      <p:cBhvr>
                                        <p:cTn id="70" dur="450" decel="100000" fill="hold"/>
                                        <p:tgtEl>
                                          <p:spTgt spid="69"/>
                                        </p:tgtEl>
                                        <p:attrNameLst>
                                          <p:attrName>ppt_y</p:attrName>
                                        </p:attrNameLst>
                                      </p:cBhvr>
                                      <p:tavLst>
                                        <p:tav tm="0">
                                          <p:val>
                                            <p:strVal val="#ppt_y+1"/>
                                          </p:val>
                                        </p:tav>
                                        <p:tav tm="100000">
                                          <p:val>
                                            <p:strVal val="#ppt_y-.03"/>
                                          </p:val>
                                        </p:tav>
                                      </p:tavLst>
                                    </p:anim>
                                    <p:anim calcmode="lin" valueType="num">
                                      <p:cBhvr>
                                        <p:cTn id="71" dur="50" accel="100000" fill="hold">
                                          <p:stCondLst>
                                            <p:cond delay="450"/>
                                          </p:stCondLst>
                                        </p:cTn>
                                        <p:tgtEl>
                                          <p:spTgt spid="69"/>
                                        </p:tgtEl>
                                        <p:attrNameLst>
                                          <p:attrName>ppt_y</p:attrName>
                                        </p:attrNameLst>
                                      </p:cBhvr>
                                      <p:tavLst>
                                        <p:tav tm="0">
                                          <p:val>
                                            <p:strVal val="#ppt_y-.03"/>
                                          </p:val>
                                        </p:tav>
                                        <p:tav tm="100000">
                                          <p:val>
                                            <p:strVal val="#ppt_y"/>
                                          </p:val>
                                        </p:tav>
                                      </p:tavLst>
                                    </p:anim>
                                  </p:childTnLst>
                                </p:cTn>
                              </p:par>
                              <p:par>
                                <p:cTn id="72" presetID="37" presetClass="entr" presetSubtype="0" fill="hold" grpId="0" nodeType="withEffect">
                                  <p:stCondLst>
                                    <p:cond delay="1250"/>
                                  </p:stCondLst>
                                  <p:childTnLst>
                                    <p:set>
                                      <p:cBhvr>
                                        <p:cTn id="73" dur="1" fill="hold">
                                          <p:stCondLst>
                                            <p:cond delay="0"/>
                                          </p:stCondLst>
                                        </p:cTn>
                                        <p:tgtEl>
                                          <p:spTgt spid="67"/>
                                        </p:tgtEl>
                                        <p:attrNameLst>
                                          <p:attrName>style.visibility</p:attrName>
                                        </p:attrNameLst>
                                      </p:cBhvr>
                                      <p:to>
                                        <p:strVal val="visible"/>
                                      </p:to>
                                    </p:set>
                                    <p:animEffect transition="in" filter="fade">
                                      <p:cBhvr>
                                        <p:cTn id="74" dur="500"/>
                                        <p:tgtEl>
                                          <p:spTgt spid="67"/>
                                        </p:tgtEl>
                                      </p:cBhvr>
                                    </p:animEffect>
                                    <p:anim calcmode="lin" valueType="num">
                                      <p:cBhvr>
                                        <p:cTn id="75" dur="500" fill="hold"/>
                                        <p:tgtEl>
                                          <p:spTgt spid="67"/>
                                        </p:tgtEl>
                                        <p:attrNameLst>
                                          <p:attrName>ppt_x</p:attrName>
                                        </p:attrNameLst>
                                      </p:cBhvr>
                                      <p:tavLst>
                                        <p:tav tm="0">
                                          <p:val>
                                            <p:strVal val="#ppt_x"/>
                                          </p:val>
                                        </p:tav>
                                        <p:tav tm="100000">
                                          <p:val>
                                            <p:strVal val="#ppt_x"/>
                                          </p:val>
                                        </p:tav>
                                      </p:tavLst>
                                    </p:anim>
                                    <p:anim calcmode="lin" valueType="num">
                                      <p:cBhvr>
                                        <p:cTn id="76" dur="450" decel="100000" fill="hold"/>
                                        <p:tgtEl>
                                          <p:spTgt spid="67"/>
                                        </p:tgtEl>
                                        <p:attrNameLst>
                                          <p:attrName>ppt_y</p:attrName>
                                        </p:attrNameLst>
                                      </p:cBhvr>
                                      <p:tavLst>
                                        <p:tav tm="0">
                                          <p:val>
                                            <p:strVal val="#ppt_y+1"/>
                                          </p:val>
                                        </p:tav>
                                        <p:tav tm="100000">
                                          <p:val>
                                            <p:strVal val="#ppt_y-.03"/>
                                          </p:val>
                                        </p:tav>
                                      </p:tavLst>
                                    </p:anim>
                                    <p:anim calcmode="lin" valueType="num">
                                      <p:cBhvr>
                                        <p:cTn id="77" dur="50" accel="100000" fill="hold">
                                          <p:stCondLst>
                                            <p:cond delay="450"/>
                                          </p:stCondLst>
                                        </p:cTn>
                                        <p:tgtEl>
                                          <p:spTgt spid="6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39" grpId="0"/>
      <p:bldP spid="67" grpId="0"/>
      <p:bldP spid="68" grpId="0"/>
      <p:bldP spid="69" grpId="0"/>
      <p:bldP spid="70" grpId="0" animBg="1"/>
      <p:bldP spid="71" grpId="0"/>
      <p:bldP spid="72" grpId="0" animBg="1"/>
      <p:bldP spid="73" grpId="0"/>
      <p:bldP spid="74" grpId="0" animBg="1"/>
      <p:bldP spid="75"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59" y="54386"/>
            <a:ext cx="9144000" cy="5091878"/>
          </a:xfrm>
          <a:prstGeom prst="rect">
            <a:avLst/>
          </a:prstGeom>
        </p:spPr>
      </p:pic>
      <p:sp>
        <p:nvSpPr>
          <p:cNvPr id="3" name="平行四边形 2"/>
          <p:cNvSpPr/>
          <p:nvPr/>
        </p:nvSpPr>
        <p:spPr bwMode="auto">
          <a:xfrm flipH="1">
            <a:off x="3059832" y="0"/>
            <a:ext cx="7920880" cy="5156820"/>
          </a:xfrm>
          <a:prstGeom prst="parallelogram">
            <a:avLst>
              <a:gd name="adj" fmla="val 30926"/>
            </a:avLst>
          </a:prstGeom>
          <a:solidFill>
            <a:schemeClr val="bg1">
              <a:alpha val="73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grpSp>
        <p:nvGrpSpPr>
          <p:cNvPr id="5" name="组合 4"/>
          <p:cNvGrpSpPr/>
          <p:nvPr/>
        </p:nvGrpSpPr>
        <p:grpSpPr>
          <a:xfrm>
            <a:off x="1864256" y="1347614"/>
            <a:ext cx="1771640" cy="1078461"/>
            <a:chOff x="1806802" y="1740753"/>
            <a:chExt cx="1771640" cy="1078461"/>
          </a:xfrm>
        </p:grpSpPr>
        <p:sp>
          <p:nvSpPr>
            <p:cNvPr id="19" name="TextBox 18"/>
            <p:cNvSpPr txBox="1"/>
            <p:nvPr/>
          </p:nvSpPr>
          <p:spPr>
            <a:xfrm>
              <a:off x="1806802" y="1740753"/>
              <a:ext cx="1771640" cy="923330"/>
            </a:xfrm>
            <a:prstGeom prst="rect">
              <a:avLst/>
            </a:prstGeom>
            <a:noFill/>
          </p:spPr>
          <p:txBody>
            <a:bodyPr wrap="none" rtlCol="0">
              <a:spAutoFit/>
            </a:bodyPr>
            <a:lstStyle/>
            <a:p>
              <a:pPr algn="ctr"/>
              <a:r>
                <a:rPr lang="zh-CN" altLang="en-US" sz="5400" b="0" dirty="0" smtClean="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方正黑体简体" panose="02010601030101010101" pitchFamily="2" charset="-122"/>
                  <a:ea typeface="方正黑体简体" panose="02010601030101010101" pitchFamily="2" charset="-122"/>
                </a:rPr>
                <a:t>目 录</a:t>
              </a:r>
              <a:endParaRPr lang="zh-CN" altLang="en-US" sz="5400" b="0" dirty="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方正黑体简体" panose="02010601030101010101" pitchFamily="2" charset="-122"/>
                <a:ea typeface="方正黑体简体" panose="02010601030101010101" pitchFamily="2" charset="-122"/>
              </a:endParaRPr>
            </a:p>
          </p:txBody>
        </p:sp>
        <p:sp>
          <p:nvSpPr>
            <p:cNvPr id="23" name="WordArt 280"/>
            <p:cNvSpPr>
              <a:spLocks noChangeArrowheads="1" noChangeShapeType="1" noTextEdit="1"/>
            </p:cNvSpPr>
            <p:nvPr/>
          </p:nvSpPr>
          <p:spPr bwMode="auto">
            <a:xfrm>
              <a:off x="2133253" y="2609850"/>
              <a:ext cx="1431032" cy="20936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rPr>
                <a:t>MU </a:t>
              </a:r>
              <a:r>
                <a:rPr lang="en-US" altLang="zh-CN" sz="6000" b="0" kern="10" dirty="0" smtClean="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rPr>
                <a:t> </a:t>
              </a:r>
              <a:r>
                <a:rPr lang="en-US" altLang="zh-CN"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rPr>
                <a:t>LU   </a:t>
              </a:r>
              <a:endParaRPr lang="zh-CN" altLang="en-US" sz="6000" b="0" kern="10" dirty="0">
                <a:ln>
                  <a:solidFill>
                    <a:schemeClr val="bg1"/>
                  </a:solidFill>
                </a:ln>
                <a:solidFill>
                  <a:schemeClr val="bg1"/>
                </a:solidFill>
                <a:effectLst>
                  <a:outerShdw dist="35921" dir="2700000" algn="ctr" rotWithShape="0">
                    <a:srgbClr val="000000">
                      <a:alpha val="80000"/>
                    </a:srgbClr>
                  </a:outerShdw>
                </a:effectLst>
                <a:latin typeface="方正黑体简体" panose="02010601030101010101" pitchFamily="2" charset="-122"/>
                <a:ea typeface="方正黑体简体" panose="02010601030101010101" pitchFamily="2" charset="-122"/>
              </a:endParaRPr>
            </a:p>
          </p:txBody>
        </p:sp>
      </p:grpSp>
      <p:sp>
        <p:nvSpPr>
          <p:cNvPr id="25" name="平行四边形 24"/>
          <p:cNvSpPr/>
          <p:nvPr/>
        </p:nvSpPr>
        <p:spPr bwMode="auto">
          <a:xfrm flipH="1">
            <a:off x="4605908" y="4874375"/>
            <a:ext cx="7920880" cy="272920"/>
          </a:xfrm>
          <a:prstGeom prst="parallelogram">
            <a:avLst>
              <a:gd name="adj" fmla="val 30926"/>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sp>
        <p:nvSpPr>
          <p:cNvPr id="26" name="WordArt 20"/>
          <p:cNvSpPr>
            <a:spLocks noChangeArrowheads="1" noChangeShapeType="1" noTextEdit="1"/>
          </p:cNvSpPr>
          <p:nvPr/>
        </p:nvSpPr>
        <p:spPr bwMode="auto">
          <a:xfrm>
            <a:off x="4536504" y="1131019"/>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FF0000"/>
                </a:solidFill>
                <a:latin typeface="Arial"/>
                <a:cs typeface="Arial"/>
              </a:rPr>
              <a:t>1</a:t>
            </a:r>
            <a:endParaRPr lang="zh-CN" altLang="en-US" sz="3600" b="1" kern="10">
              <a:solidFill>
                <a:srgbClr val="FF0000"/>
              </a:solidFill>
              <a:latin typeface="Arial"/>
              <a:cs typeface="Arial"/>
            </a:endParaRPr>
          </a:p>
        </p:txBody>
      </p:sp>
      <p:sp>
        <p:nvSpPr>
          <p:cNvPr id="27" name="Rectangle 22"/>
          <p:cNvSpPr>
            <a:spLocks noChangeArrowheads="1"/>
          </p:cNvSpPr>
          <p:nvPr/>
        </p:nvSpPr>
        <p:spPr bwMode="auto">
          <a:xfrm>
            <a:off x="4993704" y="1059582"/>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28" name="WordArt 20"/>
          <p:cNvSpPr>
            <a:spLocks noChangeArrowheads="1" noChangeShapeType="1" noTextEdit="1"/>
          </p:cNvSpPr>
          <p:nvPr/>
        </p:nvSpPr>
        <p:spPr bwMode="auto">
          <a:xfrm>
            <a:off x="4841304" y="1873205"/>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2</a:t>
            </a:r>
            <a:endParaRPr lang="zh-CN" altLang="en-US" sz="3600" b="1" kern="10" dirty="0">
              <a:solidFill>
                <a:srgbClr val="FF0000"/>
              </a:solidFill>
              <a:latin typeface="Arial"/>
              <a:cs typeface="Arial"/>
            </a:endParaRPr>
          </a:p>
        </p:txBody>
      </p:sp>
      <p:sp>
        <p:nvSpPr>
          <p:cNvPr id="29" name="Rectangle 22"/>
          <p:cNvSpPr>
            <a:spLocks noChangeArrowheads="1"/>
          </p:cNvSpPr>
          <p:nvPr/>
        </p:nvSpPr>
        <p:spPr bwMode="auto">
          <a:xfrm>
            <a:off x="5298504" y="1773193"/>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30" name="WordArt 20"/>
          <p:cNvSpPr>
            <a:spLocks noChangeArrowheads="1" noChangeShapeType="1" noTextEdit="1"/>
          </p:cNvSpPr>
          <p:nvPr/>
        </p:nvSpPr>
        <p:spPr bwMode="auto">
          <a:xfrm>
            <a:off x="5222304" y="2635776"/>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3</a:t>
            </a:r>
            <a:endParaRPr lang="zh-CN" altLang="en-US" sz="3600" b="1" kern="10" dirty="0">
              <a:solidFill>
                <a:srgbClr val="FF0000"/>
              </a:solidFill>
              <a:latin typeface="Arial"/>
              <a:cs typeface="Arial"/>
            </a:endParaRPr>
          </a:p>
        </p:txBody>
      </p:sp>
      <p:sp>
        <p:nvSpPr>
          <p:cNvPr id="31" name="Rectangle 22"/>
          <p:cNvSpPr>
            <a:spLocks noChangeArrowheads="1"/>
          </p:cNvSpPr>
          <p:nvPr/>
        </p:nvSpPr>
        <p:spPr bwMode="auto">
          <a:xfrm>
            <a:off x="5679504" y="2526238"/>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32" name="WordArt 20"/>
          <p:cNvSpPr>
            <a:spLocks noChangeArrowheads="1" noChangeShapeType="1" noTextEdit="1"/>
          </p:cNvSpPr>
          <p:nvPr/>
        </p:nvSpPr>
        <p:spPr bwMode="auto">
          <a:xfrm>
            <a:off x="5603304" y="3412634"/>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a:cs typeface="Arial"/>
              </a:rPr>
              <a:t>4</a:t>
            </a:r>
            <a:endParaRPr lang="zh-CN" altLang="en-US" sz="3600" b="1" kern="10" dirty="0">
              <a:solidFill>
                <a:srgbClr val="FF0000"/>
              </a:solidFill>
              <a:latin typeface="Arial"/>
              <a:cs typeface="Arial"/>
            </a:endParaRPr>
          </a:p>
        </p:txBody>
      </p:sp>
      <p:sp>
        <p:nvSpPr>
          <p:cNvPr id="33" name="Rectangle 22"/>
          <p:cNvSpPr>
            <a:spLocks noChangeArrowheads="1"/>
          </p:cNvSpPr>
          <p:nvPr/>
        </p:nvSpPr>
        <p:spPr bwMode="auto">
          <a:xfrm>
            <a:off x="6136704" y="3293571"/>
            <a:ext cx="2971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20000"/>
              </a:lnSpc>
              <a:buClrTx/>
              <a:buSzTx/>
            </a:pPr>
            <a:r>
              <a:rPr lang="zh-CN" altLang="en-US" b="1" dirty="0"/>
              <a:t>点击添相目录文字内容</a:t>
            </a:r>
            <a:endParaRPr lang="zh-CN" altLang="en-US" sz="1400" dirty="0"/>
          </a:p>
          <a:p>
            <a:pPr eaLnBrk="1" hangingPunct="1">
              <a:lnSpc>
                <a:spcPct val="120000"/>
              </a:lnSpc>
              <a:buClrTx/>
              <a:buSzTx/>
            </a:pPr>
            <a:r>
              <a:rPr lang="zh-CN" altLang="en-US" sz="1200" dirty="0"/>
              <a:t>单击此处添加文字单击此处添加文字</a:t>
            </a:r>
          </a:p>
        </p:txBody>
      </p:sp>
      <p:sp>
        <p:nvSpPr>
          <p:cNvPr id="6" name="椭圆 5"/>
          <p:cNvSpPr/>
          <p:nvPr/>
        </p:nvSpPr>
        <p:spPr bwMode="auto">
          <a:xfrm>
            <a:off x="5259888" y="3528632"/>
            <a:ext cx="176208" cy="176208"/>
          </a:xfrm>
          <a:prstGeom prst="ellipse">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a typeface="华文细黑" pitchFamily="2" charset="-122"/>
            </a:endParaRPr>
          </a:p>
        </p:txBody>
      </p:sp>
    </p:spTree>
    <p:extLst>
      <p:ext uri="{BB962C8B-B14F-4D97-AF65-F5344CB8AC3E}">
        <p14:creationId xmlns:p14="http://schemas.microsoft.com/office/powerpoint/2010/main" val="2806458304"/>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34"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from="(-#ppt_w/2)" to="(#ppt_x)" calcmode="lin" valueType="num">
                                      <p:cBhvr>
                                        <p:cTn id="12" dur="600" fill="hold">
                                          <p:stCondLst>
                                            <p:cond delay="0"/>
                                          </p:stCondLst>
                                        </p:cTn>
                                        <p:tgtEl>
                                          <p:spTgt spid="5"/>
                                        </p:tgtEl>
                                        <p:attrNameLst>
                                          <p:attrName>ppt_x</p:attrName>
                                        </p:attrNameLst>
                                      </p:cBhvr>
                                    </p:anim>
                                    <p:anim from="0" to="-1.0" calcmode="lin" valueType="num">
                                      <p:cBhvr>
                                        <p:cTn id="13" dur="200" decel="50000" autoRev="1" fill="hold">
                                          <p:stCondLst>
                                            <p:cond delay="600"/>
                                          </p:stCondLst>
                                        </p:cTn>
                                        <p:tgtEl>
                                          <p:spTgt spid="5"/>
                                        </p:tgtEl>
                                        <p:attrNameLst>
                                          <p:attrName>xshear</p:attrName>
                                        </p:attrNameLst>
                                      </p:cBhvr>
                                    </p:anim>
                                    <p:animScale>
                                      <p:cBhvr>
                                        <p:cTn id="14" dur="200" decel="100000" autoRev="1" fill="hold">
                                          <p:stCondLst>
                                            <p:cond delay="600"/>
                                          </p:stCondLst>
                                        </p:cTn>
                                        <p:tgtEl>
                                          <p:spTgt spid="5"/>
                                        </p:tgtEl>
                                      </p:cBhvr>
                                      <p:from x="100000" y="100000"/>
                                      <p:to x="80000" y="100000"/>
                                    </p:animScale>
                                    <p:anim by="(#ppt_h/3+#ppt_w*0.1)" calcmode="lin" valueType="num">
                                      <p:cBhvr additive="sum">
                                        <p:cTn id="15" dur="200" decel="100000" autoRev="1" fill="hold">
                                          <p:stCondLst>
                                            <p:cond delay="600"/>
                                          </p:stCondLst>
                                        </p:cTn>
                                        <p:tgtEl>
                                          <p:spTgt spid="5"/>
                                        </p:tgtEl>
                                        <p:attrNameLst>
                                          <p:attrName>ppt_x</p:attrName>
                                        </p:attrNameLst>
                                      </p:cBhvr>
                                    </p:anim>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 calcmode="lin" valueType="num">
                                      <p:cBhvr>
                                        <p:cTn id="26" dur="500" fill="hold"/>
                                        <p:tgtEl>
                                          <p:spTgt spid="26"/>
                                        </p:tgtEl>
                                        <p:attrNameLst>
                                          <p:attrName>style.rotation</p:attrName>
                                        </p:attrNameLst>
                                      </p:cBhvr>
                                      <p:tavLst>
                                        <p:tav tm="0">
                                          <p:val>
                                            <p:fltVal val="360"/>
                                          </p:val>
                                        </p:tav>
                                        <p:tav tm="100000">
                                          <p:val>
                                            <p:fltVal val="0"/>
                                          </p:val>
                                        </p:tav>
                                      </p:tavLst>
                                    </p:anim>
                                    <p:animEffect transition="in" filter="fade">
                                      <p:cBhvr>
                                        <p:cTn id="27" dur="500"/>
                                        <p:tgtEl>
                                          <p:spTgt spid="26"/>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9" presetClass="entr" presetSubtype="0" decel="10000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 calcmode="lin" valueType="num">
                                      <p:cBhvr>
                                        <p:cTn id="38" dur="500" fill="hold"/>
                                        <p:tgtEl>
                                          <p:spTgt spid="28"/>
                                        </p:tgtEl>
                                        <p:attrNameLst>
                                          <p:attrName>style.rotation</p:attrName>
                                        </p:attrNameLst>
                                      </p:cBhvr>
                                      <p:tavLst>
                                        <p:tav tm="0">
                                          <p:val>
                                            <p:fltVal val="360"/>
                                          </p:val>
                                        </p:tav>
                                        <p:tav tm="100000">
                                          <p:val>
                                            <p:fltVal val="0"/>
                                          </p:val>
                                        </p:tav>
                                      </p:tavLst>
                                    </p:anim>
                                    <p:animEffect transition="in" filter="fade">
                                      <p:cBhvr>
                                        <p:cTn id="39" dur="500"/>
                                        <p:tgtEl>
                                          <p:spTgt spid="28"/>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9" presetClass="entr" presetSubtype="0" decel="10000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p:cTn id="48" dur="500" fill="hold"/>
                                        <p:tgtEl>
                                          <p:spTgt spid="30"/>
                                        </p:tgtEl>
                                        <p:attrNameLst>
                                          <p:attrName>ppt_w</p:attrName>
                                        </p:attrNameLst>
                                      </p:cBhvr>
                                      <p:tavLst>
                                        <p:tav tm="0">
                                          <p:val>
                                            <p:fltVal val="0"/>
                                          </p:val>
                                        </p:tav>
                                        <p:tav tm="100000">
                                          <p:val>
                                            <p:strVal val="#ppt_w"/>
                                          </p:val>
                                        </p:tav>
                                      </p:tavLst>
                                    </p:anim>
                                    <p:anim calcmode="lin" valueType="num">
                                      <p:cBhvr>
                                        <p:cTn id="49" dur="500" fill="hold"/>
                                        <p:tgtEl>
                                          <p:spTgt spid="30"/>
                                        </p:tgtEl>
                                        <p:attrNameLst>
                                          <p:attrName>ppt_h</p:attrName>
                                        </p:attrNameLst>
                                      </p:cBhvr>
                                      <p:tavLst>
                                        <p:tav tm="0">
                                          <p:val>
                                            <p:fltVal val="0"/>
                                          </p:val>
                                        </p:tav>
                                        <p:tav tm="100000">
                                          <p:val>
                                            <p:strVal val="#ppt_h"/>
                                          </p:val>
                                        </p:tav>
                                      </p:tavLst>
                                    </p:anim>
                                    <p:anim calcmode="lin" valueType="num">
                                      <p:cBhvr>
                                        <p:cTn id="50" dur="500" fill="hold"/>
                                        <p:tgtEl>
                                          <p:spTgt spid="30"/>
                                        </p:tgtEl>
                                        <p:attrNameLst>
                                          <p:attrName>style.rotation</p:attrName>
                                        </p:attrNameLst>
                                      </p:cBhvr>
                                      <p:tavLst>
                                        <p:tav tm="0">
                                          <p:val>
                                            <p:fltVal val="360"/>
                                          </p:val>
                                        </p:tav>
                                        <p:tav tm="100000">
                                          <p:val>
                                            <p:fltVal val="0"/>
                                          </p:val>
                                        </p:tav>
                                      </p:tavLst>
                                    </p:anim>
                                    <p:animEffect transition="in" filter="fade">
                                      <p:cBhvr>
                                        <p:cTn id="51" dur="500"/>
                                        <p:tgtEl>
                                          <p:spTgt spid="30"/>
                                        </p:tgtEl>
                                      </p:cBhvr>
                                    </p:animEffect>
                                  </p:childTnLst>
                                </p:cTn>
                              </p:par>
                              <p:par>
                                <p:cTn id="52" presetID="42"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1000"/>
                                        <p:tgtEl>
                                          <p:spTgt spid="31"/>
                                        </p:tgtEl>
                                      </p:cBhvr>
                                    </p:animEffect>
                                    <p:anim calcmode="lin" valueType="num">
                                      <p:cBhvr>
                                        <p:cTn id="55" dur="1000" fill="hold"/>
                                        <p:tgtEl>
                                          <p:spTgt spid="31"/>
                                        </p:tgtEl>
                                        <p:attrNameLst>
                                          <p:attrName>ppt_x</p:attrName>
                                        </p:attrNameLst>
                                      </p:cBhvr>
                                      <p:tavLst>
                                        <p:tav tm="0">
                                          <p:val>
                                            <p:strVal val="#ppt_x"/>
                                          </p:val>
                                        </p:tav>
                                        <p:tav tm="100000">
                                          <p:val>
                                            <p:strVal val="#ppt_x"/>
                                          </p:val>
                                        </p:tav>
                                      </p:tavLst>
                                    </p:anim>
                                    <p:anim calcmode="lin" valueType="num">
                                      <p:cBhvr>
                                        <p:cTn id="56" dur="1000" fill="hold"/>
                                        <p:tgtEl>
                                          <p:spTgt spid="31"/>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49" presetClass="entr" presetSubtype="0" decel="10000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p:cTn id="60" dur="500" fill="hold"/>
                                        <p:tgtEl>
                                          <p:spTgt spid="32"/>
                                        </p:tgtEl>
                                        <p:attrNameLst>
                                          <p:attrName>ppt_w</p:attrName>
                                        </p:attrNameLst>
                                      </p:cBhvr>
                                      <p:tavLst>
                                        <p:tav tm="0">
                                          <p:val>
                                            <p:fltVal val="0"/>
                                          </p:val>
                                        </p:tav>
                                        <p:tav tm="100000">
                                          <p:val>
                                            <p:strVal val="#ppt_w"/>
                                          </p:val>
                                        </p:tav>
                                      </p:tavLst>
                                    </p:anim>
                                    <p:anim calcmode="lin" valueType="num">
                                      <p:cBhvr>
                                        <p:cTn id="61" dur="500" fill="hold"/>
                                        <p:tgtEl>
                                          <p:spTgt spid="32"/>
                                        </p:tgtEl>
                                        <p:attrNameLst>
                                          <p:attrName>ppt_h</p:attrName>
                                        </p:attrNameLst>
                                      </p:cBhvr>
                                      <p:tavLst>
                                        <p:tav tm="0">
                                          <p:val>
                                            <p:fltVal val="0"/>
                                          </p:val>
                                        </p:tav>
                                        <p:tav tm="100000">
                                          <p:val>
                                            <p:strVal val="#ppt_h"/>
                                          </p:val>
                                        </p:tav>
                                      </p:tavLst>
                                    </p:anim>
                                    <p:anim calcmode="lin" valueType="num">
                                      <p:cBhvr>
                                        <p:cTn id="62" dur="500" fill="hold"/>
                                        <p:tgtEl>
                                          <p:spTgt spid="32"/>
                                        </p:tgtEl>
                                        <p:attrNameLst>
                                          <p:attrName>style.rotation</p:attrName>
                                        </p:attrNameLst>
                                      </p:cBhvr>
                                      <p:tavLst>
                                        <p:tav tm="0">
                                          <p:val>
                                            <p:fltVal val="360"/>
                                          </p:val>
                                        </p:tav>
                                        <p:tav tm="100000">
                                          <p:val>
                                            <p:fltVal val="0"/>
                                          </p:val>
                                        </p:tav>
                                      </p:tavLst>
                                    </p:anim>
                                    <p:animEffect transition="in" filter="fade">
                                      <p:cBhvr>
                                        <p:cTn id="63" dur="500"/>
                                        <p:tgtEl>
                                          <p:spTgt spid="32"/>
                                        </p:tgtEl>
                                      </p:cBhvr>
                                    </p:animEffect>
                                  </p:childTnLst>
                                </p:cTn>
                              </p:par>
                              <p:par>
                                <p:cTn id="64" presetID="42"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1000"/>
                                        <p:tgtEl>
                                          <p:spTgt spid="33"/>
                                        </p:tgtEl>
                                      </p:cBhvr>
                                    </p:animEffect>
                                    <p:anim calcmode="lin" valueType="num">
                                      <p:cBhvr>
                                        <p:cTn id="67" dur="1000" fill="hold"/>
                                        <p:tgtEl>
                                          <p:spTgt spid="33"/>
                                        </p:tgtEl>
                                        <p:attrNameLst>
                                          <p:attrName>ppt_x</p:attrName>
                                        </p:attrNameLst>
                                      </p:cBhvr>
                                      <p:tavLst>
                                        <p:tav tm="0">
                                          <p:val>
                                            <p:strVal val="#ppt_x"/>
                                          </p:val>
                                        </p:tav>
                                        <p:tav tm="100000">
                                          <p:val>
                                            <p:strVal val="#ppt_x"/>
                                          </p:val>
                                        </p:tav>
                                      </p:tavLst>
                                    </p:anim>
                                    <p:anim calcmode="lin" valueType="num">
                                      <p:cBhvr>
                                        <p:cTn id="68" dur="1000" fill="hold"/>
                                        <p:tgtEl>
                                          <p:spTgt spid="33"/>
                                        </p:tgtEl>
                                        <p:attrNameLst>
                                          <p:attrName>ppt_y</p:attrName>
                                        </p:attrNameLst>
                                      </p:cBhvr>
                                      <p:tavLst>
                                        <p:tav tm="0">
                                          <p:val>
                                            <p:strVal val="#ppt_y+.1"/>
                                          </p:val>
                                        </p:tav>
                                        <p:tav tm="100000">
                                          <p:val>
                                            <p:strVal val="#ppt_y"/>
                                          </p:val>
                                        </p:tav>
                                      </p:tavLst>
                                    </p:anim>
                                  </p:childTnLst>
                                </p:cTn>
                              </p:par>
                            </p:childTnLst>
                          </p:cTn>
                        </p:par>
                        <p:par>
                          <p:cTn id="69" fill="hold">
                            <p:stCondLst>
                              <p:cond delay="5500"/>
                            </p:stCondLst>
                            <p:childTnLst>
                              <p:par>
                                <p:cTn id="70" presetID="23" presetClass="entr" presetSubtype="32"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p:cTn id="72" dur="500" fill="hold"/>
                                        <p:tgtEl>
                                          <p:spTgt spid="6"/>
                                        </p:tgtEl>
                                        <p:attrNameLst>
                                          <p:attrName>ppt_w</p:attrName>
                                        </p:attrNameLst>
                                      </p:cBhvr>
                                      <p:tavLst>
                                        <p:tav tm="0">
                                          <p:val>
                                            <p:strVal val="4*#ppt_w"/>
                                          </p:val>
                                        </p:tav>
                                        <p:tav tm="100000">
                                          <p:val>
                                            <p:strVal val="#ppt_w"/>
                                          </p:val>
                                        </p:tav>
                                      </p:tavLst>
                                    </p:anim>
                                    <p:anim calcmode="lin" valueType="num">
                                      <p:cBhvr>
                                        <p:cTn id="73"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p:bldP spid="28" grpId="0"/>
      <p:bldP spid="29" grpId="0"/>
      <p:bldP spid="30" grpId="0"/>
      <p:bldP spid="31" grpId="0"/>
      <p:bldP spid="32" grpId="0"/>
      <p:bldP spid="33" grpId="0"/>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8" name="Rectangle 4"/>
          <p:cNvSpPr/>
          <p:nvPr/>
        </p:nvSpPr>
        <p:spPr>
          <a:xfrm>
            <a:off x="1314400" y="1636050"/>
            <a:ext cx="6326810" cy="1558047"/>
          </a:xfrm>
          <a:custGeom>
            <a:avLst/>
            <a:gdLst/>
            <a:ahLst/>
            <a:cxnLst/>
            <a:rect l="l" t="t" r="r" b="b"/>
            <a:pathLst>
              <a:path w="11382338" h="2568737">
                <a:moveTo>
                  <a:pt x="1196576" y="0"/>
                </a:moveTo>
                <a:cubicBezTo>
                  <a:pt x="1196576" y="0"/>
                  <a:pt x="1196576" y="0"/>
                  <a:pt x="1125260" y="577002"/>
                </a:cubicBezTo>
                <a:cubicBezTo>
                  <a:pt x="2331697" y="739623"/>
                  <a:pt x="3933512" y="838492"/>
                  <a:pt x="5691170" y="838492"/>
                </a:cubicBezTo>
                <a:cubicBezTo>
                  <a:pt x="7448828" y="838492"/>
                  <a:pt x="9050642" y="739623"/>
                  <a:pt x="10257078" y="577002"/>
                </a:cubicBezTo>
                <a:cubicBezTo>
                  <a:pt x="10246787" y="493740"/>
                  <a:pt x="10226350" y="328386"/>
                  <a:pt x="10185762" y="0"/>
                </a:cubicBezTo>
                <a:cubicBezTo>
                  <a:pt x="10185762" y="0"/>
                  <a:pt x="10185762" y="0"/>
                  <a:pt x="11382338" y="1284369"/>
                </a:cubicBezTo>
                <a:cubicBezTo>
                  <a:pt x="11382338" y="1284369"/>
                  <a:pt x="11382338" y="1284369"/>
                  <a:pt x="10185762" y="2568737"/>
                </a:cubicBezTo>
                <a:cubicBezTo>
                  <a:pt x="10185762" y="2568737"/>
                  <a:pt x="10185762" y="2568737"/>
                  <a:pt x="10256292" y="1992560"/>
                </a:cubicBezTo>
                <a:cubicBezTo>
                  <a:pt x="9049945" y="1830006"/>
                  <a:pt x="7448446" y="1731179"/>
                  <a:pt x="5691170" y="1731179"/>
                </a:cubicBezTo>
                <a:cubicBezTo>
                  <a:pt x="3933894" y="1731179"/>
                  <a:pt x="2332393" y="1830006"/>
                  <a:pt x="1126047" y="1992560"/>
                </a:cubicBezTo>
                <a:cubicBezTo>
                  <a:pt x="1136580" y="2078609"/>
                  <a:pt x="1156998" y="2245408"/>
                  <a:pt x="1196576" y="2568737"/>
                </a:cubicBezTo>
                <a:cubicBezTo>
                  <a:pt x="1196576" y="2568737"/>
                  <a:pt x="1196576" y="2568737"/>
                  <a:pt x="0" y="1284369"/>
                </a:cubicBezTo>
                <a:cubicBezTo>
                  <a:pt x="0" y="1284369"/>
                  <a:pt x="0" y="1284369"/>
                  <a:pt x="1196576" y="0"/>
                </a:cubicBezTo>
                <a:close/>
              </a:path>
            </a:pathLst>
          </a:custGeom>
          <a:solidFill>
            <a:srgbClr val="CC0000"/>
          </a:solidFill>
          <a:ln w="10795" cap="flat" cmpd="sng" algn="ctr">
            <a:noFill/>
            <a:prstDash val="solid"/>
          </a:ln>
          <a:effectLst/>
        </p:spPr>
        <p:txBody>
          <a:bodyPr lIns="68555" tIns="34277" rIns="68555" bIns="34277" rtlCol="0" anchor="ctr"/>
          <a:lstStyle/>
          <a:p>
            <a:pPr algn="ctr" defTabSz="699293">
              <a:defRPr/>
            </a:pPr>
            <a:endParaRPr lang="en-US" sz="1350" kern="0" dirty="0" err="1">
              <a:latin typeface="+mj-ea"/>
              <a:ea typeface="+mj-ea"/>
            </a:endParaRPr>
          </a:p>
        </p:txBody>
      </p:sp>
      <p:sp>
        <p:nvSpPr>
          <p:cNvPr id="40" name="Rectangle 39"/>
          <p:cNvSpPr/>
          <p:nvPr/>
        </p:nvSpPr>
        <p:spPr bwMode="auto">
          <a:xfrm>
            <a:off x="1605428" y="2268379"/>
            <a:ext cx="1221140" cy="28796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69932" tIns="69932" rIns="69932" bIns="69932" numCol="1" spcCol="0" rtlCol="0" fromWordArt="0" anchor="ctr" anchorCtr="0" forceAA="0" compatLnSpc="1">
            <a:prstTxWarp prst="textNoShape">
              <a:avLst/>
            </a:prstTxWarp>
            <a:noAutofit/>
          </a:bodyPr>
          <a:lstStyle/>
          <a:p>
            <a:pPr algn="ctr" defTabSz="699091" fontAlgn="base">
              <a:spcBef>
                <a:spcPct val="0"/>
              </a:spcBef>
              <a:spcAft>
                <a:spcPct val="0"/>
              </a:spcAft>
              <a:defRPr/>
            </a:pPr>
            <a:r>
              <a:rPr lang="zh-CN" altLang="en-US" sz="1200" kern="0" dirty="0">
                <a:solidFill>
                  <a:schemeClr val="bg1"/>
                </a:solidFill>
                <a:latin typeface="+mj-ea"/>
                <a:ea typeface="+mj-ea"/>
                <a:cs typeface="Segoe UI" pitchFamily="34" charset="0"/>
              </a:rPr>
              <a:t>添加文本</a:t>
            </a:r>
            <a:endParaRPr lang="en-US" sz="1200" kern="0" dirty="0">
              <a:solidFill>
                <a:schemeClr val="bg1"/>
              </a:solidFill>
              <a:latin typeface="+mj-ea"/>
              <a:ea typeface="+mj-ea"/>
              <a:cs typeface="Segoe UI" pitchFamily="34" charset="0"/>
            </a:endParaRPr>
          </a:p>
        </p:txBody>
      </p:sp>
      <p:sp>
        <p:nvSpPr>
          <p:cNvPr id="41" name="Rectangle 40"/>
          <p:cNvSpPr/>
          <p:nvPr/>
        </p:nvSpPr>
        <p:spPr bwMode="auto">
          <a:xfrm>
            <a:off x="3735469" y="2268379"/>
            <a:ext cx="1575376" cy="28796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69932" tIns="69932" rIns="69932" bIns="69932" numCol="1" spcCol="0" rtlCol="0" fromWordArt="0" anchor="ctr" anchorCtr="0" forceAA="0" compatLnSpc="1">
            <a:prstTxWarp prst="textNoShape">
              <a:avLst/>
            </a:prstTxWarp>
            <a:noAutofit/>
          </a:bodyPr>
          <a:lstStyle/>
          <a:p>
            <a:pPr algn="ctr" defTabSz="699091" fontAlgn="base">
              <a:spcBef>
                <a:spcPct val="0"/>
              </a:spcBef>
              <a:spcAft>
                <a:spcPct val="0"/>
              </a:spcAft>
              <a:defRPr/>
            </a:pPr>
            <a:r>
              <a:rPr lang="zh-CN" altLang="en-US" sz="1200" kern="0" dirty="0">
                <a:solidFill>
                  <a:schemeClr val="bg1"/>
                </a:solidFill>
                <a:latin typeface="+mj-ea"/>
                <a:ea typeface="+mj-ea"/>
                <a:cs typeface="Segoe UI" pitchFamily="34" charset="0"/>
              </a:rPr>
              <a:t>添加文本</a:t>
            </a:r>
            <a:endParaRPr lang="en-US" altLang="zh-CN" sz="1200" kern="0" dirty="0">
              <a:solidFill>
                <a:schemeClr val="bg1"/>
              </a:solidFill>
              <a:latin typeface="+mj-ea"/>
              <a:ea typeface="+mj-ea"/>
              <a:cs typeface="Segoe UI" pitchFamily="34" charset="0"/>
            </a:endParaRPr>
          </a:p>
        </p:txBody>
      </p:sp>
      <p:sp>
        <p:nvSpPr>
          <p:cNvPr id="42" name="Rectangle 41"/>
          <p:cNvSpPr/>
          <p:nvPr/>
        </p:nvSpPr>
        <p:spPr bwMode="auto">
          <a:xfrm>
            <a:off x="6189435" y="2268379"/>
            <a:ext cx="1361513" cy="28796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69932" tIns="69932" rIns="69932" bIns="69932" numCol="1" spcCol="0" rtlCol="0" fromWordArt="0" anchor="ctr" anchorCtr="0" forceAA="0" compatLnSpc="1">
            <a:prstTxWarp prst="textNoShape">
              <a:avLst/>
            </a:prstTxWarp>
            <a:noAutofit/>
          </a:bodyPr>
          <a:lstStyle/>
          <a:p>
            <a:pPr algn="ctr" defTabSz="699091" fontAlgn="base">
              <a:spcBef>
                <a:spcPct val="0"/>
              </a:spcBef>
              <a:spcAft>
                <a:spcPct val="0"/>
              </a:spcAft>
              <a:defRPr/>
            </a:pPr>
            <a:r>
              <a:rPr lang="zh-CN" altLang="en-US" sz="1200" kern="0" dirty="0">
                <a:solidFill>
                  <a:schemeClr val="bg1"/>
                </a:solidFill>
                <a:latin typeface="+mj-ea"/>
                <a:ea typeface="+mj-ea"/>
                <a:cs typeface="Segoe UI" pitchFamily="34" charset="0"/>
              </a:rPr>
              <a:t>添加文本</a:t>
            </a:r>
            <a:endParaRPr lang="en-US" altLang="zh-CN" sz="1200" kern="0" dirty="0">
              <a:solidFill>
                <a:schemeClr val="bg1"/>
              </a:solidFill>
              <a:latin typeface="+mj-ea"/>
              <a:ea typeface="+mj-ea"/>
              <a:cs typeface="Segoe UI" pitchFamily="34" charset="0"/>
            </a:endParaRPr>
          </a:p>
        </p:txBody>
      </p:sp>
      <p:sp>
        <p:nvSpPr>
          <p:cNvPr id="43" name="TextBox 42"/>
          <p:cNvSpPr txBox="1"/>
          <p:nvPr/>
        </p:nvSpPr>
        <p:spPr>
          <a:xfrm>
            <a:off x="1619672" y="1220552"/>
            <a:ext cx="1944666" cy="276999"/>
          </a:xfrm>
          <a:prstGeom prst="rect">
            <a:avLst/>
          </a:prstGeom>
          <a:noFill/>
        </p:spPr>
        <p:txBody>
          <a:bodyPr wrap="square" lIns="0" tIns="0" rIns="0" bIns="0" rtlCol="0">
            <a:spAutoFit/>
          </a:bodyPr>
          <a:lstStyle/>
          <a:p>
            <a:pPr algn="ctr" defTabSz="699293"/>
            <a:r>
              <a:rPr lang="zh-CN" altLang="en-US" dirty="0">
                <a:latin typeface="+mj-ea"/>
                <a:ea typeface="+mj-ea"/>
              </a:rPr>
              <a:t>添加标题</a:t>
            </a:r>
            <a:endParaRPr lang="en-US" dirty="0">
              <a:latin typeface="+mj-ea"/>
              <a:ea typeface="+mj-ea"/>
            </a:endParaRPr>
          </a:p>
        </p:txBody>
      </p:sp>
      <p:sp>
        <p:nvSpPr>
          <p:cNvPr id="44" name="TextBox 43"/>
          <p:cNvSpPr txBox="1"/>
          <p:nvPr/>
        </p:nvSpPr>
        <p:spPr>
          <a:xfrm>
            <a:off x="5606282" y="1220552"/>
            <a:ext cx="1944666" cy="276999"/>
          </a:xfrm>
          <a:prstGeom prst="rect">
            <a:avLst/>
          </a:prstGeom>
          <a:noFill/>
        </p:spPr>
        <p:txBody>
          <a:bodyPr wrap="square" lIns="0" tIns="0" rIns="0" bIns="0" rtlCol="0">
            <a:spAutoFit/>
          </a:bodyPr>
          <a:lstStyle/>
          <a:p>
            <a:pPr algn="ctr" defTabSz="699293"/>
            <a:r>
              <a:rPr lang="zh-CN" altLang="en-US" dirty="0">
                <a:latin typeface="+mj-ea"/>
                <a:ea typeface="+mj-ea"/>
              </a:rPr>
              <a:t>添加标题</a:t>
            </a:r>
            <a:endParaRPr lang="en-US" altLang="zh-CN" dirty="0">
              <a:latin typeface="+mj-ea"/>
              <a:ea typeface="+mj-ea"/>
            </a:endParaRPr>
          </a:p>
        </p:txBody>
      </p:sp>
      <p:sp>
        <p:nvSpPr>
          <p:cNvPr id="45" name="Content Placeholder 6"/>
          <p:cNvSpPr txBox="1">
            <a:spLocks/>
          </p:cNvSpPr>
          <p:nvPr/>
        </p:nvSpPr>
        <p:spPr>
          <a:xfrm>
            <a:off x="1098376" y="3253498"/>
            <a:ext cx="6858000" cy="1031034"/>
          </a:xfrm>
          <a:prstGeom prst="rect">
            <a:avLst/>
          </a:prstGeom>
        </p:spPr>
        <p:txBody>
          <a:bodyPr lIns="69932" tIns="34965" rIns="69932" bIns="34965"/>
          <a:lstStyle>
            <a:lvl1pPr marL="346075" indent="-346075" algn="l" defTabSz="914363" rtl="0" eaLnBrk="1" latinLnBrk="0" hangingPunct="1">
              <a:lnSpc>
                <a:spcPct val="90000"/>
              </a:lnSpc>
              <a:spcBef>
                <a:spcPct val="20000"/>
              </a:spcBef>
              <a:buClrTx/>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30238" indent="-284163" algn="l" defTabSz="914363" rtl="0" eaLnBrk="1" latinLnBrk="0" hangingPunct="1">
              <a:lnSpc>
                <a:spcPct val="90000"/>
              </a:lnSpc>
              <a:spcBef>
                <a:spcPct val="20000"/>
              </a:spcBef>
              <a:buClrTx/>
              <a:buSzPct val="90000"/>
              <a:buFont typeface="Arial" pitchFamily="34" charset="0"/>
              <a:buChar char="•"/>
              <a:tabLst>
                <a:tab pos="630238"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400" indent="-284163" algn="l" defTabSz="914363" rtl="0" eaLnBrk="1" latinLnBrk="0" hangingPunct="1">
              <a:lnSpc>
                <a:spcPct val="90000"/>
              </a:lnSpc>
              <a:spcBef>
                <a:spcPct val="20000"/>
              </a:spcBef>
              <a:buClrTx/>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725" indent="-223838" algn="l" defTabSz="914363" rtl="0" eaLnBrk="1" latinLnBrk="0" hangingPunct="1">
              <a:lnSpc>
                <a:spcPct val="90000"/>
              </a:lnSpc>
              <a:spcBef>
                <a:spcPct val="20000"/>
              </a:spcBef>
              <a:buClrTx/>
              <a:buSzPct val="90000"/>
              <a:buFont typeface="Arial" pitchFamily="34" charset="0"/>
              <a:buChar char="•"/>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2913" indent="-230188" algn="l" defTabSz="914363" rtl="0" eaLnBrk="1" latinLnBrk="0" hangingPunct="1">
              <a:lnSpc>
                <a:spcPct val="90000"/>
              </a:lnSpc>
              <a:spcBef>
                <a:spcPct val="20000"/>
              </a:spcBef>
              <a:buClrTx/>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spcAft>
                <a:spcPts val="450"/>
              </a:spcAft>
              <a:buNone/>
            </a:pPr>
            <a:r>
              <a:rPr lang="zh-CN" altLang="en-US" sz="1800" dirty="0">
                <a:solidFill>
                  <a:schemeClr val="tx1"/>
                </a:solidFill>
                <a:latin typeface="+mj-ea"/>
                <a:ea typeface="+mj-ea"/>
              </a:rPr>
              <a:t>单击此处添加标题</a:t>
            </a:r>
            <a:endParaRPr lang="en-US" sz="1800" dirty="0">
              <a:solidFill>
                <a:schemeClr val="tx1"/>
              </a:solidFill>
              <a:latin typeface="+mj-ea"/>
              <a:ea typeface="+mj-ea"/>
            </a:endParaRPr>
          </a:p>
          <a:p>
            <a:pPr marL="169069" indent="0" algn="ctr" fontAlgn="base">
              <a:lnSpc>
                <a:spcPct val="150000"/>
              </a:lnSpc>
              <a:spcAft>
                <a:spcPct val="0"/>
              </a:spcAft>
              <a:buClr>
                <a:srgbClr val="1F3F5F"/>
              </a:buClr>
              <a:buNone/>
            </a:pPr>
            <a:r>
              <a:rPr lang="zh-CN" altLang="en-US" sz="1200" dirty="0">
                <a:solidFill>
                  <a:schemeClr val="tx1"/>
                </a:solidFill>
                <a:latin typeface="+mj-ea"/>
                <a:ea typeface="+mj-ea"/>
              </a:rPr>
              <a:t>单击此处添加文本，单击此处添加文本，单击此处添加文本，单击此处添加文本。</a:t>
            </a:r>
            <a:endParaRPr lang="en-US" altLang="zh-CN" sz="1200" dirty="0">
              <a:solidFill>
                <a:schemeClr val="tx1"/>
              </a:solidFill>
              <a:latin typeface="+mj-ea"/>
              <a:ea typeface="+mj-ea"/>
            </a:endParaRPr>
          </a:p>
          <a:p>
            <a:pPr marL="169069" indent="0" algn="ctr" fontAlgn="base">
              <a:lnSpc>
                <a:spcPct val="150000"/>
              </a:lnSpc>
              <a:spcAft>
                <a:spcPct val="0"/>
              </a:spcAft>
              <a:buClr>
                <a:srgbClr val="1F3F5F"/>
              </a:buClr>
              <a:buNone/>
            </a:pPr>
            <a:r>
              <a:rPr lang="zh-CN" altLang="en-US" sz="1200" dirty="0">
                <a:solidFill>
                  <a:schemeClr val="tx1"/>
                </a:solidFill>
                <a:latin typeface="+mj-ea"/>
                <a:ea typeface="+mj-ea"/>
              </a:rPr>
              <a:t>单击此处添加文本，单击此处添加文本，单击此处添加文本，单击此处添加文本。</a:t>
            </a:r>
          </a:p>
        </p:txBody>
      </p:sp>
    </p:spTree>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4)">
                                      <p:cBhvr>
                                        <p:cTn id="7" dur="1000"/>
                                        <p:tgtEl>
                                          <p:spTgt spid="39"/>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barn(outVertical)">
                                      <p:cBhvr>
                                        <p:cTn id="10" dur="500"/>
                                        <p:tgtEl>
                                          <p:spTgt spid="38"/>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750"/>
                                        <p:tgtEl>
                                          <p:spTgt spid="4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750"/>
                                        <p:tgtEl>
                                          <p:spTgt spid="44"/>
                                        </p:tgtEl>
                                      </p:cBhvr>
                                    </p:animEffect>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750"/>
                                        <p:tgtEl>
                                          <p:spTgt spid="4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750"/>
                                        <p:tgtEl>
                                          <p:spTgt spid="4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750"/>
                                        <p:tgtEl>
                                          <p:spTgt spid="42"/>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750"/>
                                        <p:tgtEl>
                                          <p:spTgt spid="45"/>
                                        </p:tgtEl>
                                      </p:cBhvr>
                                    </p:animEffect>
                                    <p:anim calcmode="lin" valueType="num">
                                      <p:cBhvr>
                                        <p:cTn id="32" dur="750" fill="hold"/>
                                        <p:tgtEl>
                                          <p:spTgt spid="45"/>
                                        </p:tgtEl>
                                        <p:attrNameLst>
                                          <p:attrName>ppt_x</p:attrName>
                                        </p:attrNameLst>
                                      </p:cBhvr>
                                      <p:tavLst>
                                        <p:tav tm="0">
                                          <p:val>
                                            <p:strVal val="#ppt_x"/>
                                          </p:val>
                                        </p:tav>
                                        <p:tav tm="100000">
                                          <p:val>
                                            <p:strVal val="#ppt_x"/>
                                          </p:val>
                                        </p:tav>
                                      </p:tavLst>
                                    </p:anim>
                                    <p:anim calcmode="lin" valueType="num">
                                      <p:cBhvr>
                                        <p:cTn id="33" dur="75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8" grpId="0" animBg="1"/>
      <p:bldP spid="40" grpId="0"/>
      <p:bldP spid="41" grpId="0"/>
      <p:bldP spid="42" grpId="0"/>
      <p:bldP spid="43" grpId="0"/>
      <p:bldP spid="44" grpId="0"/>
      <p:bldP spid="4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25" name="Group 422"/>
          <p:cNvGrpSpPr>
            <a:grpSpLocks/>
          </p:cNvGrpSpPr>
          <p:nvPr/>
        </p:nvGrpSpPr>
        <p:grpSpPr bwMode="auto">
          <a:xfrm>
            <a:off x="1691680" y="2020190"/>
            <a:ext cx="5824537" cy="2170113"/>
            <a:chOff x="1275" y="1576"/>
            <a:chExt cx="3426" cy="1701"/>
          </a:xfrm>
        </p:grpSpPr>
        <p:grpSp>
          <p:nvGrpSpPr>
            <p:cNvPr id="26" name="Group 389"/>
            <p:cNvGrpSpPr>
              <a:grpSpLocks/>
            </p:cNvGrpSpPr>
            <p:nvPr/>
          </p:nvGrpSpPr>
          <p:grpSpPr bwMode="auto">
            <a:xfrm>
              <a:off x="2066" y="1576"/>
              <a:ext cx="1092" cy="1156"/>
              <a:chOff x="0" y="0"/>
              <a:chExt cx="1186" cy="1256"/>
            </a:xfrm>
          </p:grpSpPr>
          <p:sp>
            <p:nvSpPr>
              <p:cNvPr id="47" name="Freeform 3"/>
              <p:cNvSpPr>
                <a:spLocks/>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w 1186"/>
                  <a:gd name="T41" fmla="*/ 0 h 837"/>
                  <a:gd name="T42" fmla="*/ 1186 w 1186"/>
                  <a:gd name="T43" fmla="*/ 837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T40" t="T41" r="T42" b="T4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48" name="Freeform 4"/>
              <p:cNvSpPr>
                <a:spLocks/>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w 1186"/>
                  <a:gd name="T11" fmla="*/ 0 h 1010"/>
                  <a:gd name="T12" fmla="*/ 1186 w 1186"/>
                  <a:gd name="T13" fmla="*/ 1010 h 1010"/>
                </a:gdLst>
                <a:ahLst/>
                <a:cxnLst>
                  <a:cxn ang="0">
                    <a:pos x="T0" y="T1"/>
                  </a:cxn>
                  <a:cxn ang="0">
                    <a:pos x="T2" y="T3"/>
                  </a:cxn>
                  <a:cxn ang="0">
                    <a:pos x="T4" y="T5"/>
                  </a:cxn>
                  <a:cxn ang="0">
                    <a:pos x="T6" y="T7"/>
                  </a:cxn>
                  <a:cxn ang="0">
                    <a:pos x="T8" y="T9"/>
                  </a:cxn>
                </a:cxnLst>
                <a:rect l="T10" t="T11" r="T12" b="T13"/>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 name="Group 392"/>
            <p:cNvGrpSpPr>
              <a:grpSpLocks/>
            </p:cNvGrpSpPr>
            <p:nvPr/>
          </p:nvGrpSpPr>
          <p:grpSpPr bwMode="auto">
            <a:xfrm>
              <a:off x="3158" y="1673"/>
              <a:ext cx="1092" cy="1059"/>
              <a:chOff x="0" y="0"/>
              <a:chExt cx="1185" cy="1151"/>
            </a:xfrm>
          </p:grpSpPr>
          <p:sp>
            <p:nvSpPr>
              <p:cNvPr id="42" name="Freeform 6"/>
              <p:cNvSpPr>
                <a:spLocks/>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w 1185"/>
                  <a:gd name="T41" fmla="*/ 0 h 838"/>
                  <a:gd name="T42" fmla="*/ 1185 w 1185"/>
                  <a:gd name="T43" fmla="*/ 838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T40" t="T41" r="T42" b="T4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35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7"/>
              <p:cNvSpPr>
                <a:spLocks/>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w 1185"/>
                  <a:gd name="T11" fmla="*/ 0 h 906"/>
                  <a:gd name="T12" fmla="*/ 1185 w 1185"/>
                  <a:gd name="T13" fmla="*/ 906 h 906"/>
                </a:gdLst>
                <a:ahLst/>
                <a:cxnLst>
                  <a:cxn ang="0">
                    <a:pos x="T0" y="T1"/>
                  </a:cxn>
                  <a:cxn ang="0">
                    <a:pos x="T2" y="T3"/>
                  </a:cxn>
                  <a:cxn ang="0">
                    <a:pos x="T4" y="T5"/>
                  </a:cxn>
                  <a:cxn ang="0">
                    <a:pos x="T6" y="T7"/>
                  </a:cxn>
                  <a:cxn ang="0">
                    <a:pos x="T8" y="T9"/>
                  </a:cxn>
                </a:cxnLst>
                <a:rect l="T10" t="T11" r="T12" b="T13"/>
                <a:pathLst>
                  <a:path w="1185" h="906">
                    <a:moveTo>
                      <a:pt x="0" y="593"/>
                    </a:moveTo>
                    <a:lnTo>
                      <a:pt x="1185" y="0"/>
                    </a:lnTo>
                    <a:lnTo>
                      <a:pt x="1185" y="315"/>
                    </a:lnTo>
                    <a:lnTo>
                      <a:pt x="0" y="906"/>
                    </a:lnTo>
                    <a:lnTo>
                      <a:pt x="0" y="593"/>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8" name="Group 395"/>
            <p:cNvGrpSpPr>
              <a:grpSpLocks/>
            </p:cNvGrpSpPr>
            <p:nvPr/>
          </p:nvGrpSpPr>
          <p:grpSpPr bwMode="auto">
            <a:xfrm>
              <a:off x="1613" y="1705"/>
              <a:ext cx="1544" cy="1026"/>
              <a:chOff x="0" y="0"/>
              <a:chExt cx="1676" cy="1115"/>
            </a:xfrm>
          </p:grpSpPr>
          <p:sp>
            <p:nvSpPr>
              <p:cNvPr id="40" name="Freeform 9"/>
              <p:cNvSpPr>
                <a:spLocks/>
              </p:cNvSpPr>
              <p:nvPr/>
            </p:nvSpPr>
            <p:spPr bwMode="auto">
              <a:xfrm>
                <a:off x="0" y="0"/>
                <a:ext cx="1676" cy="592"/>
              </a:xfrm>
              <a:custGeom>
                <a:avLst/>
                <a:gdLst>
                  <a:gd name="T0" fmla="*/ 1676 w 1676"/>
                  <a:gd name="T1" fmla="*/ 592 h 592"/>
                  <a:gd name="T2" fmla="*/ 490 w 1676"/>
                  <a:gd name="T3" fmla="*/ 0 h 592"/>
                  <a:gd name="T4" fmla="*/ 436 w 1676"/>
                  <a:gd name="T5" fmla="*/ 28 h 592"/>
                  <a:gd name="T6" fmla="*/ 383 w 1676"/>
                  <a:gd name="T7" fmla="*/ 60 h 592"/>
                  <a:gd name="T8" fmla="*/ 333 w 1676"/>
                  <a:gd name="T9" fmla="*/ 91 h 592"/>
                  <a:gd name="T10" fmla="*/ 286 w 1676"/>
                  <a:gd name="T11" fmla="*/ 124 h 592"/>
                  <a:gd name="T12" fmla="*/ 242 w 1676"/>
                  <a:gd name="T13" fmla="*/ 158 h 592"/>
                  <a:gd name="T14" fmla="*/ 202 w 1676"/>
                  <a:gd name="T15" fmla="*/ 194 h 592"/>
                  <a:gd name="T16" fmla="*/ 165 w 1676"/>
                  <a:gd name="T17" fmla="*/ 229 h 592"/>
                  <a:gd name="T18" fmla="*/ 131 w 1676"/>
                  <a:gd name="T19" fmla="*/ 266 h 592"/>
                  <a:gd name="T20" fmla="*/ 101 w 1676"/>
                  <a:gd name="T21" fmla="*/ 305 h 592"/>
                  <a:gd name="T22" fmla="*/ 88 w 1676"/>
                  <a:gd name="T23" fmla="*/ 323 h 592"/>
                  <a:gd name="T24" fmla="*/ 75 w 1676"/>
                  <a:gd name="T25" fmla="*/ 343 h 592"/>
                  <a:gd name="T26" fmla="*/ 64 w 1676"/>
                  <a:gd name="T27" fmla="*/ 363 h 592"/>
                  <a:gd name="T28" fmla="*/ 53 w 1676"/>
                  <a:gd name="T29" fmla="*/ 383 h 592"/>
                  <a:gd name="T30" fmla="*/ 43 w 1676"/>
                  <a:gd name="T31" fmla="*/ 403 h 592"/>
                  <a:gd name="T32" fmla="*/ 34 w 1676"/>
                  <a:gd name="T33" fmla="*/ 423 h 592"/>
                  <a:gd name="T34" fmla="*/ 25 w 1676"/>
                  <a:gd name="T35" fmla="*/ 444 h 592"/>
                  <a:gd name="T36" fmla="*/ 20 w 1676"/>
                  <a:gd name="T37" fmla="*/ 464 h 592"/>
                  <a:gd name="T38" fmla="*/ 13 w 1676"/>
                  <a:gd name="T39" fmla="*/ 486 h 592"/>
                  <a:gd name="T40" fmla="*/ 8 w 1676"/>
                  <a:gd name="T41" fmla="*/ 507 h 592"/>
                  <a:gd name="T42" fmla="*/ 4 w 1676"/>
                  <a:gd name="T43" fmla="*/ 528 h 592"/>
                  <a:gd name="T44" fmla="*/ 3 w 1676"/>
                  <a:gd name="T45" fmla="*/ 550 h 592"/>
                  <a:gd name="T46" fmla="*/ 0 w 1676"/>
                  <a:gd name="T47" fmla="*/ 571 h 592"/>
                  <a:gd name="T48" fmla="*/ 0 w 1676"/>
                  <a:gd name="T49" fmla="*/ 592 h 592"/>
                  <a:gd name="T50" fmla="*/ 1676 w 1676"/>
                  <a:gd name="T51" fmla="*/ 592 h 592"/>
                  <a:gd name="T52" fmla="*/ 0 w 1676"/>
                  <a:gd name="T53" fmla="*/ 0 h 592"/>
                  <a:gd name="T54" fmla="*/ 1676 w 1676"/>
                  <a:gd name="T55" fmla="*/ 592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41" name="Rectangle 10"/>
              <p:cNvSpPr>
                <a:spLocks noChangeArrowheads="1"/>
              </p:cNvSpPr>
              <p:nvPr/>
            </p:nvSpPr>
            <p:spPr bwMode="auto">
              <a:xfrm>
                <a:off x="0" y="592"/>
                <a:ext cx="1676" cy="523"/>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endParaRPr lang="zh-CN" altLang="en-US" sz="1800">
                  <a:latin typeface="微软雅黑" pitchFamily="34" charset="-122"/>
                </a:endParaRPr>
              </a:p>
            </p:txBody>
          </p:sp>
        </p:grpSp>
        <p:grpSp>
          <p:nvGrpSpPr>
            <p:cNvPr id="29" name="Group 398"/>
            <p:cNvGrpSpPr>
              <a:grpSpLocks/>
            </p:cNvGrpSpPr>
            <p:nvPr/>
          </p:nvGrpSpPr>
          <p:grpSpPr bwMode="auto">
            <a:xfrm>
              <a:off x="3158" y="1996"/>
              <a:ext cx="1543" cy="736"/>
              <a:chOff x="0" y="0"/>
              <a:chExt cx="1675" cy="800"/>
            </a:xfrm>
          </p:grpSpPr>
          <p:sp>
            <p:nvSpPr>
              <p:cNvPr id="38" name="Freeform 12"/>
              <p:cNvSpPr>
                <a:spLocks/>
              </p:cNvSpPr>
              <p:nvPr/>
            </p:nvSpPr>
            <p:spPr bwMode="auto">
              <a:xfrm>
                <a:off x="0" y="0"/>
                <a:ext cx="1675" cy="591"/>
              </a:xfrm>
              <a:custGeom>
                <a:avLst/>
                <a:gdLst>
                  <a:gd name="T0" fmla="*/ 0 w 1675"/>
                  <a:gd name="T1" fmla="*/ 591 h 591"/>
                  <a:gd name="T2" fmla="*/ 1185 w 1675"/>
                  <a:gd name="T3" fmla="*/ 0 h 591"/>
                  <a:gd name="T4" fmla="*/ 1239 w 1675"/>
                  <a:gd name="T5" fmla="*/ 28 h 591"/>
                  <a:gd name="T6" fmla="*/ 1292 w 1675"/>
                  <a:gd name="T7" fmla="*/ 58 h 591"/>
                  <a:gd name="T8" fmla="*/ 1342 w 1675"/>
                  <a:gd name="T9" fmla="*/ 89 h 591"/>
                  <a:gd name="T10" fmla="*/ 1389 w 1675"/>
                  <a:gd name="T11" fmla="*/ 124 h 591"/>
                  <a:gd name="T12" fmla="*/ 1433 w 1675"/>
                  <a:gd name="T13" fmla="*/ 156 h 591"/>
                  <a:gd name="T14" fmla="*/ 1473 w 1675"/>
                  <a:gd name="T15" fmla="*/ 192 h 591"/>
                  <a:gd name="T16" fmla="*/ 1510 w 1675"/>
                  <a:gd name="T17" fmla="*/ 228 h 591"/>
                  <a:gd name="T18" fmla="*/ 1544 w 1675"/>
                  <a:gd name="T19" fmla="*/ 265 h 591"/>
                  <a:gd name="T20" fmla="*/ 1574 w 1675"/>
                  <a:gd name="T21" fmla="*/ 303 h 591"/>
                  <a:gd name="T22" fmla="*/ 1587 w 1675"/>
                  <a:gd name="T23" fmla="*/ 323 h 591"/>
                  <a:gd name="T24" fmla="*/ 1600 w 1675"/>
                  <a:gd name="T25" fmla="*/ 342 h 591"/>
                  <a:gd name="T26" fmla="*/ 1611 w 1675"/>
                  <a:gd name="T27" fmla="*/ 361 h 591"/>
                  <a:gd name="T28" fmla="*/ 1622 w 1675"/>
                  <a:gd name="T29" fmla="*/ 381 h 591"/>
                  <a:gd name="T30" fmla="*/ 1632 w 1675"/>
                  <a:gd name="T31" fmla="*/ 401 h 591"/>
                  <a:gd name="T32" fmla="*/ 1641 w 1675"/>
                  <a:gd name="T33" fmla="*/ 423 h 591"/>
                  <a:gd name="T34" fmla="*/ 1650 w 1675"/>
                  <a:gd name="T35" fmla="*/ 443 h 591"/>
                  <a:gd name="T36" fmla="*/ 1655 w 1675"/>
                  <a:gd name="T37" fmla="*/ 464 h 591"/>
                  <a:gd name="T38" fmla="*/ 1662 w 1675"/>
                  <a:gd name="T39" fmla="*/ 484 h 591"/>
                  <a:gd name="T40" fmla="*/ 1667 w 1675"/>
                  <a:gd name="T41" fmla="*/ 505 h 591"/>
                  <a:gd name="T42" fmla="*/ 1671 w 1675"/>
                  <a:gd name="T43" fmla="*/ 527 h 591"/>
                  <a:gd name="T44" fmla="*/ 1672 w 1675"/>
                  <a:gd name="T45" fmla="*/ 548 h 591"/>
                  <a:gd name="T46" fmla="*/ 1675 w 1675"/>
                  <a:gd name="T47" fmla="*/ 569 h 591"/>
                  <a:gd name="T48" fmla="*/ 1675 w 1675"/>
                  <a:gd name="T49" fmla="*/ 591 h 591"/>
                  <a:gd name="T50" fmla="*/ 0 w 1675"/>
                  <a:gd name="T51" fmla="*/ 591 h 591"/>
                  <a:gd name="T52" fmla="*/ 0 w 1675"/>
                  <a:gd name="T53" fmla="*/ 0 h 591"/>
                  <a:gd name="T54" fmla="*/ 1675 w 1675"/>
                  <a:gd name="T55" fmla="*/ 591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9" name="Rectangle 13"/>
              <p:cNvSpPr>
                <a:spLocks noChangeArrowheads="1"/>
              </p:cNvSpPr>
              <p:nvPr/>
            </p:nvSpPr>
            <p:spPr bwMode="auto">
              <a:xfrm>
                <a:off x="0" y="591"/>
                <a:ext cx="1675" cy="209"/>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endParaRPr lang="zh-CN" altLang="en-US" sz="1800">
                  <a:latin typeface="微软雅黑" pitchFamily="34" charset="-122"/>
                </a:endParaRPr>
              </a:p>
            </p:txBody>
          </p:sp>
        </p:grpSp>
        <p:grpSp>
          <p:nvGrpSpPr>
            <p:cNvPr id="30" name="Group 401"/>
            <p:cNvGrpSpPr>
              <a:grpSpLocks/>
            </p:cNvGrpSpPr>
            <p:nvPr/>
          </p:nvGrpSpPr>
          <p:grpSpPr bwMode="auto">
            <a:xfrm>
              <a:off x="1275" y="2154"/>
              <a:ext cx="1543" cy="1123"/>
              <a:chOff x="0" y="0"/>
              <a:chExt cx="1676" cy="1221"/>
            </a:xfrm>
          </p:grpSpPr>
          <p:sp>
            <p:nvSpPr>
              <p:cNvPr id="35" name="Freeform 15"/>
              <p:cNvSpPr>
                <a:spLocks/>
              </p:cNvSpPr>
              <p:nvPr/>
            </p:nvSpPr>
            <p:spPr bwMode="auto">
              <a:xfrm>
                <a:off x="0" y="0"/>
                <a:ext cx="1676" cy="593"/>
              </a:xfrm>
              <a:custGeom>
                <a:avLst/>
                <a:gdLst>
                  <a:gd name="T0" fmla="*/ 1676 w 1676"/>
                  <a:gd name="T1" fmla="*/ 0 h 593"/>
                  <a:gd name="T2" fmla="*/ 490 w 1676"/>
                  <a:gd name="T3" fmla="*/ 593 h 593"/>
                  <a:gd name="T4" fmla="*/ 436 w 1676"/>
                  <a:gd name="T5" fmla="*/ 564 h 593"/>
                  <a:gd name="T6" fmla="*/ 383 w 1676"/>
                  <a:gd name="T7" fmla="*/ 533 h 593"/>
                  <a:gd name="T8" fmla="*/ 333 w 1676"/>
                  <a:gd name="T9" fmla="*/ 501 h 593"/>
                  <a:gd name="T10" fmla="*/ 286 w 1676"/>
                  <a:gd name="T11" fmla="*/ 469 h 593"/>
                  <a:gd name="T12" fmla="*/ 242 w 1676"/>
                  <a:gd name="T13" fmla="*/ 434 h 593"/>
                  <a:gd name="T14" fmla="*/ 202 w 1676"/>
                  <a:gd name="T15" fmla="*/ 400 h 593"/>
                  <a:gd name="T16" fmla="*/ 165 w 1676"/>
                  <a:gd name="T17" fmla="*/ 363 h 593"/>
                  <a:gd name="T18" fmla="*/ 131 w 1676"/>
                  <a:gd name="T19" fmla="*/ 326 h 593"/>
                  <a:gd name="T20" fmla="*/ 101 w 1676"/>
                  <a:gd name="T21" fmla="*/ 288 h 593"/>
                  <a:gd name="T22" fmla="*/ 88 w 1676"/>
                  <a:gd name="T23" fmla="*/ 269 h 593"/>
                  <a:gd name="T24" fmla="*/ 75 w 1676"/>
                  <a:gd name="T25" fmla="*/ 249 h 593"/>
                  <a:gd name="T26" fmla="*/ 64 w 1676"/>
                  <a:gd name="T27" fmla="*/ 229 h 593"/>
                  <a:gd name="T28" fmla="*/ 53 w 1676"/>
                  <a:gd name="T29" fmla="*/ 209 h 593"/>
                  <a:gd name="T30" fmla="*/ 43 w 1676"/>
                  <a:gd name="T31" fmla="*/ 189 h 593"/>
                  <a:gd name="T32" fmla="*/ 34 w 1676"/>
                  <a:gd name="T33" fmla="*/ 170 h 593"/>
                  <a:gd name="T34" fmla="*/ 25 w 1676"/>
                  <a:gd name="T35" fmla="*/ 148 h 593"/>
                  <a:gd name="T36" fmla="*/ 20 w 1676"/>
                  <a:gd name="T37" fmla="*/ 128 h 593"/>
                  <a:gd name="T38" fmla="*/ 13 w 1676"/>
                  <a:gd name="T39" fmla="*/ 107 h 593"/>
                  <a:gd name="T40" fmla="*/ 8 w 1676"/>
                  <a:gd name="T41" fmla="*/ 85 h 593"/>
                  <a:gd name="T42" fmla="*/ 4 w 1676"/>
                  <a:gd name="T43" fmla="*/ 66 h 593"/>
                  <a:gd name="T44" fmla="*/ 3 w 1676"/>
                  <a:gd name="T45" fmla="*/ 44 h 593"/>
                  <a:gd name="T46" fmla="*/ 0 w 1676"/>
                  <a:gd name="T47" fmla="*/ 21 h 593"/>
                  <a:gd name="T48" fmla="*/ 0 w 1676"/>
                  <a:gd name="T49" fmla="*/ 0 h 593"/>
                  <a:gd name="T50" fmla="*/ 1676 w 1676"/>
                  <a:gd name="T51" fmla="*/ 0 h 593"/>
                  <a:gd name="T52" fmla="*/ 0 w 1676"/>
                  <a:gd name="T53" fmla="*/ 0 h 593"/>
                  <a:gd name="T54" fmla="*/ 1676 w 1676"/>
                  <a:gd name="T55" fmla="*/ 593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6" name="Freeform 16"/>
              <p:cNvSpPr>
                <a:spLocks/>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50 h 1221"/>
                  <a:gd name="T54" fmla="*/ 3 w 490"/>
                  <a:gd name="T55" fmla="*/ 672 h 1221"/>
                  <a:gd name="T56" fmla="*/ 4 w 490"/>
                  <a:gd name="T57" fmla="*/ 694 h 1221"/>
                  <a:gd name="T58" fmla="*/ 8 w 490"/>
                  <a:gd name="T59" fmla="*/ 714 h 1221"/>
                  <a:gd name="T60" fmla="*/ 13 w 490"/>
                  <a:gd name="T61" fmla="*/ 735 h 1221"/>
                  <a:gd name="T62" fmla="*/ 20 w 490"/>
                  <a:gd name="T63" fmla="*/ 756 h 1221"/>
                  <a:gd name="T64" fmla="*/ 25 w 490"/>
                  <a:gd name="T65" fmla="*/ 776 h 1221"/>
                  <a:gd name="T66" fmla="*/ 34 w 490"/>
                  <a:gd name="T67" fmla="*/ 798 h 1221"/>
                  <a:gd name="T68" fmla="*/ 43 w 490"/>
                  <a:gd name="T69" fmla="*/ 818 h 1221"/>
                  <a:gd name="T70" fmla="*/ 53 w 490"/>
                  <a:gd name="T71" fmla="*/ 838 h 1221"/>
                  <a:gd name="T72" fmla="*/ 64 w 490"/>
                  <a:gd name="T73" fmla="*/ 858 h 1221"/>
                  <a:gd name="T74" fmla="*/ 75 w 490"/>
                  <a:gd name="T75" fmla="*/ 877 h 1221"/>
                  <a:gd name="T76" fmla="*/ 88 w 490"/>
                  <a:gd name="T77" fmla="*/ 897 h 1221"/>
                  <a:gd name="T78" fmla="*/ 101 w 490"/>
                  <a:gd name="T79" fmla="*/ 916 h 1221"/>
                  <a:gd name="T80" fmla="*/ 131 w 490"/>
                  <a:gd name="T81" fmla="*/ 954 h 1221"/>
                  <a:gd name="T82" fmla="*/ 165 w 490"/>
                  <a:gd name="T83" fmla="*/ 991 h 1221"/>
                  <a:gd name="T84" fmla="*/ 202 w 490"/>
                  <a:gd name="T85" fmla="*/ 1028 h 1221"/>
                  <a:gd name="T86" fmla="*/ 242 w 490"/>
                  <a:gd name="T87" fmla="*/ 1063 h 1221"/>
                  <a:gd name="T88" fmla="*/ 286 w 490"/>
                  <a:gd name="T89" fmla="*/ 1097 h 1221"/>
                  <a:gd name="T90" fmla="*/ 333 w 490"/>
                  <a:gd name="T91" fmla="*/ 1130 h 1221"/>
                  <a:gd name="T92" fmla="*/ 383 w 490"/>
                  <a:gd name="T93" fmla="*/ 1161 h 1221"/>
                  <a:gd name="T94" fmla="*/ 436 w 490"/>
                  <a:gd name="T95" fmla="*/ 1192 h 1221"/>
                  <a:gd name="T96" fmla="*/ 490 w 490"/>
                  <a:gd name="T97" fmla="*/ 1221 h 1221"/>
                  <a:gd name="T98" fmla="*/ 490 w 490"/>
                  <a:gd name="T99" fmla="*/ 593 h 1221"/>
                  <a:gd name="T100" fmla="*/ 0 w 490"/>
                  <a:gd name="T101" fmla="*/ 0 h 1221"/>
                  <a:gd name="T102" fmla="*/ 490 w 490"/>
                  <a:gd name="T103" fmla="*/ 1221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17"/>
              <p:cNvSpPr>
                <a:spLocks/>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w 1186"/>
                  <a:gd name="T11" fmla="*/ 0 h 1221"/>
                  <a:gd name="T12" fmla="*/ 1186 w 1186"/>
                  <a:gd name="T13" fmla="*/ 1221 h 1221"/>
                </a:gdLst>
                <a:ahLst/>
                <a:cxnLst>
                  <a:cxn ang="0">
                    <a:pos x="T0" y="T1"/>
                  </a:cxn>
                  <a:cxn ang="0">
                    <a:pos x="T2" y="T3"/>
                  </a:cxn>
                  <a:cxn ang="0">
                    <a:pos x="T4" y="T5"/>
                  </a:cxn>
                  <a:cxn ang="0">
                    <a:pos x="T6" y="T7"/>
                  </a:cxn>
                  <a:cxn ang="0">
                    <a:pos x="T8" y="T9"/>
                  </a:cxn>
                </a:cxnLst>
                <a:rect l="T10" t="T11" r="T12" b="T13"/>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1" name="Group 405"/>
            <p:cNvGrpSpPr>
              <a:grpSpLocks/>
            </p:cNvGrpSpPr>
            <p:nvPr/>
          </p:nvGrpSpPr>
          <p:grpSpPr bwMode="auto">
            <a:xfrm>
              <a:off x="3158" y="2636"/>
              <a:ext cx="1543" cy="641"/>
              <a:chOff x="0" y="0"/>
              <a:chExt cx="1675" cy="697"/>
            </a:xfrm>
          </p:grpSpPr>
          <p:sp>
            <p:nvSpPr>
              <p:cNvPr id="32" name="Freeform 19"/>
              <p:cNvSpPr>
                <a:spLocks/>
              </p:cNvSpPr>
              <p:nvPr/>
            </p:nvSpPr>
            <p:spPr bwMode="auto">
              <a:xfrm>
                <a:off x="0" y="0"/>
                <a:ext cx="1675" cy="593"/>
              </a:xfrm>
              <a:custGeom>
                <a:avLst/>
                <a:gdLst>
                  <a:gd name="T0" fmla="*/ 0 w 1675"/>
                  <a:gd name="T1" fmla="*/ 0 h 593"/>
                  <a:gd name="T2" fmla="*/ 1185 w 1675"/>
                  <a:gd name="T3" fmla="*/ 593 h 593"/>
                  <a:gd name="T4" fmla="*/ 1239 w 1675"/>
                  <a:gd name="T5" fmla="*/ 563 h 593"/>
                  <a:gd name="T6" fmla="*/ 1292 w 1675"/>
                  <a:gd name="T7" fmla="*/ 533 h 593"/>
                  <a:gd name="T8" fmla="*/ 1342 w 1675"/>
                  <a:gd name="T9" fmla="*/ 502 h 593"/>
                  <a:gd name="T10" fmla="*/ 1389 w 1675"/>
                  <a:gd name="T11" fmla="*/ 469 h 593"/>
                  <a:gd name="T12" fmla="*/ 1433 w 1675"/>
                  <a:gd name="T13" fmla="*/ 435 h 593"/>
                  <a:gd name="T14" fmla="*/ 1473 w 1675"/>
                  <a:gd name="T15" fmla="*/ 399 h 593"/>
                  <a:gd name="T16" fmla="*/ 1510 w 1675"/>
                  <a:gd name="T17" fmla="*/ 363 h 593"/>
                  <a:gd name="T18" fmla="*/ 1544 w 1675"/>
                  <a:gd name="T19" fmla="*/ 326 h 593"/>
                  <a:gd name="T20" fmla="*/ 1574 w 1675"/>
                  <a:gd name="T21" fmla="*/ 288 h 593"/>
                  <a:gd name="T22" fmla="*/ 1587 w 1675"/>
                  <a:gd name="T23" fmla="*/ 268 h 593"/>
                  <a:gd name="T24" fmla="*/ 1600 w 1675"/>
                  <a:gd name="T25" fmla="*/ 249 h 593"/>
                  <a:gd name="T26" fmla="*/ 1611 w 1675"/>
                  <a:gd name="T27" fmla="*/ 230 h 593"/>
                  <a:gd name="T28" fmla="*/ 1622 w 1675"/>
                  <a:gd name="T29" fmla="*/ 210 h 593"/>
                  <a:gd name="T30" fmla="*/ 1632 w 1675"/>
                  <a:gd name="T31" fmla="*/ 190 h 593"/>
                  <a:gd name="T32" fmla="*/ 1641 w 1675"/>
                  <a:gd name="T33" fmla="*/ 168 h 593"/>
                  <a:gd name="T34" fmla="*/ 1650 w 1675"/>
                  <a:gd name="T35" fmla="*/ 148 h 593"/>
                  <a:gd name="T36" fmla="*/ 1655 w 1675"/>
                  <a:gd name="T37" fmla="*/ 127 h 593"/>
                  <a:gd name="T38" fmla="*/ 1662 w 1675"/>
                  <a:gd name="T39" fmla="*/ 107 h 593"/>
                  <a:gd name="T40" fmla="*/ 1667 w 1675"/>
                  <a:gd name="T41" fmla="*/ 86 h 593"/>
                  <a:gd name="T42" fmla="*/ 1671 w 1675"/>
                  <a:gd name="T43" fmla="*/ 64 h 593"/>
                  <a:gd name="T44" fmla="*/ 1672 w 1675"/>
                  <a:gd name="T45" fmla="*/ 43 h 593"/>
                  <a:gd name="T46" fmla="*/ 1675 w 1675"/>
                  <a:gd name="T47" fmla="*/ 22 h 593"/>
                  <a:gd name="T48" fmla="*/ 1675 w 1675"/>
                  <a:gd name="T49" fmla="*/ 0 h 593"/>
                  <a:gd name="T50" fmla="*/ 0 w 1675"/>
                  <a:gd name="T51" fmla="*/ 0 h 593"/>
                  <a:gd name="T52" fmla="*/ 0 w 1675"/>
                  <a:gd name="T53" fmla="*/ 0 h 593"/>
                  <a:gd name="T54" fmla="*/ 1675 w 1675"/>
                  <a:gd name="T55" fmla="*/ 593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3" name="Freeform 20"/>
              <p:cNvSpPr>
                <a:spLocks/>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26 h 697"/>
                  <a:gd name="T54" fmla="*/ 487 w 490"/>
                  <a:gd name="T55" fmla="*/ 148 h 697"/>
                  <a:gd name="T56" fmla="*/ 486 w 490"/>
                  <a:gd name="T57" fmla="*/ 170 h 697"/>
                  <a:gd name="T58" fmla="*/ 482 w 490"/>
                  <a:gd name="T59" fmla="*/ 190 h 697"/>
                  <a:gd name="T60" fmla="*/ 477 w 490"/>
                  <a:gd name="T61" fmla="*/ 211 h 697"/>
                  <a:gd name="T62" fmla="*/ 470 w 490"/>
                  <a:gd name="T63" fmla="*/ 232 h 697"/>
                  <a:gd name="T64" fmla="*/ 465 w 490"/>
                  <a:gd name="T65" fmla="*/ 252 h 697"/>
                  <a:gd name="T66" fmla="*/ 456 w 490"/>
                  <a:gd name="T67" fmla="*/ 274 h 697"/>
                  <a:gd name="T68" fmla="*/ 447 w 490"/>
                  <a:gd name="T69" fmla="*/ 294 h 697"/>
                  <a:gd name="T70" fmla="*/ 437 w 490"/>
                  <a:gd name="T71" fmla="*/ 314 h 697"/>
                  <a:gd name="T72" fmla="*/ 426 w 490"/>
                  <a:gd name="T73" fmla="*/ 334 h 697"/>
                  <a:gd name="T74" fmla="*/ 415 w 490"/>
                  <a:gd name="T75" fmla="*/ 353 h 697"/>
                  <a:gd name="T76" fmla="*/ 402 w 490"/>
                  <a:gd name="T77" fmla="*/ 373 h 697"/>
                  <a:gd name="T78" fmla="*/ 389 w 490"/>
                  <a:gd name="T79" fmla="*/ 392 h 697"/>
                  <a:gd name="T80" fmla="*/ 359 w 490"/>
                  <a:gd name="T81" fmla="*/ 430 h 697"/>
                  <a:gd name="T82" fmla="*/ 325 w 490"/>
                  <a:gd name="T83" fmla="*/ 467 h 697"/>
                  <a:gd name="T84" fmla="*/ 288 w 490"/>
                  <a:gd name="T85" fmla="*/ 504 h 697"/>
                  <a:gd name="T86" fmla="*/ 248 w 490"/>
                  <a:gd name="T87" fmla="*/ 539 h 697"/>
                  <a:gd name="T88" fmla="*/ 204 w 490"/>
                  <a:gd name="T89" fmla="*/ 573 h 697"/>
                  <a:gd name="T90" fmla="*/ 157 w 490"/>
                  <a:gd name="T91" fmla="*/ 606 h 697"/>
                  <a:gd name="T92" fmla="*/ 107 w 490"/>
                  <a:gd name="T93" fmla="*/ 637 h 697"/>
                  <a:gd name="T94" fmla="*/ 54 w 490"/>
                  <a:gd name="T95" fmla="*/ 668 h 697"/>
                  <a:gd name="T96" fmla="*/ 0 w 490"/>
                  <a:gd name="T97" fmla="*/ 697 h 697"/>
                  <a:gd name="T98" fmla="*/ 0 w 490"/>
                  <a:gd name="T99" fmla="*/ 593 h 697"/>
                  <a:gd name="T100" fmla="*/ 0 w 490"/>
                  <a:gd name="T101" fmla="*/ 0 h 697"/>
                  <a:gd name="T102" fmla="*/ 490 w 490"/>
                  <a:gd name="T103" fmla="*/ 697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gradFill rotWithShape="1">
                <a:gsLst>
                  <a:gs pos="0">
                    <a:srgbClr val="777777"/>
                  </a:gs>
                  <a:gs pos="100000">
                    <a:srgbClr val="80808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 name="Freeform 21"/>
              <p:cNvSpPr>
                <a:spLocks/>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w 1185"/>
                  <a:gd name="T11" fmla="*/ 0 h 697"/>
                  <a:gd name="T12" fmla="*/ 1185 w 1185"/>
                  <a:gd name="T13" fmla="*/ 697 h 697"/>
                </a:gdLst>
                <a:ahLst/>
                <a:cxnLst>
                  <a:cxn ang="0">
                    <a:pos x="T0" y="T1"/>
                  </a:cxn>
                  <a:cxn ang="0">
                    <a:pos x="T2" y="T3"/>
                  </a:cxn>
                  <a:cxn ang="0">
                    <a:pos x="T4" y="T5"/>
                  </a:cxn>
                  <a:cxn ang="0">
                    <a:pos x="T6" y="T7"/>
                  </a:cxn>
                  <a:cxn ang="0">
                    <a:pos x="T8" y="T9"/>
                  </a:cxn>
                </a:cxnLst>
                <a:rect l="T10" t="T11" r="T12" b="T13"/>
                <a:pathLst>
                  <a:path w="1185" h="697">
                    <a:moveTo>
                      <a:pt x="0" y="104"/>
                    </a:moveTo>
                    <a:lnTo>
                      <a:pt x="1185" y="697"/>
                    </a:lnTo>
                    <a:lnTo>
                      <a:pt x="1185" y="593"/>
                    </a:lnTo>
                    <a:lnTo>
                      <a:pt x="0" y="0"/>
                    </a:lnTo>
                    <a:lnTo>
                      <a:pt x="0" y="104"/>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49" name="Arc 22"/>
          <p:cNvSpPr>
            <a:spLocks/>
          </p:cNvSpPr>
          <p:nvPr/>
        </p:nvSpPr>
        <p:spPr bwMode="auto">
          <a:xfrm>
            <a:off x="4214217" y="1588390"/>
            <a:ext cx="1177925" cy="476250"/>
          </a:xfrm>
          <a:custGeom>
            <a:avLst/>
            <a:gdLst>
              <a:gd name="T0" fmla="*/ 0 w 40011"/>
              <a:gd name="T1" fmla="*/ 10366 h 21600"/>
              <a:gd name="T2" fmla="*/ 18449 w 40011"/>
              <a:gd name="T3" fmla="*/ 0 h 21600"/>
              <a:gd name="T4" fmla="*/ 40010 w 40011"/>
              <a:gd name="T5" fmla="*/ 20313 h 21600"/>
              <a:gd name="T6" fmla="*/ 0 w 40011"/>
              <a:gd name="T7" fmla="*/ 10366 h 21600"/>
              <a:gd name="T8" fmla="*/ 18449 w 40011"/>
              <a:gd name="T9" fmla="*/ 0 h 21600"/>
              <a:gd name="T10" fmla="*/ 40010 w 40011"/>
              <a:gd name="T11" fmla="*/ 20313 h 21600"/>
              <a:gd name="T12" fmla="*/ 18449 w 40011"/>
              <a:gd name="T13" fmla="*/ 21600 h 21600"/>
              <a:gd name="T14" fmla="*/ 0 w 40011"/>
              <a:gd name="T15" fmla="*/ 10366 h 21600"/>
              <a:gd name="T16" fmla="*/ 0 w 40011"/>
              <a:gd name="T17" fmla="*/ 0 h 21600"/>
              <a:gd name="T18" fmla="*/ 40011 w 40011"/>
              <a:gd name="T19" fmla="*/ 2160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40011" h="21600" fill="none" extrusionOk="0">
                <a:moveTo>
                  <a:pt x="0" y="10366"/>
                </a:moveTo>
                <a:cubicBezTo>
                  <a:pt x="3920" y="3928"/>
                  <a:pt x="10912" y="-1"/>
                  <a:pt x="18449" y="0"/>
                </a:cubicBezTo>
                <a:cubicBezTo>
                  <a:pt x="29878" y="0"/>
                  <a:pt x="39329" y="8903"/>
                  <a:pt x="40010" y="20313"/>
                </a:cubicBezTo>
              </a:path>
              <a:path w="40011" h="21600" stroke="0" extrusionOk="0">
                <a:moveTo>
                  <a:pt x="0" y="10366"/>
                </a:moveTo>
                <a:cubicBezTo>
                  <a:pt x="3920" y="3928"/>
                  <a:pt x="10912" y="-1"/>
                  <a:pt x="18449" y="0"/>
                </a:cubicBezTo>
                <a:cubicBezTo>
                  <a:pt x="29878" y="0"/>
                  <a:pt x="39329" y="8903"/>
                  <a:pt x="40010" y="20313"/>
                </a:cubicBezTo>
                <a:lnTo>
                  <a:pt x="18449" y="21600"/>
                </a:lnTo>
                <a:lnTo>
                  <a:pt x="0" y="10366"/>
                </a:lnTo>
                <a:close/>
              </a:path>
            </a:pathLst>
          </a:custGeom>
          <a:noFill/>
          <a:ln w="31750" cap="rnd" cmpd="sng">
            <a:solidFill>
              <a:srgbClr val="0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0" name="Arc 23"/>
          <p:cNvSpPr>
            <a:spLocks/>
          </p:cNvSpPr>
          <p:nvPr/>
        </p:nvSpPr>
        <p:spPr bwMode="auto">
          <a:xfrm>
            <a:off x="6108105" y="1942403"/>
            <a:ext cx="1017587" cy="674687"/>
          </a:xfrm>
          <a:custGeom>
            <a:avLst/>
            <a:gdLst>
              <a:gd name="T0" fmla="*/ 0 w 36840"/>
              <a:gd name="T1" fmla="*/ 6293 h 32562"/>
              <a:gd name="T2" fmla="*/ 15240 w 36840"/>
              <a:gd name="T3" fmla="*/ 0 h 32562"/>
              <a:gd name="T4" fmla="*/ 36840 w 36840"/>
              <a:gd name="T5" fmla="*/ 21600 h 32562"/>
              <a:gd name="T6" fmla="*/ 33851 w 36840"/>
              <a:gd name="T7" fmla="*/ 32562 h 32562"/>
              <a:gd name="T8" fmla="*/ 0 w 36840"/>
              <a:gd name="T9" fmla="*/ 6293 h 32562"/>
              <a:gd name="T10" fmla="*/ 15240 w 36840"/>
              <a:gd name="T11" fmla="*/ 0 h 32562"/>
              <a:gd name="T12" fmla="*/ 36840 w 36840"/>
              <a:gd name="T13" fmla="*/ 21600 h 32562"/>
              <a:gd name="T14" fmla="*/ 33851 w 36840"/>
              <a:gd name="T15" fmla="*/ 32562 h 32562"/>
              <a:gd name="T16" fmla="*/ 15240 w 36840"/>
              <a:gd name="T17" fmla="*/ 21600 h 32562"/>
              <a:gd name="T18" fmla="*/ 0 w 36840"/>
              <a:gd name="T19" fmla="*/ 6293 h 32562"/>
              <a:gd name="T20" fmla="*/ 0 w 36840"/>
              <a:gd name="T21" fmla="*/ 0 h 32562"/>
              <a:gd name="T22" fmla="*/ 36840 w 36840"/>
              <a:gd name="T23" fmla="*/ 32562 h 32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36840" h="32562" fill="none" extrusionOk="0">
                <a:moveTo>
                  <a:pt x="0" y="6293"/>
                </a:moveTo>
                <a:cubicBezTo>
                  <a:pt x="4048" y="2262"/>
                  <a:pt x="9527" y="-1"/>
                  <a:pt x="15240" y="0"/>
                </a:cubicBezTo>
                <a:cubicBezTo>
                  <a:pt x="27169" y="0"/>
                  <a:pt x="36840" y="9670"/>
                  <a:pt x="36840" y="21600"/>
                </a:cubicBezTo>
                <a:cubicBezTo>
                  <a:pt x="36840" y="25455"/>
                  <a:pt x="35808" y="29240"/>
                  <a:pt x="33851" y="32562"/>
                </a:cubicBezTo>
              </a:path>
              <a:path w="36840" h="32562" stroke="0" extrusionOk="0">
                <a:moveTo>
                  <a:pt x="0" y="6293"/>
                </a:moveTo>
                <a:cubicBezTo>
                  <a:pt x="4048" y="2262"/>
                  <a:pt x="9527" y="-1"/>
                  <a:pt x="15240" y="0"/>
                </a:cubicBezTo>
                <a:cubicBezTo>
                  <a:pt x="27169" y="0"/>
                  <a:pt x="36840" y="9670"/>
                  <a:pt x="36840" y="21600"/>
                </a:cubicBezTo>
                <a:cubicBezTo>
                  <a:pt x="36840" y="25455"/>
                  <a:pt x="35808" y="29240"/>
                  <a:pt x="33851" y="32562"/>
                </a:cubicBezTo>
                <a:lnTo>
                  <a:pt x="15240" y="21600"/>
                </a:lnTo>
                <a:lnTo>
                  <a:pt x="0" y="6293"/>
                </a:lnTo>
                <a:close/>
              </a:path>
            </a:pathLst>
          </a:custGeom>
          <a:noFill/>
          <a:ln w="31750" cap="rnd" cmpd="sng">
            <a:solidFill>
              <a:srgbClr val="00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1" name="Text Box 24"/>
          <p:cNvSpPr txBox="1">
            <a:spLocks noChangeArrowheads="1"/>
          </p:cNvSpPr>
          <p:nvPr/>
        </p:nvSpPr>
        <p:spPr bwMode="auto">
          <a:xfrm>
            <a:off x="5727105" y="3371153"/>
            <a:ext cx="138588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52" name="Text Box 25"/>
          <p:cNvSpPr txBox="1">
            <a:spLocks noChangeArrowheads="1"/>
          </p:cNvSpPr>
          <p:nvPr/>
        </p:nvSpPr>
        <p:spPr bwMode="auto">
          <a:xfrm>
            <a:off x="5582642" y="2831403"/>
            <a:ext cx="15398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53" name="Text Box 26"/>
          <p:cNvSpPr txBox="1">
            <a:spLocks noChangeArrowheads="1"/>
          </p:cNvSpPr>
          <p:nvPr/>
        </p:nvSpPr>
        <p:spPr bwMode="auto">
          <a:xfrm>
            <a:off x="1728192" y="2840928"/>
            <a:ext cx="180816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54" name="Text Box 27"/>
          <p:cNvSpPr txBox="1">
            <a:spLocks noChangeArrowheads="1"/>
          </p:cNvSpPr>
          <p:nvPr/>
        </p:nvSpPr>
        <p:spPr bwMode="auto">
          <a:xfrm>
            <a:off x="3314105" y="2188465"/>
            <a:ext cx="15398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55" name="Text Box 28"/>
          <p:cNvSpPr txBox="1">
            <a:spLocks noChangeArrowheads="1"/>
          </p:cNvSpPr>
          <p:nvPr/>
        </p:nvSpPr>
        <p:spPr bwMode="auto">
          <a:xfrm>
            <a:off x="2412405" y="2398015"/>
            <a:ext cx="11938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sz="1200" b="1">
                <a:solidFill>
                  <a:srgbClr val="000000"/>
                </a:solidFill>
                <a:latin typeface="微软雅黑" pitchFamily="34" charset="-122"/>
              </a:rPr>
              <a:t>添加文字</a:t>
            </a:r>
          </a:p>
        </p:txBody>
      </p:sp>
      <p:sp>
        <p:nvSpPr>
          <p:cNvPr id="56" name="Text Box 29"/>
          <p:cNvSpPr txBox="1">
            <a:spLocks noChangeArrowheads="1"/>
          </p:cNvSpPr>
          <p:nvPr/>
        </p:nvSpPr>
        <p:spPr bwMode="auto">
          <a:xfrm>
            <a:off x="4719042" y="2324990"/>
            <a:ext cx="13858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sz="1200" b="1">
                <a:solidFill>
                  <a:srgbClr val="FFFFFF"/>
                </a:solidFill>
                <a:latin typeface="微软雅黑" pitchFamily="34" charset="-122"/>
              </a:rPr>
              <a:t>添加文字</a:t>
            </a:r>
          </a:p>
        </p:txBody>
      </p:sp>
      <p:sp>
        <p:nvSpPr>
          <p:cNvPr id="57" name="Text Box 30"/>
          <p:cNvSpPr txBox="1">
            <a:spLocks noChangeArrowheads="1"/>
          </p:cNvSpPr>
          <p:nvPr/>
        </p:nvSpPr>
        <p:spPr bwMode="auto">
          <a:xfrm>
            <a:off x="582656" y="1458215"/>
            <a:ext cx="3627437"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latinLnBrk="1" hangingPunct="1">
              <a:lnSpc>
                <a:spcPct val="120000"/>
              </a:lnSpc>
              <a:buClrTx/>
              <a:buSzTx/>
            </a:pPr>
            <a:r>
              <a:rPr lang="zh-CN" altLang="en-US" sz="1600" b="1" dirty="0">
                <a:solidFill>
                  <a:srgbClr val="285376"/>
                </a:solidFill>
                <a:latin typeface="微软雅黑" pitchFamily="34" charset="-122"/>
              </a:rPr>
              <a:t>单击此处添加文字</a:t>
            </a:r>
          </a:p>
          <a:p>
            <a:pPr algn="r" eaLnBrk="1" latinLnBrk="1" hangingPunct="1">
              <a:lnSpc>
                <a:spcPct val="120000"/>
              </a:lnSpc>
              <a:buClrTx/>
              <a:buSzTx/>
            </a:pPr>
            <a:r>
              <a:rPr lang="zh-CN" altLang="en-US" sz="1200" b="1" dirty="0">
                <a:solidFill>
                  <a:srgbClr val="285376"/>
                </a:solidFill>
                <a:latin typeface="微软雅黑" pitchFamily="34" charset="-122"/>
              </a:rPr>
              <a:t>单击此处添加文字内容  单击此处添加文字内容</a:t>
            </a:r>
          </a:p>
        </p:txBody>
      </p:sp>
      <p:sp>
        <p:nvSpPr>
          <p:cNvPr id="58" name="Text Box 31"/>
          <p:cNvSpPr txBox="1">
            <a:spLocks noChangeArrowheads="1"/>
          </p:cNvSpPr>
          <p:nvPr/>
        </p:nvSpPr>
        <p:spPr bwMode="auto">
          <a:xfrm>
            <a:off x="5275308" y="1296072"/>
            <a:ext cx="12882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latinLnBrk="1" hangingPunct="1">
              <a:buClrTx/>
              <a:buSzTx/>
            </a:pPr>
            <a:r>
              <a:rPr lang="ko-KR" altLang="en-US" b="1">
                <a:solidFill>
                  <a:srgbClr val="285376"/>
                </a:solidFill>
                <a:latin typeface="微软雅黑" pitchFamily="34" charset="-122"/>
              </a:rPr>
              <a:t>单击此处</a:t>
            </a:r>
          </a:p>
          <a:p>
            <a:pPr algn="ctr" eaLnBrk="1" latinLnBrk="1" hangingPunct="1">
              <a:buClrTx/>
              <a:buSzTx/>
            </a:pPr>
            <a:r>
              <a:rPr lang="ko-KR" altLang="en-US" b="1">
                <a:solidFill>
                  <a:srgbClr val="285376"/>
                </a:solidFill>
                <a:latin typeface="微软雅黑" pitchFamily="34" charset="-122"/>
              </a:rPr>
              <a:t>添加文字</a:t>
            </a:r>
          </a:p>
        </p:txBody>
      </p:sp>
    </p:spTree>
    <p:extLst>
      <p:ext uri="{BB962C8B-B14F-4D97-AF65-F5344CB8AC3E}">
        <p14:creationId xmlns:p14="http://schemas.microsoft.com/office/powerpoint/2010/main" val="1317206580"/>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1000"/>
                                        <p:tgtEl>
                                          <p:spTgt spid="53"/>
                                        </p:tgtEl>
                                      </p:cBhvr>
                                    </p:animEffect>
                                    <p:anim calcmode="lin" valueType="num">
                                      <p:cBhvr>
                                        <p:cTn id="18" dur="1000" fill="hold"/>
                                        <p:tgtEl>
                                          <p:spTgt spid="53"/>
                                        </p:tgtEl>
                                        <p:attrNameLst>
                                          <p:attrName>ppt_x</p:attrName>
                                        </p:attrNameLst>
                                      </p:cBhvr>
                                      <p:tavLst>
                                        <p:tav tm="0">
                                          <p:val>
                                            <p:strVal val="#ppt_x"/>
                                          </p:val>
                                        </p:tav>
                                        <p:tav tm="100000">
                                          <p:val>
                                            <p:strVal val="#ppt_x"/>
                                          </p:val>
                                        </p:tav>
                                      </p:tavLst>
                                    </p:anim>
                                    <p:anim calcmode="lin" valueType="num">
                                      <p:cBhvr>
                                        <p:cTn id="19" dur="1000" fill="hold"/>
                                        <p:tgtEl>
                                          <p:spTgt spid="5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1000"/>
                                        <p:tgtEl>
                                          <p:spTgt spid="55"/>
                                        </p:tgtEl>
                                      </p:cBhvr>
                                    </p:animEffect>
                                    <p:anim calcmode="lin" valueType="num">
                                      <p:cBhvr>
                                        <p:cTn id="23" dur="1000" fill="hold"/>
                                        <p:tgtEl>
                                          <p:spTgt spid="55"/>
                                        </p:tgtEl>
                                        <p:attrNameLst>
                                          <p:attrName>ppt_x</p:attrName>
                                        </p:attrNameLst>
                                      </p:cBhvr>
                                      <p:tavLst>
                                        <p:tav tm="0">
                                          <p:val>
                                            <p:strVal val="#ppt_x"/>
                                          </p:val>
                                        </p:tav>
                                        <p:tav tm="100000">
                                          <p:val>
                                            <p:strVal val="#ppt_x"/>
                                          </p:val>
                                        </p:tav>
                                      </p:tavLst>
                                    </p:anim>
                                    <p:anim calcmode="lin" valueType="num">
                                      <p:cBhvr>
                                        <p:cTn id="24" dur="1000" fill="hold"/>
                                        <p:tgtEl>
                                          <p:spTgt spid="5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1000"/>
                                        <p:tgtEl>
                                          <p:spTgt spid="54"/>
                                        </p:tgtEl>
                                      </p:cBhvr>
                                    </p:animEffect>
                                    <p:anim calcmode="lin" valueType="num">
                                      <p:cBhvr>
                                        <p:cTn id="28" dur="1000" fill="hold"/>
                                        <p:tgtEl>
                                          <p:spTgt spid="54"/>
                                        </p:tgtEl>
                                        <p:attrNameLst>
                                          <p:attrName>ppt_x</p:attrName>
                                        </p:attrNameLst>
                                      </p:cBhvr>
                                      <p:tavLst>
                                        <p:tav tm="0">
                                          <p:val>
                                            <p:strVal val="#ppt_x"/>
                                          </p:val>
                                        </p:tav>
                                        <p:tav tm="100000">
                                          <p:val>
                                            <p:strVal val="#ppt_x"/>
                                          </p:val>
                                        </p:tav>
                                      </p:tavLst>
                                    </p:anim>
                                    <p:anim calcmode="lin" valueType="num">
                                      <p:cBhvr>
                                        <p:cTn id="29" dur="1000" fill="hold"/>
                                        <p:tgtEl>
                                          <p:spTgt spid="5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1000"/>
                                        <p:tgtEl>
                                          <p:spTgt spid="56"/>
                                        </p:tgtEl>
                                      </p:cBhvr>
                                    </p:animEffect>
                                    <p:anim calcmode="lin" valueType="num">
                                      <p:cBhvr>
                                        <p:cTn id="33" dur="1000" fill="hold"/>
                                        <p:tgtEl>
                                          <p:spTgt spid="56"/>
                                        </p:tgtEl>
                                        <p:attrNameLst>
                                          <p:attrName>ppt_x</p:attrName>
                                        </p:attrNameLst>
                                      </p:cBhvr>
                                      <p:tavLst>
                                        <p:tav tm="0">
                                          <p:val>
                                            <p:strVal val="#ppt_x"/>
                                          </p:val>
                                        </p:tav>
                                        <p:tav tm="100000">
                                          <p:val>
                                            <p:strVal val="#ppt_x"/>
                                          </p:val>
                                        </p:tav>
                                      </p:tavLst>
                                    </p:anim>
                                    <p:anim calcmode="lin" valueType="num">
                                      <p:cBhvr>
                                        <p:cTn id="34" dur="1000" fill="hold"/>
                                        <p:tgtEl>
                                          <p:spTgt spid="5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1000"/>
                                        <p:tgtEl>
                                          <p:spTgt spid="52"/>
                                        </p:tgtEl>
                                      </p:cBhvr>
                                    </p:animEffect>
                                    <p:anim calcmode="lin" valueType="num">
                                      <p:cBhvr>
                                        <p:cTn id="38" dur="1000" fill="hold"/>
                                        <p:tgtEl>
                                          <p:spTgt spid="52"/>
                                        </p:tgtEl>
                                        <p:attrNameLst>
                                          <p:attrName>ppt_x</p:attrName>
                                        </p:attrNameLst>
                                      </p:cBhvr>
                                      <p:tavLst>
                                        <p:tav tm="0">
                                          <p:val>
                                            <p:strVal val="#ppt_x"/>
                                          </p:val>
                                        </p:tav>
                                        <p:tav tm="100000">
                                          <p:val>
                                            <p:strVal val="#ppt_x"/>
                                          </p:val>
                                        </p:tav>
                                      </p:tavLst>
                                    </p:anim>
                                    <p:anim calcmode="lin" valueType="num">
                                      <p:cBhvr>
                                        <p:cTn id="39" dur="1000" fill="hold"/>
                                        <p:tgtEl>
                                          <p:spTgt spid="5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1000"/>
                                        <p:tgtEl>
                                          <p:spTgt spid="51"/>
                                        </p:tgtEl>
                                      </p:cBhvr>
                                    </p:animEffect>
                                    <p:anim calcmode="lin" valueType="num">
                                      <p:cBhvr>
                                        <p:cTn id="43" dur="1000" fill="hold"/>
                                        <p:tgtEl>
                                          <p:spTgt spid="51"/>
                                        </p:tgtEl>
                                        <p:attrNameLst>
                                          <p:attrName>ppt_x</p:attrName>
                                        </p:attrNameLst>
                                      </p:cBhvr>
                                      <p:tavLst>
                                        <p:tav tm="0">
                                          <p:val>
                                            <p:strVal val="#ppt_x"/>
                                          </p:val>
                                        </p:tav>
                                        <p:tav tm="100000">
                                          <p:val>
                                            <p:strVal val="#ppt_x"/>
                                          </p:val>
                                        </p:tav>
                                      </p:tavLst>
                                    </p:anim>
                                    <p:anim calcmode="lin" valueType="num">
                                      <p:cBhvr>
                                        <p:cTn id="44" dur="1000" fill="hold"/>
                                        <p:tgtEl>
                                          <p:spTgt spid="51"/>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wipe(left)">
                                      <p:cBhvr>
                                        <p:cTn id="48" dur="500"/>
                                        <p:tgtEl>
                                          <p:spTgt spid="49"/>
                                        </p:tgtEl>
                                      </p:cBhvr>
                                    </p:animEffect>
                                  </p:childTnLst>
                                </p:cTn>
                              </p:par>
                              <p:par>
                                <p:cTn id="49" presetID="12" presetClass="entr" presetSubtype="2" fill="hold" grpId="0" nodeType="withEffect">
                                  <p:stCondLst>
                                    <p:cond delay="0"/>
                                  </p:stCondLst>
                                  <p:childTnLst>
                                    <p:set>
                                      <p:cBhvr>
                                        <p:cTn id="50" dur="1" fill="hold">
                                          <p:stCondLst>
                                            <p:cond delay="0"/>
                                          </p:stCondLst>
                                        </p:cTn>
                                        <p:tgtEl>
                                          <p:spTgt spid="57"/>
                                        </p:tgtEl>
                                        <p:attrNameLst>
                                          <p:attrName>style.visibility</p:attrName>
                                        </p:attrNameLst>
                                      </p:cBhvr>
                                      <p:to>
                                        <p:strVal val="visible"/>
                                      </p:to>
                                    </p:set>
                                    <p:animEffect transition="in" filter="slide(fromRight)">
                                      <p:cBhvr>
                                        <p:cTn id="51" dur="500"/>
                                        <p:tgtEl>
                                          <p:spTgt spid="57"/>
                                        </p:tgtEl>
                                      </p:cBhvr>
                                    </p:animEffect>
                                  </p:childTnLst>
                                </p:cTn>
                              </p:par>
                            </p:childTnLst>
                          </p:cTn>
                        </p:par>
                        <p:par>
                          <p:cTn id="52" fill="hold">
                            <p:stCondLst>
                              <p:cond delay="3500"/>
                            </p:stCondLst>
                            <p:childTnLst>
                              <p:par>
                                <p:cTn id="53" presetID="12" presetClass="entr" presetSubtype="8" fill="hold" grpId="0"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slide(fromLeft)">
                                      <p:cBhvr>
                                        <p:cTn id="55" dur="500"/>
                                        <p:tgtEl>
                                          <p:spTgt spid="58"/>
                                        </p:tgtEl>
                                      </p:cBhvr>
                                    </p:animEffect>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wipe(left)">
                                      <p:cBhvr>
                                        <p:cTn id="5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9" grpId="0" animBg="1"/>
      <p:bldP spid="50" grpId="0" animBg="1"/>
      <p:bldP spid="51" grpId="0"/>
      <p:bldP spid="52" grpId="0"/>
      <p:bldP spid="53" grpId="0"/>
      <p:bldP spid="54" grpId="0"/>
      <p:bldP spid="55" grpId="0"/>
      <p:bldP spid="56" grpId="0"/>
      <p:bldP spid="57" grpId="0"/>
      <p:bldP spid="5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
          <p:cNvSpPr>
            <a:spLocks/>
          </p:cNvSpPr>
          <p:nvPr/>
        </p:nvSpPr>
        <p:spPr bwMode="blackWhite">
          <a:xfrm>
            <a:off x="1447800" y="1203598"/>
            <a:ext cx="5137150" cy="1254125"/>
          </a:xfrm>
          <a:custGeom>
            <a:avLst/>
            <a:gdLst>
              <a:gd name="T0" fmla="*/ 0 w 3559"/>
              <a:gd name="T1" fmla="*/ 496 h 896"/>
              <a:gd name="T2" fmla="*/ 2943 w 3559"/>
              <a:gd name="T3" fmla="*/ 496 h 896"/>
              <a:gd name="T4" fmla="*/ 2663 w 3559"/>
              <a:gd name="T5" fmla="*/ 0 h 896"/>
              <a:gd name="T6" fmla="*/ 3063 w 3559"/>
              <a:gd name="T7" fmla="*/ 0 h 896"/>
              <a:gd name="T8" fmla="*/ 3558 w 3559"/>
              <a:gd name="T9" fmla="*/ 895 h 896"/>
              <a:gd name="T10" fmla="*/ 0 w 3559"/>
              <a:gd name="T11" fmla="*/ 895 h 896"/>
            </a:gdLst>
            <a:ahLst/>
            <a:cxnLst>
              <a:cxn ang="0">
                <a:pos x="T0" y="T1"/>
              </a:cxn>
              <a:cxn ang="0">
                <a:pos x="T2" y="T3"/>
              </a:cxn>
              <a:cxn ang="0">
                <a:pos x="T4" y="T5"/>
              </a:cxn>
              <a:cxn ang="0">
                <a:pos x="T6" y="T7"/>
              </a:cxn>
              <a:cxn ang="0">
                <a:pos x="T8" y="T9"/>
              </a:cxn>
              <a:cxn ang="0">
                <a:pos x="T10" y="T11"/>
              </a:cxn>
            </a:cxnLst>
            <a:rect l="0" t="0" r="r" b="b"/>
            <a:pathLst>
              <a:path w="3559" h="896">
                <a:moveTo>
                  <a:pt x="0" y="496"/>
                </a:moveTo>
                <a:lnTo>
                  <a:pt x="2943" y="496"/>
                </a:lnTo>
                <a:lnTo>
                  <a:pt x="2663" y="0"/>
                </a:lnTo>
                <a:lnTo>
                  <a:pt x="3063" y="0"/>
                </a:lnTo>
                <a:lnTo>
                  <a:pt x="3558" y="895"/>
                </a:lnTo>
                <a:lnTo>
                  <a:pt x="0" y="895"/>
                </a:lnTo>
              </a:path>
            </a:pathLst>
          </a:custGeom>
          <a:gradFill>
            <a:gsLst>
              <a:gs pos="64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4D4D4D"/>
              </a:solidFill>
            </a:endParaRPr>
          </a:p>
        </p:txBody>
      </p:sp>
      <p:sp>
        <p:nvSpPr>
          <p:cNvPr id="3" name="Freeform 5"/>
          <p:cNvSpPr>
            <a:spLocks/>
          </p:cNvSpPr>
          <p:nvPr/>
        </p:nvSpPr>
        <p:spPr bwMode="blackWhite">
          <a:xfrm>
            <a:off x="1447800" y="3286398"/>
            <a:ext cx="5137150" cy="1254125"/>
          </a:xfrm>
          <a:custGeom>
            <a:avLst/>
            <a:gdLst>
              <a:gd name="T0" fmla="*/ 0 w 3559"/>
              <a:gd name="T1" fmla="*/ 399 h 896"/>
              <a:gd name="T2" fmla="*/ 2943 w 3559"/>
              <a:gd name="T3" fmla="*/ 399 h 896"/>
              <a:gd name="T4" fmla="*/ 2687 w 3559"/>
              <a:gd name="T5" fmla="*/ 895 h 896"/>
              <a:gd name="T6" fmla="*/ 3087 w 3559"/>
              <a:gd name="T7" fmla="*/ 895 h 896"/>
              <a:gd name="T8" fmla="*/ 3558 w 3559"/>
              <a:gd name="T9" fmla="*/ 0 h 896"/>
              <a:gd name="T10" fmla="*/ 0 w 3559"/>
              <a:gd name="T11" fmla="*/ 0 h 896"/>
            </a:gdLst>
            <a:ahLst/>
            <a:cxnLst>
              <a:cxn ang="0">
                <a:pos x="T0" y="T1"/>
              </a:cxn>
              <a:cxn ang="0">
                <a:pos x="T2" y="T3"/>
              </a:cxn>
              <a:cxn ang="0">
                <a:pos x="T4" y="T5"/>
              </a:cxn>
              <a:cxn ang="0">
                <a:pos x="T6" y="T7"/>
              </a:cxn>
              <a:cxn ang="0">
                <a:pos x="T8" y="T9"/>
              </a:cxn>
              <a:cxn ang="0">
                <a:pos x="T10" y="T11"/>
              </a:cxn>
            </a:cxnLst>
            <a:rect l="0" t="0" r="r" b="b"/>
            <a:pathLst>
              <a:path w="3559" h="896">
                <a:moveTo>
                  <a:pt x="0" y="399"/>
                </a:moveTo>
                <a:lnTo>
                  <a:pt x="2943" y="399"/>
                </a:lnTo>
                <a:lnTo>
                  <a:pt x="2687" y="895"/>
                </a:lnTo>
                <a:lnTo>
                  <a:pt x="3087" y="895"/>
                </a:lnTo>
                <a:lnTo>
                  <a:pt x="3558" y="0"/>
                </a:lnTo>
                <a:lnTo>
                  <a:pt x="0" y="0"/>
                </a:lnTo>
              </a:path>
            </a:pathLst>
          </a:custGeom>
          <a:gradFill>
            <a:gsLst>
              <a:gs pos="3000">
                <a:srgbClr val="F9F9F9"/>
              </a:gs>
              <a:gs pos="56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4D4D4D"/>
              </a:solidFill>
            </a:endParaRPr>
          </a:p>
        </p:txBody>
      </p:sp>
      <p:sp>
        <p:nvSpPr>
          <p:cNvPr id="4" name="Freeform 6"/>
          <p:cNvSpPr>
            <a:spLocks/>
          </p:cNvSpPr>
          <p:nvPr/>
        </p:nvSpPr>
        <p:spPr bwMode="blackWhite">
          <a:xfrm>
            <a:off x="1447800" y="1203598"/>
            <a:ext cx="6153150" cy="3336925"/>
          </a:xfrm>
          <a:custGeom>
            <a:avLst/>
            <a:gdLst>
              <a:gd name="T0" fmla="*/ 0 w 4263"/>
              <a:gd name="T1" fmla="*/ 1388271 h 2383"/>
              <a:gd name="T2" fmla="*/ 5411816 w 4263"/>
              <a:gd name="T3" fmla="*/ 1388271 h 2383"/>
              <a:gd name="T4" fmla="*/ 4628186 w 4263"/>
              <a:gd name="T5" fmla="*/ 0 h 2383"/>
              <a:gd name="T6" fmla="*/ 5238638 w 4263"/>
              <a:gd name="T7" fmla="*/ 0 h 2383"/>
              <a:gd name="T8" fmla="*/ 6150711 w 4263"/>
              <a:gd name="T9" fmla="*/ 1690861 h 2383"/>
              <a:gd name="T10" fmla="*/ 5238638 w 4263"/>
              <a:gd name="T11" fmla="*/ 3336894 h 2383"/>
              <a:gd name="T12" fmla="*/ 4696014 w 4263"/>
              <a:gd name="T13" fmla="*/ 3336894 h 2383"/>
              <a:gd name="T14" fmla="*/ 5446452 w 4263"/>
              <a:gd name="T15" fmla="*/ 1948623 h 2383"/>
              <a:gd name="T16" fmla="*/ 0 w 4263"/>
              <a:gd name="T17" fmla="*/ 1948623 h 2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63"/>
              <a:gd name="T28" fmla="*/ 0 h 2383"/>
              <a:gd name="T29" fmla="*/ 4263 w 4263"/>
              <a:gd name="T30" fmla="*/ 2383 h 2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63" h="2383">
                <a:moveTo>
                  <a:pt x="0" y="991"/>
                </a:moveTo>
                <a:lnTo>
                  <a:pt x="3750" y="991"/>
                </a:lnTo>
                <a:lnTo>
                  <a:pt x="3207" y="0"/>
                </a:lnTo>
                <a:lnTo>
                  <a:pt x="3630" y="0"/>
                </a:lnTo>
                <a:lnTo>
                  <a:pt x="4262" y="1207"/>
                </a:lnTo>
                <a:lnTo>
                  <a:pt x="3630" y="2382"/>
                </a:lnTo>
                <a:lnTo>
                  <a:pt x="3254" y="2382"/>
                </a:lnTo>
                <a:lnTo>
                  <a:pt x="3774" y="1391"/>
                </a:lnTo>
                <a:lnTo>
                  <a:pt x="0" y="1391"/>
                </a:lnTo>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8900000" scaled="1"/>
            <a:tileRect/>
          </a:gradFill>
          <a:ln w="3175" algn="ctr">
            <a:solidFill>
              <a:srgbClr val="D7D7D7"/>
            </a:solidFill>
            <a:miter lim="800000"/>
            <a:headEnd/>
            <a:tailEnd/>
          </a:ln>
          <a:effectLst>
            <a:outerShdw dist="38100" dir="2700000" algn="tl" rotWithShape="0">
              <a:srgbClr val="000000">
                <a:alpha val="39999"/>
              </a:srgbClr>
            </a:outerShdw>
          </a:effectLst>
        </p:spPr>
        <p:txBody>
          <a:bodyPr lIns="93296" tIns="46648" rIns="93296" bIns="46648" anchor="ctr"/>
          <a:lstStyle/>
          <a:p>
            <a:pPr algn="l" eaLnBrk="1" fontAlgn="auto" hangingPunct="1">
              <a:lnSpc>
                <a:spcPct val="120000"/>
              </a:lnSpc>
              <a:spcBef>
                <a:spcPts val="0"/>
              </a:spcBef>
              <a:spcAft>
                <a:spcPts val="0"/>
              </a:spcAft>
              <a:buClrTx/>
              <a:buSzTx/>
              <a:defRPr/>
            </a:pPr>
            <a:endParaRPr lang="zh-CN" altLang="en-US" sz="1200" kern="0">
              <a:solidFill>
                <a:srgbClr val="F9F9F9"/>
              </a:solidFill>
            </a:endParaRPr>
          </a:p>
        </p:txBody>
      </p:sp>
      <p:sp>
        <p:nvSpPr>
          <p:cNvPr id="5" name="TextBox 53"/>
          <p:cNvSpPr txBox="1">
            <a:spLocks noChangeArrowheads="1"/>
          </p:cNvSpPr>
          <p:nvPr/>
        </p:nvSpPr>
        <p:spPr bwMode="auto">
          <a:xfrm>
            <a:off x="1858963" y="2702198"/>
            <a:ext cx="1447800" cy="274637"/>
          </a:xfrm>
          <a:prstGeom prst="rect">
            <a:avLst/>
          </a:prstGeom>
          <a:noFill/>
          <a:ln>
            <a:noFill/>
          </a:ln>
          <a:extLst/>
        </p:spPr>
        <p:txBody>
          <a:bodyPr lIns="93296" tIns="46648" rIns="93296" bIns="46648">
            <a:spAutoFit/>
          </a:bodyPr>
          <a:lstStyle>
            <a:lvl1pPr algn="l" defTabSz="931863" fontAlgn="base">
              <a:defRPr>
                <a:solidFill>
                  <a:schemeClr val="tx1"/>
                </a:solidFill>
                <a:latin typeface="Arial" charset="0"/>
              </a:defRPr>
            </a:lvl1pPr>
            <a:lvl2pPr marL="742950" indent="-285750" algn="l" defTabSz="931863" fontAlgn="base">
              <a:defRPr>
                <a:solidFill>
                  <a:schemeClr val="tx1"/>
                </a:solidFill>
                <a:latin typeface="Arial" charset="0"/>
              </a:defRPr>
            </a:lvl2pPr>
            <a:lvl3pPr marL="1143000" indent="-228600" algn="l" defTabSz="931863" fontAlgn="base">
              <a:defRPr>
                <a:solidFill>
                  <a:schemeClr val="tx1"/>
                </a:solidFill>
                <a:latin typeface="Arial" charset="0"/>
              </a:defRPr>
            </a:lvl3pPr>
            <a:lvl4pPr marL="1600200" indent="-228600" algn="l" defTabSz="931863" fontAlgn="base">
              <a:defRPr>
                <a:solidFill>
                  <a:schemeClr val="tx1"/>
                </a:solidFill>
                <a:latin typeface="Arial" charset="0"/>
              </a:defRPr>
            </a:lvl4pPr>
            <a:lvl5pPr marL="2057400" indent="-228600" algn="l" defTabSz="931863" fontAlgn="base">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ctr" eaLnBrk="1" hangingPunct="1">
              <a:buClrTx/>
              <a:buSzTx/>
            </a:pPr>
            <a:r>
              <a:rPr lang="zh-CN" altLang="en-US" sz="1200" b="1">
                <a:solidFill>
                  <a:srgbClr val="FFFFFF"/>
                </a:solidFill>
                <a:latin typeface="微软雅黑" pitchFamily="34" charset="-122"/>
                <a:ea typeface="宋体" charset="-122"/>
              </a:rPr>
              <a:t>单击此处添加标题</a:t>
            </a:r>
            <a:endParaRPr lang="zh-CN" altLang="en-US" sz="1800">
              <a:solidFill>
                <a:srgbClr val="FFFFFF"/>
              </a:solidFill>
              <a:ea typeface="宋体" charset="-122"/>
            </a:endParaRPr>
          </a:p>
        </p:txBody>
      </p:sp>
      <p:sp>
        <p:nvSpPr>
          <p:cNvPr id="6" name="TextBox 53"/>
          <p:cNvSpPr txBox="1">
            <a:spLocks noChangeArrowheads="1"/>
          </p:cNvSpPr>
          <p:nvPr/>
        </p:nvSpPr>
        <p:spPr bwMode="auto">
          <a:xfrm>
            <a:off x="1858963" y="2065610"/>
            <a:ext cx="1447800" cy="274638"/>
          </a:xfrm>
          <a:prstGeom prst="rect">
            <a:avLst/>
          </a:prstGeom>
          <a:noFill/>
          <a:ln>
            <a:noFill/>
          </a:ln>
          <a:extLst/>
        </p:spPr>
        <p:txBody>
          <a:bodyPr lIns="93296" tIns="46648" rIns="93296" bIns="46648">
            <a:spAutoFit/>
          </a:bodyPr>
          <a:lstStyle>
            <a:lvl1pPr algn="l" defTabSz="931863" fontAlgn="base">
              <a:defRPr>
                <a:solidFill>
                  <a:schemeClr val="tx1"/>
                </a:solidFill>
                <a:latin typeface="Arial" charset="0"/>
              </a:defRPr>
            </a:lvl1pPr>
            <a:lvl2pPr marL="742950" indent="-285750" algn="l" defTabSz="931863" fontAlgn="base">
              <a:defRPr>
                <a:solidFill>
                  <a:schemeClr val="tx1"/>
                </a:solidFill>
                <a:latin typeface="Arial" charset="0"/>
              </a:defRPr>
            </a:lvl2pPr>
            <a:lvl3pPr marL="1143000" indent="-228600" algn="l" defTabSz="931863" fontAlgn="base">
              <a:defRPr>
                <a:solidFill>
                  <a:schemeClr val="tx1"/>
                </a:solidFill>
                <a:latin typeface="Arial" charset="0"/>
              </a:defRPr>
            </a:lvl3pPr>
            <a:lvl4pPr marL="1600200" indent="-228600" algn="l" defTabSz="931863" fontAlgn="base">
              <a:defRPr>
                <a:solidFill>
                  <a:schemeClr val="tx1"/>
                </a:solidFill>
                <a:latin typeface="Arial" charset="0"/>
              </a:defRPr>
            </a:lvl4pPr>
            <a:lvl5pPr marL="2057400" indent="-228600" algn="l" defTabSz="931863" fontAlgn="base">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ctr" eaLnBrk="1" hangingPunct="1">
              <a:buClrTx/>
              <a:buSzTx/>
            </a:pPr>
            <a:r>
              <a:rPr lang="zh-CN" altLang="en-US" sz="1200" b="1">
                <a:solidFill>
                  <a:srgbClr val="5F5F5F"/>
                </a:solidFill>
                <a:latin typeface="微软雅黑" pitchFamily="34" charset="-122"/>
                <a:ea typeface="宋体" charset="-122"/>
              </a:rPr>
              <a:t>单击此处添加标题</a:t>
            </a:r>
            <a:endParaRPr lang="zh-CN" altLang="en-US" sz="1800">
              <a:solidFill>
                <a:srgbClr val="5F5F5F"/>
              </a:solidFill>
              <a:ea typeface="宋体" charset="-122"/>
            </a:endParaRPr>
          </a:p>
        </p:txBody>
      </p:sp>
      <p:sp>
        <p:nvSpPr>
          <p:cNvPr id="7" name="TextBox 53"/>
          <p:cNvSpPr txBox="1">
            <a:spLocks noChangeArrowheads="1"/>
          </p:cNvSpPr>
          <p:nvPr/>
        </p:nvSpPr>
        <p:spPr bwMode="auto">
          <a:xfrm>
            <a:off x="1858963" y="3414985"/>
            <a:ext cx="1447800" cy="274638"/>
          </a:xfrm>
          <a:prstGeom prst="rect">
            <a:avLst/>
          </a:prstGeom>
          <a:noFill/>
          <a:ln>
            <a:noFill/>
          </a:ln>
          <a:extLst/>
        </p:spPr>
        <p:txBody>
          <a:bodyPr lIns="93296" tIns="46648" rIns="93296" bIns="46648">
            <a:spAutoFit/>
          </a:bodyPr>
          <a:lstStyle>
            <a:lvl1pPr algn="l" defTabSz="931863" fontAlgn="base">
              <a:defRPr>
                <a:solidFill>
                  <a:schemeClr val="tx1"/>
                </a:solidFill>
                <a:latin typeface="Arial" charset="0"/>
              </a:defRPr>
            </a:lvl1pPr>
            <a:lvl2pPr marL="742950" indent="-285750" algn="l" defTabSz="931863" fontAlgn="base">
              <a:defRPr>
                <a:solidFill>
                  <a:schemeClr val="tx1"/>
                </a:solidFill>
                <a:latin typeface="Arial" charset="0"/>
              </a:defRPr>
            </a:lvl2pPr>
            <a:lvl3pPr marL="1143000" indent="-228600" algn="l" defTabSz="931863" fontAlgn="base">
              <a:defRPr>
                <a:solidFill>
                  <a:schemeClr val="tx1"/>
                </a:solidFill>
                <a:latin typeface="Arial" charset="0"/>
              </a:defRPr>
            </a:lvl3pPr>
            <a:lvl4pPr marL="1600200" indent="-228600" algn="l" defTabSz="931863" fontAlgn="base">
              <a:defRPr>
                <a:solidFill>
                  <a:schemeClr val="tx1"/>
                </a:solidFill>
                <a:latin typeface="Arial" charset="0"/>
              </a:defRPr>
            </a:lvl4pPr>
            <a:lvl5pPr marL="2057400" indent="-228600" algn="l" defTabSz="931863" fontAlgn="base">
              <a:defRPr>
                <a:solidFill>
                  <a:schemeClr val="tx1"/>
                </a:solidFill>
                <a:latin typeface="Arial" charset="0"/>
              </a:defRPr>
            </a:lvl5pPr>
            <a:lvl6pPr marL="2514600" indent="-228600" defTabSz="931863" fontAlgn="base">
              <a:spcBef>
                <a:spcPct val="0"/>
              </a:spcBef>
              <a:spcAft>
                <a:spcPct val="0"/>
              </a:spcAft>
              <a:defRPr>
                <a:solidFill>
                  <a:schemeClr val="tx1"/>
                </a:solidFill>
                <a:latin typeface="Arial" charset="0"/>
              </a:defRPr>
            </a:lvl6pPr>
            <a:lvl7pPr marL="2971800" indent="-228600" defTabSz="931863" fontAlgn="base">
              <a:spcBef>
                <a:spcPct val="0"/>
              </a:spcBef>
              <a:spcAft>
                <a:spcPct val="0"/>
              </a:spcAft>
              <a:defRPr>
                <a:solidFill>
                  <a:schemeClr val="tx1"/>
                </a:solidFill>
                <a:latin typeface="Arial" charset="0"/>
              </a:defRPr>
            </a:lvl7pPr>
            <a:lvl8pPr marL="3429000" indent="-228600" defTabSz="931863" fontAlgn="base">
              <a:spcBef>
                <a:spcPct val="0"/>
              </a:spcBef>
              <a:spcAft>
                <a:spcPct val="0"/>
              </a:spcAft>
              <a:defRPr>
                <a:solidFill>
                  <a:schemeClr val="tx1"/>
                </a:solidFill>
                <a:latin typeface="Arial" charset="0"/>
              </a:defRPr>
            </a:lvl8pPr>
            <a:lvl9pPr marL="3886200" indent="-228600" defTabSz="931863" fontAlgn="base">
              <a:spcBef>
                <a:spcPct val="0"/>
              </a:spcBef>
              <a:spcAft>
                <a:spcPct val="0"/>
              </a:spcAft>
              <a:defRPr>
                <a:solidFill>
                  <a:schemeClr val="tx1"/>
                </a:solidFill>
                <a:latin typeface="Arial" charset="0"/>
              </a:defRPr>
            </a:lvl9pPr>
          </a:lstStyle>
          <a:p>
            <a:pPr algn="ctr" eaLnBrk="1" hangingPunct="1">
              <a:buClrTx/>
              <a:buSzTx/>
            </a:pPr>
            <a:r>
              <a:rPr lang="zh-CN" altLang="en-US" sz="1200" b="1">
                <a:solidFill>
                  <a:srgbClr val="5F5F5F"/>
                </a:solidFill>
                <a:latin typeface="微软雅黑" pitchFamily="34" charset="-122"/>
                <a:ea typeface="宋体" charset="-122"/>
              </a:rPr>
              <a:t>单击此处添加标题</a:t>
            </a:r>
            <a:endParaRPr lang="zh-CN" altLang="en-US" sz="1800">
              <a:solidFill>
                <a:srgbClr val="5F5F5F"/>
              </a:solidFill>
              <a:ea typeface="宋体" charset="-122"/>
            </a:endParaRPr>
          </a:p>
        </p:txBody>
      </p:sp>
      <p:sp>
        <p:nvSpPr>
          <p:cNvPr id="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extLst>
      <p:ext uri="{BB962C8B-B14F-4D97-AF65-F5344CB8AC3E}">
        <p14:creationId xmlns:p14="http://schemas.microsoft.com/office/powerpoint/2010/main" val="4084615605"/>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1000"/>
                                        <p:tgtEl>
                                          <p:spTgt spid="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6"/>
                                        </p:tgtEl>
                                      </p:cBhvr>
                                    </p:animEffect>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
                                        </p:tgtEl>
                                        <p:attrNameLst>
                                          <p:attrName>ppt_y</p:attrName>
                                        </p:attrNameLst>
                                      </p:cBhvr>
                                      <p:tavLst>
                                        <p:tav tm="0">
                                          <p:val>
                                            <p:strVal val="#ppt_y"/>
                                          </p:val>
                                        </p:tav>
                                        <p:tav tm="100000">
                                          <p:val>
                                            <p:strVal val="#ppt_y"/>
                                          </p:val>
                                        </p:tav>
                                      </p:tavLst>
                                    </p:anim>
                                    <p:anim calcmode="lin" valueType="num">
                                      <p:cBhvr>
                                        <p:cTn id="3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7"/>
                                        </p:tgtEl>
                                        <p:attrNameLst>
                                          <p:attrName>ppt_y</p:attrName>
                                        </p:attrNameLst>
                                      </p:cBhvr>
                                      <p:tavLst>
                                        <p:tav tm="0">
                                          <p:val>
                                            <p:strVal val="#ppt_y"/>
                                          </p:val>
                                        </p:tav>
                                        <p:tav tm="100000">
                                          <p:val>
                                            <p:strVal val="#ppt_y"/>
                                          </p:val>
                                        </p:tav>
                                      </p:tavLst>
                                    </p:anim>
                                    <p:anim calcmode="lin" valueType="num">
                                      <p:cBhvr>
                                        <p:cTn id="3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4" name="圆角右箭头 23"/>
          <p:cNvSpPr/>
          <p:nvPr/>
        </p:nvSpPr>
        <p:spPr>
          <a:xfrm>
            <a:off x="3404650" y="1470388"/>
            <a:ext cx="1080248" cy="1226498"/>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5" name="圆角右箭头 24"/>
          <p:cNvSpPr/>
          <p:nvPr/>
        </p:nvSpPr>
        <p:spPr>
          <a:xfrm rot="5400000">
            <a:off x="4822793" y="1552485"/>
            <a:ext cx="1073185" cy="1234570"/>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6" name="圆角右箭头 25"/>
          <p:cNvSpPr/>
          <p:nvPr/>
        </p:nvSpPr>
        <p:spPr>
          <a:xfrm rot="16200000">
            <a:off x="3350300" y="2871714"/>
            <a:ext cx="1073185" cy="1234570"/>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7" name="圆角右箭头 26"/>
          <p:cNvSpPr/>
          <p:nvPr/>
        </p:nvSpPr>
        <p:spPr>
          <a:xfrm flipH="1" flipV="1">
            <a:off x="4767821" y="2944191"/>
            <a:ext cx="1080248" cy="1226498"/>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grpSp>
        <p:nvGrpSpPr>
          <p:cNvPr id="28" name="组合 27"/>
          <p:cNvGrpSpPr/>
          <p:nvPr/>
        </p:nvGrpSpPr>
        <p:grpSpPr>
          <a:xfrm>
            <a:off x="3738933" y="2125999"/>
            <a:ext cx="1800200" cy="1501897"/>
            <a:chOff x="3666054" y="2607295"/>
            <a:chExt cx="1924896" cy="2002530"/>
          </a:xfrm>
        </p:grpSpPr>
        <p:sp>
          <p:nvSpPr>
            <p:cNvPr id="29" name="TextBox 28"/>
            <p:cNvSpPr txBox="1"/>
            <p:nvPr/>
          </p:nvSpPr>
          <p:spPr>
            <a:xfrm>
              <a:off x="3753141" y="2607295"/>
              <a:ext cx="1750723" cy="615554"/>
            </a:xfrm>
            <a:prstGeom prst="rect">
              <a:avLst/>
            </a:prstGeom>
            <a:noFill/>
          </p:spPr>
          <p:txBody>
            <a:bodyPr wrap="square" rtlCol="0">
              <a:spAutoFit/>
            </a:bodyPr>
            <a:lstStyle/>
            <a:p>
              <a:pPr algn="ctr"/>
              <a:r>
                <a:rPr lang="zh-CN" altLang="en-US" sz="2400" b="0" dirty="0">
                  <a:latin typeface="微软雅黑" pitchFamily="34" charset="-122"/>
                </a:rPr>
                <a:t>添加标题</a:t>
              </a:r>
            </a:p>
          </p:txBody>
        </p:sp>
        <p:sp>
          <p:nvSpPr>
            <p:cNvPr id="30" name="TextBox 29"/>
            <p:cNvSpPr txBox="1"/>
            <p:nvPr/>
          </p:nvSpPr>
          <p:spPr>
            <a:xfrm>
              <a:off x="3666054" y="3206363"/>
              <a:ext cx="1924896" cy="1403462"/>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1" name="组合 30"/>
          <p:cNvGrpSpPr/>
          <p:nvPr/>
        </p:nvGrpSpPr>
        <p:grpSpPr>
          <a:xfrm>
            <a:off x="6071064" y="1403878"/>
            <a:ext cx="1800200" cy="1280909"/>
            <a:chOff x="6391520" y="1772816"/>
            <a:chExt cx="1924896" cy="1707878"/>
          </a:xfrm>
        </p:grpSpPr>
        <p:sp>
          <p:nvSpPr>
            <p:cNvPr id="32" name="TextBox 31"/>
            <p:cNvSpPr txBox="1"/>
            <p:nvPr/>
          </p:nvSpPr>
          <p:spPr>
            <a:xfrm>
              <a:off x="6622623" y="1772816"/>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3" name="TextBox 32"/>
            <p:cNvSpPr txBox="1"/>
            <p:nvPr/>
          </p:nvSpPr>
          <p:spPr>
            <a:xfrm>
              <a:off x="6391520" y="2077233"/>
              <a:ext cx="1924896" cy="1403461"/>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4" name="组合 33"/>
          <p:cNvGrpSpPr/>
          <p:nvPr/>
        </p:nvGrpSpPr>
        <p:grpSpPr>
          <a:xfrm>
            <a:off x="6071064" y="2973718"/>
            <a:ext cx="1800200" cy="1300039"/>
            <a:chOff x="6391520" y="3692218"/>
            <a:chExt cx="1924896" cy="1733386"/>
          </a:xfrm>
        </p:grpSpPr>
        <p:sp>
          <p:nvSpPr>
            <p:cNvPr id="35" name="TextBox 34"/>
            <p:cNvSpPr txBox="1"/>
            <p:nvPr/>
          </p:nvSpPr>
          <p:spPr>
            <a:xfrm>
              <a:off x="6622623" y="3692218"/>
              <a:ext cx="1462691" cy="451406"/>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6" name="TextBox 35"/>
            <p:cNvSpPr txBox="1"/>
            <p:nvPr/>
          </p:nvSpPr>
          <p:spPr>
            <a:xfrm>
              <a:off x="6391520" y="4022142"/>
              <a:ext cx="1924896" cy="1403462"/>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7" name="组合 36"/>
          <p:cNvGrpSpPr/>
          <p:nvPr/>
        </p:nvGrpSpPr>
        <p:grpSpPr>
          <a:xfrm>
            <a:off x="1246528" y="1392128"/>
            <a:ext cx="1800200" cy="1269861"/>
            <a:chOff x="918912" y="1844824"/>
            <a:chExt cx="1924896" cy="1693146"/>
          </a:xfrm>
        </p:grpSpPr>
        <p:sp>
          <p:nvSpPr>
            <p:cNvPr id="38" name="TextBox 37"/>
            <p:cNvSpPr txBox="1"/>
            <p:nvPr/>
          </p:nvSpPr>
          <p:spPr>
            <a:xfrm>
              <a:off x="1150015" y="1844824"/>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9" name="TextBox 38"/>
            <p:cNvSpPr txBox="1"/>
            <p:nvPr/>
          </p:nvSpPr>
          <p:spPr>
            <a:xfrm>
              <a:off x="918912" y="2134510"/>
              <a:ext cx="1924896" cy="1403460"/>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40" name="组合 39"/>
          <p:cNvGrpSpPr/>
          <p:nvPr/>
        </p:nvGrpSpPr>
        <p:grpSpPr>
          <a:xfrm>
            <a:off x="1246528" y="3047032"/>
            <a:ext cx="1800200" cy="1308273"/>
            <a:chOff x="918912" y="3738518"/>
            <a:chExt cx="1924896" cy="1744364"/>
          </a:xfrm>
        </p:grpSpPr>
        <p:sp>
          <p:nvSpPr>
            <p:cNvPr id="41" name="TextBox 40"/>
            <p:cNvSpPr txBox="1"/>
            <p:nvPr/>
          </p:nvSpPr>
          <p:spPr>
            <a:xfrm>
              <a:off x="1150015" y="3738518"/>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42" name="TextBox 41"/>
            <p:cNvSpPr txBox="1"/>
            <p:nvPr/>
          </p:nvSpPr>
          <p:spPr>
            <a:xfrm>
              <a:off x="918912" y="4079421"/>
              <a:ext cx="1924896" cy="1403461"/>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spTree>
    <p:extLst>
      <p:ext uri="{BB962C8B-B14F-4D97-AF65-F5344CB8AC3E}">
        <p14:creationId xmlns:p14="http://schemas.microsoft.com/office/powerpoint/2010/main" val="1017367651"/>
      </p:ext>
    </p:extLst>
  </p:cSld>
  <p:clrMapOvr>
    <a:masterClrMapping/>
  </p:clrMapOvr>
  <mc:AlternateContent xmlns:mc="http://schemas.openxmlformats.org/markup-compatibility/2006" xmlns:p14="http://schemas.microsoft.com/office/powerpoint/2010/main">
    <mc:Choice Requires="p14">
      <p:transition spd="slow" p14:dur="1100" advClick="0" advTm="11000">
        <p14:switch dir="r"/>
      </p:transition>
    </mc:Choice>
    <mc:Fallback xmlns="">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par>
                                <p:cTn id="12" presetID="22" presetClass="entr" presetSubtype="1" fill="hold" grpId="0" nodeType="withEffect">
                                  <p:stCondLst>
                                    <p:cond delay="200"/>
                                  </p:stCondLst>
                                  <p:childTnLst>
                                    <p:set>
                                      <p:cBhvr>
                                        <p:cTn id="13" dur="1" fill="hold">
                                          <p:stCondLst>
                                            <p:cond delay="0"/>
                                          </p:stCondLst>
                                        </p:cTn>
                                        <p:tgtEl>
                                          <p:spTgt spid="25"/>
                                        </p:tgtEl>
                                        <p:attrNameLst>
                                          <p:attrName>style.visibility</p:attrName>
                                        </p:attrNameLst>
                                      </p:cBhvr>
                                      <p:to>
                                        <p:strVal val="visible"/>
                                      </p:to>
                                    </p:set>
                                    <p:animEffect transition="in" filter="wipe(up)">
                                      <p:cBhvr>
                                        <p:cTn id="14" dur="500"/>
                                        <p:tgtEl>
                                          <p:spTgt spid="25"/>
                                        </p:tgtEl>
                                      </p:cBhvr>
                                    </p:animEffect>
                                  </p:childTnLst>
                                </p:cTn>
                              </p:par>
                              <p:par>
                                <p:cTn id="15" presetID="22" presetClass="entr" presetSubtype="2"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Effect transition="in" filter="wipe(right)">
                                      <p:cBhvr>
                                        <p:cTn id="17" dur="500"/>
                                        <p:tgtEl>
                                          <p:spTgt spid="27"/>
                                        </p:tgtEl>
                                      </p:cBhvr>
                                    </p:animEffect>
                                  </p:childTnLst>
                                </p:cTn>
                              </p:par>
                              <p:par>
                                <p:cTn id="18" presetID="22" presetClass="entr" presetSubtype="4" fill="hold" grpId="0" nodeType="withEffect">
                                  <p:stCondLst>
                                    <p:cond delay="80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500"/>
                                        <p:tgtEl>
                                          <p:spTgt spid="26"/>
                                        </p:tgtEl>
                                      </p:cBhvr>
                                    </p:animEffect>
                                  </p:childTnLst>
                                </p:cTn>
                              </p:par>
                            </p:childTnLst>
                          </p:cTn>
                        </p:par>
                        <p:par>
                          <p:cTn id="21" fill="hold">
                            <p:stCondLst>
                              <p:cond delay="230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par>
                          <p:cTn id="27" fill="hold">
                            <p:stCondLst>
                              <p:cond delay="2800"/>
                            </p:stCondLst>
                            <p:childTnLst>
                              <p:par>
                                <p:cTn id="28" presetID="22" presetClass="entr" presetSubtype="8"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par>
                                <p:cTn id="31" presetID="22" presetClass="entr" presetSubtype="8"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par>
                                <p:cTn id="34" presetID="22" presetClass="entr" presetSubtype="2"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right)">
                                      <p:cBhvr>
                                        <p:cTn id="36" dur="500"/>
                                        <p:tgtEl>
                                          <p:spTgt spid="40"/>
                                        </p:tgtEl>
                                      </p:cBhvr>
                                    </p:animEffect>
                                  </p:childTnLst>
                                </p:cTn>
                              </p:par>
                              <p:par>
                                <p:cTn id="37" presetID="22" presetClass="entr" presetSubtype="2"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P spid="26" grpId="0" animBg="1"/>
      <p:bldP spid="2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val 12"/>
          <p:cNvSpPr>
            <a:spLocks noChangeArrowheads="1"/>
          </p:cNvSpPr>
          <p:nvPr/>
        </p:nvSpPr>
        <p:spPr bwMode="auto">
          <a:xfrm>
            <a:off x="1826634" y="1413508"/>
            <a:ext cx="4958314" cy="2958643"/>
          </a:xfrm>
          <a:prstGeom prst="ellipse">
            <a:avLst/>
          </a:prstGeom>
          <a:solidFill>
            <a:srgbClr val="FF0000"/>
          </a:solidFill>
          <a:ln>
            <a:noFill/>
          </a:ln>
          <a:extLst/>
        </p:spPr>
        <p:txBody>
          <a:bodyPr wrap="none" lIns="69288" tIns="35274" rIns="69288" bIns="35274"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a:p>
        </p:txBody>
      </p:sp>
      <p:sp>
        <p:nvSpPr>
          <p:cNvPr id="32" name="Oval 13"/>
          <p:cNvSpPr>
            <a:spLocks noChangeArrowheads="1"/>
          </p:cNvSpPr>
          <p:nvPr/>
        </p:nvSpPr>
        <p:spPr bwMode="auto">
          <a:xfrm>
            <a:off x="1954072" y="1444789"/>
            <a:ext cx="4704895" cy="2691453"/>
          </a:xfrm>
          <a:prstGeom prst="ellipse">
            <a:avLst/>
          </a:prstGeom>
          <a:gradFill rotWithShape="1">
            <a:gsLst>
              <a:gs pos="0">
                <a:srgbClr val="DDDDDD"/>
              </a:gs>
              <a:gs pos="100000">
                <a:srgbClr val="FFFFFF"/>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69288" tIns="35274" rIns="69288" bIns="35274"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a:p>
        </p:txBody>
      </p:sp>
      <p:sp>
        <p:nvSpPr>
          <p:cNvPr id="33" name="Rectangle 77"/>
          <p:cNvSpPr>
            <a:spLocks noChangeArrowheads="1"/>
          </p:cNvSpPr>
          <p:nvPr/>
        </p:nvSpPr>
        <p:spPr bwMode="auto">
          <a:xfrm>
            <a:off x="3062491" y="2443034"/>
            <a:ext cx="25648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lnSpc>
                <a:spcPct val="120000"/>
              </a:lnSpc>
            </a:pPr>
            <a:r>
              <a:rPr lang="zh-CN" altLang="en-US" sz="2500" dirty="0"/>
              <a:t>此处添加文字内容</a:t>
            </a:r>
          </a:p>
        </p:txBody>
      </p:sp>
      <p:sp>
        <p:nvSpPr>
          <p:cNvPr id="36" name="Arc 11"/>
          <p:cNvSpPr>
            <a:spLocks/>
          </p:cNvSpPr>
          <p:nvPr/>
        </p:nvSpPr>
        <p:spPr bwMode="auto">
          <a:xfrm>
            <a:off x="2573857" y="1245374"/>
            <a:ext cx="1891226" cy="1583591"/>
          </a:xfrm>
          <a:custGeom>
            <a:avLst/>
            <a:gdLst>
              <a:gd name="T0" fmla="*/ -1 w 14464"/>
              <a:gd name="T1" fmla="*/ 4252 h 20295"/>
              <a:gd name="T2" fmla="*/ 7070 w 14464"/>
              <a:gd name="T3" fmla="*/ -1 h 20295"/>
              <a:gd name="T4" fmla="*/ -1 w 14464"/>
              <a:gd name="T5" fmla="*/ 4252 h 20295"/>
              <a:gd name="T6" fmla="*/ 7070 w 14464"/>
              <a:gd name="T7" fmla="*/ -1 h 20295"/>
              <a:gd name="T8" fmla="*/ 14464 w 14464"/>
              <a:gd name="T9" fmla="*/ 20295 h 20295"/>
              <a:gd name="T10" fmla="*/ -1 w 14464"/>
              <a:gd name="T11" fmla="*/ 4252 h 20295"/>
              <a:gd name="T12" fmla="*/ 0 w 14464"/>
              <a:gd name="T13" fmla="*/ 0 h 20295"/>
              <a:gd name="T14" fmla="*/ 14464 w 14464"/>
              <a:gd name="T15" fmla="*/ 20295 h 20295"/>
            </a:gdLst>
            <a:ahLst/>
            <a:cxnLst>
              <a:cxn ang="0">
                <a:pos x="T0" y="T1"/>
              </a:cxn>
              <a:cxn ang="0">
                <a:pos x="T2" y="T3"/>
              </a:cxn>
              <a:cxn ang="0">
                <a:pos x="T4" y="T5"/>
              </a:cxn>
              <a:cxn ang="0">
                <a:pos x="T6" y="T7"/>
              </a:cxn>
              <a:cxn ang="0">
                <a:pos x="T8" y="T9"/>
              </a:cxn>
              <a:cxn ang="0">
                <a:pos x="T10" y="T11"/>
              </a:cxn>
            </a:cxnLst>
            <a:rect l="T12" t="T13" r="T14" b="T15"/>
            <a:pathLst>
              <a:path w="14464" h="20295" fill="none" extrusionOk="0">
                <a:moveTo>
                  <a:pt x="-1" y="4252"/>
                </a:moveTo>
                <a:cubicBezTo>
                  <a:pt x="2061" y="2393"/>
                  <a:pt x="4462" y="949"/>
                  <a:pt x="7070" y="-1"/>
                </a:cubicBezTo>
              </a:path>
              <a:path w="14464" h="20295" stroke="0" extrusionOk="0">
                <a:moveTo>
                  <a:pt x="-1" y="4252"/>
                </a:moveTo>
                <a:cubicBezTo>
                  <a:pt x="2061" y="2393"/>
                  <a:pt x="4462" y="949"/>
                  <a:pt x="7070" y="-1"/>
                </a:cubicBezTo>
                <a:lnTo>
                  <a:pt x="14464" y="20295"/>
                </a:lnTo>
                <a:lnTo>
                  <a:pt x="-1" y="4252"/>
                </a:lnTo>
                <a:close/>
              </a:path>
            </a:pathLst>
          </a:custGeom>
          <a:noFill/>
          <a:ln w="38100" cmpd="sng">
            <a:solidFill>
              <a:srgbClr val="FF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69288" tIns="35274" rIns="69288" bIns="35274" anchor="ctr"/>
          <a:lstStyle/>
          <a:p>
            <a:endParaRPr lang="zh-CN" altLang="en-US" sz="1900"/>
          </a:p>
        </p:txBody>
      </p:sp>
      <p:sp>
        <p:nvSpPr>
          <p:cNvPr id="37" name="Arc 39"/>
          <p:cNvSpPr>
            <a:spLocks/>
          </p:cNvSpPr>
          <p:nvPr/>
        </p:nvSpPr>
        <p:spPr bwMode="auto">
          <a:xfrm rot="413136">
            <a:off x="1487777" y="2874583"/>
            <a:ext cx="2825254" cy="998379"/>
          </a:xfrm>
          <a:custGeom>
            <a:avLst/>
            <a:gdLst>
              <a:gd name="T0" fmla="*/ 3707 w 21600"/>
              <a:gd name="T1" fmla="*/ 12801 h 12802"/>
              <a:gd name="T2" fmla="*/ 0 w 21600"/>
              <a:gd name="T3" fmla="*/ 702 h 12802"/>
              <a:gd name="T4" fmla="*/ 11 w 21600"/>
              <a:gd name="T5" fmla="*/ 0 h 12802"/>
              <a:gd name="T6" fmla="*/ 3707 w 21600"/>
              <a:gd name="T7" fmla="*/ 12801 h 12802"/>
              <a:gd name="T8" fmla="*/ 0 w 21600"/>
              <a:gd name="T9" fmla="*/ 702 h 12802"/>
              <a:gd name="T10" fmla="*/ 11 w 21600"/>
              <a:gd name="T11" fmla="*/ 0 h 12802"/>
              <a:gd name="T12" fmla="*/ 21600 w 21600"/>
              <a:gd name="T13" fmla="*/ 702 h 12802"/>
              <a:gd name="T14" fmla="*/ 3707 w 21600"/>
              <a:gd name="T15" fmla="*/ 12801 h 12802"/>
              <a:gd name="T16" fmla="*/ 0 w 21600"/>
              <a:gd name="T17" fmla="*/ 0 h 12802"/>
              <a:gd name="T18" fmla="*/ 21600 w 21600"/>
              <a:gd name="T19" fmla="*/ 12802 h 12802"/>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12802" fill="none" extrusionOk="0">
                <a:moveTo>
                  <a:pt x="3707" y="12801"/>
                </a:moveTo>
                <a:cubicBezTo>
                  <a:pt x="1291" y="9229"/>
                  <a:pt x="0" y="5014"/>
                  <a:pt x="0" y="702"/>
                </a:cubicBezTo>
                <a:cubicBezTo>
                  <a:pt x="-1" y="467"/>
                  <a:pt x="3" y="233"/>
                  <a:pt x="11" y="0"/>
                </a:cubicBezTo>
              </a:path>
              <a:path w="21600" h="12802" stroke="0" extrusionOk="0">
                <a:moveTo>
                  <a:pt x="3707" y="12801"/>
                </a:moveTo>
                <a:cubicBezTo>
                  <a:pt x="1291" y="9229"/>
                  <a:pt x="0" y="5014"/>
                  <a:pt x="0" y="702"/>
                </a:cubicBezTo>
                <a:cubicBezTo>
                  <a:pt x="-1" y="467"/>
                  <a:pt x="3" y="233"/>
                  <a:pt x="11" y="0"/>
                </a:cubicBezTo>
                <a:lnTo>
                  <a:pt x="21600" y="702"/>
                </a:lnTo>
                <a:lnTo>
                  <a:pt x="3707" y="12801"/>
                </a:lnTo>
                <a:close/>
              </a:path>
            </a:pathLst>
          </a:custGeom>
          <a:noFill/>
          <a:ln w="38100" cmpd="sng">
            <a:solidFill>
              <a:srgbClr val="FF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69288" tIns="35274" rIns="69288" bIns="35274" anchor="ctr"/>
          <a:lstStyle/>
          <a:p>
            <a:endParaRPr lang="zh-CN" altLang="en-US" sz="1900"/>
          </a:p>
        </p:txBody>
      </p:sp>
      <p:sp>
        <p:nvSpPr>
          <p:cNvPr id="38" name="Arc 40"/>
          <p:cNvSpPr>
            <a:spLocks/>
          </p:cNvSpPr>
          <p:nvPr/>
        </p:nvSpPr>
        <p:spPr bwMode="auto">
          <a:xfrm>
            <a:off x="3686006" y="2871976"/>
            <a:ext cx="1226545" cy="1685253"/>
          </a:xfrm>
          <a:custGeom>
            <a:avLst/>
            <a:gdLst>
              <a:gd name="T0" fmla="*/ 9376 w 9377"/>
              <a:gd name="T1" fmla="*/ 20929 h 21600"/>
              <a:gd name="T2" fmla="*/ 4037 w 9377"/>
              <a:gd name="T3" fmla="*/ 21600 h 21600"/>
              <a:gd name="T4" fmla="*/ -1 w 9377"/>
              <a:gd name="T5" fmla="*/ 21219 h 21600"/>
              <a:gd name="T6" fmla="*/ 9376 w 9377"/>
              <a:gd name="T7" fmla="*/ 20929 h 21600"/>
              <a:gd name="T8" fmla="*/ 4037 w 9377"/>
              <a:gd name="T9" fmla="*/ 21600 h 21600"/>
              <a:gd name="T10" fmla="*/ -1 w 9377"/>
              <a:gd name="T11" fmla="*/ 21219 h 21600"/>
              <a:gd name="T12" fmla="*/ 4037 w 9377"/>
              <a:gd name="T13" fmla="*/ 0 h 21600"/>
              <a:gd name="T14" fmla="*/ 9376 w 9377"/>
              <a:gd name="T15" fmla="*/ 20929 h 21600"/>
              <a:gd name="T16" fmla="*/ 0 w 9377"/>
              <a:gd name="T17" fmla="*/ 0 h 21600"/>
              <a:gd name="T18" fmla="*/ 9377 w 9377"/>
              <a:gd name="T19" fmla="*/ 2160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9377" h="21600" fill="none" extrusionOk="0">
                <a:moveTo>
                  <a:pt x="9376" y="20929"/>
                </a:moveTo>
                <a:cubicBezTo>
                  <a:pt x="7631" y="21374"/>
                  <a:pt x="5837" y="21599"/>
                  <a:pt x="4037" y="21600"/>
                </a:cubicBezTo>
                <a:cubicBezTo>
                  <a:pt x="2682" y="21600"/>
                  <a:pt x="1330" y="21472"/>
                  <a:pt x="-1" y="21219"/>
                </a:cubicBezTo>
              </a:path>
              <a:path w="9377" h="21600" stroke="0" extrusionOk="0">
                <a:moveTo>
                  <a:pt x="9376" y="20929"/>
                </a:moveTo>
                <a:cubicBezTo>
                  <a:pt x="7631" y="21374"/>
                  <a:pt x="5837" y="21599"/>
                  <a:pt x="4037" y="21600"/>
                </a:cubicBezTo>
                <a:cubicBezTo>
                  <a:pt x="2682" y="21600"/>
                  <a:pt x="1330" y="21472"/>
                  <a:pt x="-1" y="21219"/>
                </a:cubicBezTo>
                <a:lnTo>
                  <a:pt x="4037" y="0"/>
                </a:lnTo>
                <a:lnTo>
                  <a:pt x="9376" y="20929"/>
                </a:lnTo>
                <a:close/>
              </a:path>
            </a:pathLst>
          </a:custGeom>
          <a:noFill/>
          <a:ln w="38100" cmpd="sng">
            <a:solidFill>
              <a:srgbClr val="FF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69288" tIns="35274" rIns="69288" bIns="35274" anchor="ctr"/>
          <a:lstStyle/>
          <a:p>
            <a:endParaRPr lang="zh-CN" altLang="en-US" sz="1900"/>
          </a:p>
        </p:txBody>
      </p:sp>
      <p:sp>
        <p:nvSpPr>
          <p:cNvPr id="39" name="Arc 41"/>
          <p:cNvSpPr>
            <a:spLocks/>
          </p:cNvSpPr>
          <p:nvPr/>
        </p:nvSpPr>
        <p:spPr bwMode="auto">
          <a:xfrm>
            <a:off x="4242075" y="2771615"/>
            <a:ext cx="2825254" cy="976221"/>
          </a:xfrm>
          <a:custGeom>
            <a:avLst/>
            <a:gdLst>
              <a:gd name="T0" fmla="*/ 21527 w 21600"/>
              <a:gd name="T1" fmla="*/ -1 h 12526"/>
              <a:gd name="T2" fmla="*/ 21600 w 21600"/>
              <a:gd name="T3" fmla="*/ 1773 h 12526"/>
              <a:gd name="T4" fmla="*/ 18733 w 21600"/>
              <a:gd name="T5" fmla="*/ 12526 h 12526"/>
              <a:gd name="T6" fmla="*/ 21527 w 21600"/>
              <a:gd name="T7" fmla="*/ -1 h 12526"/>
              <a:gd name="T8" fmla="*/ 21600 w 21600"/>
              <a:gd name="T9" fmla="*/ 1773 h 12526"/>
              <a:gd name="T10" fmla="*/ 18733 w 21600"/>
              <a:gd name="T11" fmla="*/ 12526 h 12526"/>
              <a:gd name="T12" fmla="*/ 0 w 21600"/>
              <a:gd name="T13" fmla="*/ 1773 h 12526"/>
              <a:gd name="T14" fmla="*/ 21527 w 21600"/>
              <a:gd name="T15" fmla="*/ -1 h 12526"/>
              <a:gd name="T16" fmla="*/ 0 w 21600"/>
              <a:gd name="T17" fmla="*/ 0 h 12526"/>
              <a:gd name="T18" fmla="*/ 21600 w 21600"/>
              <a:gd name="T19" fmla="*/ 12526 h 12526"/>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12526" fill="none" extrusionOk="0">
                <a:moveTo>
                  <a:pt x="21527" y="-1"/>
                </a:moveTo>
                <a:cubicBezTo>
                  <a:pt x="21575" y="589"/>
                  <a:pt x="21600" y="1181"/>
                  <a:pt x="21600" y="1773"/>
                </a:cubicBezTo>
                <a:cubicBezTo>
                  <a:pt x="21600" y="5546"/>
                  <a:pt x="20611" y="9253"/>
                  <a:pt x="18733" y="12526"/>
                </a:cubicBezTo>
              </a:path>
              <a:path w="21600" h="12526" stroke="0" extrusionOk="0">
                <a:moveTo>
                  <a:pt x="21527" y="-1"/>
                </a:moveTo>
                <a:cubicBezTo>
                  <a:pt x="21575" y="589"/>
                  <a:pt x="21600" y="1181"/>
                  <a:pt x="21600" y="1773"/>
                </a:cubicBezTo>
                <a:cubicBezTo>
                  <a:pt x="21600" y="5546"/>
                  <a:pt x="20611" y="9253"/>
                  <a:pt x="18733" y="12526"/>
                </a:cubicBezTo>
                <a:lnTo>
                  <a:pt x="0" y="1773"/>
                </a:lnTo>
                <a:lnTo>
                  <a:pt x="21527" y="-1"/>
                </a:lnTo>
                <a:close/>
              </a:path>
            </a:pathLst>
          </a:custGeom>
          <a:noFill/>
          <a:ln w="38100" cmpd="sng">
            <a:solidFill>
              <a:srgbClr val="FF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69288" tIns="35274" rIns="69288" bIns="35274" anchor="ctr"/>
          <a:lstStyle/>
          <a:p>
            <a:endParaRPr lang="zh-CN" altLang="en-US" sz="1900"/>
          </a:p>
        </p:txBody>
      </p:sp>
      <p:sp>
        <p:nvSpPr>
          <p:cNvPr id="40" name="Arc 42"/>
          <p:cNvSpPr>
            <a:spLocks/>
          </p:cNvSpPr>
          <p:nvPr/>
        </p:nvSpPr>
        <p:spPr bwMode="auto">
          <a:xfrm>
            <a:off x="4391230" y="1327486"/>
            <a:ext cx="1727590" cy="1607051"/>
          </a:xfrm>
          <a:custGeom>
            <a:avLst/>
            <a:gdLst>
              <a:gd name="T0" fmla="*/ 6497 w 13214"/>
              <a:gd name="T1" fmla="*/ 0 h 20600"/>
              <a:gd name="T2" fmla="*/ 13213 w 13214"/>
              <a:gd name="T3" fmla="*/ 3513 h 20600"/>
              <a:gd name="T4" fmla="*/ 6497 w 13214"/>
              <a:gd name="T5" fmla="*/ 0 h 20600"/>
              <a:gd name="T6" fmla="*/ 13213 w 13214"/>
              <a:gd name="T7" fmla="*/ 3513 h 20600"/>
              <a:gd name="T8" fmla="*/ 0 w 13214"/>
              <a:gd name="T9" fmla="*/ 20600 h 20600"/>
              <a:gd name="T10" fmla="*/ 6497 w 13214"/>
              <a:gd name="T11" fmla="*/ 0 h 20600"/>
              <a:gd name="T12" fmla="*/ 0 w 13214"/>
              <a:gd name="T13" fmla="*/ 0 h 20600"/>
              <a:gd name="T14" fmla="*/ 13214 w 13214"/>
              <a:gd name="T15" fmla="*/ 20600 h 20600"/>
            </a:gdLst>
            <a:ahLst/>
            <a:cxnLst>
              <a:cxn ang="0">
                <a:pos x="T0" y="T1"/>
              </a:cxn>
              <a:cxn ang="0">
                <a:pos x="T2" y="T3"/>
              </a:cxn>
              <a:cxn ang="0">
                <a:pos x="T4" y="T5"/>
              </a:cxn>
              <a:cxn ang="0">
                <a:pos x="T6" y="T7"/>
              </a:cxn>
              <a:cxn ang="0">
                <a:pos x="T8" y="T9"/>
              </a:cxn>
              <a:cxn ang="0">
                <a:pos x="T10" y="T11"/>
              </a:cxn>
            </a:cxnLst>
            <a:rect l="T12" t="T13" r="T14" b="T15"/>
            <a:pathLst>
              <a:path w="13214" h="20600" fill="none" extrusionOk="0">
                <a:moveTo>
                  <a:pt x="6497" y="0"/>
                </a:moveTo>
                <a:cubicBezTo>
                  <a:pt x="8926" y="766"/>
                  <a:pt x="11199" y="1955"/>
                  <a:pt x="13213" y="3513"/>
                </a:cubicBezTo>
              </a:path>
              <a:path w="13214" h="20600" stroke="0" extrusionOk="0">
                <a:moveTo>
                  <a:pt x="6497" y="0"/>
                </a:moveTo>
                <a:cubicBezTo>
                  <a:pt x="8926" y="766"/>
                  <a:pt x="11199" y="1955"/>
                  <a:pt x="13213" y="3513"/>
                </a:cubicBezTo>
                <a:lnTo>
                  <a:pt x="0" y="20600"/>
                </a:lnTo>
                <a:lnTo>
                  <a:pt x="6497" y="0"/>
                </a:lnTo>
                <a:close/>
              </a:path>
            </a:pathLst>
          </a:custGeom>
          <a:noFill/>
          <a:ln w="38100" cmpd="sng">
            <a:solidFill>
              <a:srgbClr val="FF0000"/>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69288" tIns="35274" rIns="69288" bIns="35274" anchor="ctr"/>
          <a:lstStyle/>
          <a:p>
            <a:endParaRPr lang="zh-CN" altLang="en-US" sz="1900"/>
          </a:p>
        </p:txBody>
      </p:sp>
      <p:sp>
        <p:nvSpPr>
          <p:cNvPr id="41" name="Oval 48"/>
          <p:cNvSpPr>
            <a:spLocks noChangeArrowheads="1"/>
          </p:cNvSpPr>
          <p:nvPr/>
        </p:nvSpPr>
        <p:spPr bwMode="auto">
          <a:xfrm>
            <a:off x="5790102" y="2316743"/>
            <a:ext cx="1682699" cy="641256"/>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72562" tIns="36281" rIns="72562" bIns="36281"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42" name="Oval 52"/>
          <p:cNvSpPr>
            <a:spLocks noChangeArrowheads="1"/>
          </p:cNvSpPr>
          <p:nvPr/>
        </p:nvSpPr>
        <p:spPr bwMode="auto">
          <a:xfrm>
            <a:off x="5917534" y="1489102"/>
            <a:ext cx="1427832" cy="1274693"/>
          </a:xfrm>
          <a:prstGeom prst="ellipse">
            <a:avLst/>
          </a:prstGeom>
          <a:gradFill rotWithShape="1">
            <a:gsLst>
              <a:gs pos="0">
                <a:srgbClr val="F8F8F8"/>
              </a:gs>
              <a:gs pos="100000">
                <a:srgbClr val="C0C0C0"/>
              </a:gs>
            </a:gsLst>
            <a:lin ang="18900000" scaled="1"/>
          </a:gradFill>
          <a:ln w="9525" cmpd="sng">
            <a:solidFill>
              <a:srgbClr val="969696"/>
            </a:solidFill>
            <a:round/>
            <a:headEnd/>
            <a:tailEnd/>
          </a:ln>
        </p:spPr>
        <p:txBody>
          <a:bodyPr wrap="none" lIns="72562" tIns="36281" rIns="72562" bIns="36281"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sz="1900"/>
              <a:t>单击此处</a:t>
            </a:r>
          </a:p>
          <a:p>
            <a:pPr algn="ctr" eaLnBrk="1" hangingPunct="1"/>
            <a:r>
              <a:rPr lang="zh-CN" altLang="en-US" sz="1900"/>
              <a:t>添加文字</a:t>
            </a:r>
          </a:p>
        </p:txBody>
      </p:sp>
      <p:pic>
        <p:nvPicPr>
          <p:cNvPr id="43"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63794" y="1489102"/>
            <a:ext cx="1135315" cy="44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4" name="Group 15"/>
          <p:cNvGrpSpPr>
            <a:grpSpLocks/>
          </p:cNvGrpSpPr>
          <p:nvPr/>
        </p:nvGrpSpPr>
        <p:grpSpPr bwMode="auto">
          <a:xfrm rot="20302575" flipH="1" flipV="1">
            <a:off x="6017454" y="2426224"/>
            <a:ext cx="1230890" cy="265887"/>
            <a:chOff x="0" y="0"/>
            <a:chExt cx="893" cy="246"/>
          </a:xfrm>
        </p:grpSpPr>
        <p:grpSp>
          <p:nvGrpSpPr>
            <p:cNvPr id="45" name="Group 16"/>
            <p:cNvGrpSpPr>
              <a:grpSpLocks/>
            </p:cNvGrpSpPr>
            <p:nvPr/>
          </p:nvGrpSpPr>
          <p:grpSpPr bwMode="auto">
            <a:xfrm>
              <a:off x="0" y="0"/>
              <a:ext cx="743" cy="185"/>
              <a:chOff x="0" y="0"/>
              <a:chExt cx="1118" cy="279"/>
            </a:xfrm>
          </p:grpSpPr>
          <p:sp>
            <p:nvSpPr>
              <p:cNvPr id="51"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52"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53"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54"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grpSp>
        <p:grpSp>
          <p:nvGrpSpPr>
            <p:cNvPr id="46" name="Group 21"/>
            <p:cNvGrpSpPr>
              <a:grpSpLocks/>
            </p:cNvGrpSpPr>
            <p:nvPr/>
          </p:nvGrpSpPr>
          <p:grpSpPr bwMode="auto">
            <a:xfrm rot="1353540">
              <a:off x="150" y="60"/>
              <a:ext cx="743" cy="186"/>
              <a:chOff x="0" y="0"/>
              <a:chExt cx="1118" cy="279"/>
            </a:xfrm>
          </p:grpSpPr>
          <p:sp>
            <p:nvSpPr>
              <p:cNvPr id="47"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48"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49"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50"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grpSp>
      </p:grpSp>
      <p:sp>
        <p:nvSpPr>
          <p:cNvPr id="55" name="Oval 48"/>
          <p:cNvSpPr>
            <a:spLocks noChangeArrowheads="1"/>
          </p:cNvSpPr>
          <p:nvPr/>
        </p:nvSpPr>
        <p:spPr bwMode="auto">
          <a:xfrm>
            <a:off x="1257532" y="2316743"/>
            <a:ext cx="1682699" cy="641256"/>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72562" tIns="36281" rIns="72562" bIns="36281"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56" name="Oval 52"/>
          <p:cNvSpPr>
            <a:spLocks noChangeArrowheads="1"/>
          </p:cNvSpPr>
          <p:nvPr/>
        </p:nvSpPr>
        <p:spPr bwMode="auto">
          <a:xfrm>
            <a:off x="1384963" y="1489102"/>
            <a:ext cx="1427832" cy="1274693"/>
          </a:xfrm>
          <a:prstGeom prst="ellipse">
            <a:avLst/>
          </a:prstGeom>
          <a:gradFill rotWithShape="1">
            <a:gsLst>
              <a:gs pos="0">
                <a:srgbClr val="F8F8F8"/>
              </a:gs>
              <a:gs pos="100000">
                <a:srgbClr val="C0C0C0"/>
              </a:gs>
            </a:gsLst>
            <a:lin ang="18900000" scaled="1"/>
          </a:gradFill>
          <a:ln w="9525" cmpd="sng">
            <a:solidFill>
              <a:srgbClr val="969696"/>
            </a:solidFill>
            <a:round/>
            <a:headEnd/>
            <a:tailEnd/>
          </a:ln>
        </p:spPr>
        <p:txBody>
          <a:bodyPr wrap="none" lIns="72562" tIns="36281" rIns="72562" bIns="36281"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sz="1900" dirty="0"/>
              <a:t>单击此处</a:t>
            </a:r>
          </a:p>
          <a:p>
            <a:pPr algn="ctr" eaLnBrk="1" hangingPunct="1"/>
            <a:r>
              <a:rPr lang="zh-CN" altLang="en-US" sz="1900" dirty="0"/>
              <a:t>添加文字</a:t>
            </a:r>
          </a:p>
        </p:txBody>
      </p:sp>
      <p:pic>
        <p:nvPicPr>
          <p:cNvPr id="57"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1224" y="1489102"/>
            <a:ext cx="1135315" cy="44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8" name="Group 30"/>
          <p:cNvGrpSpPr>
            <a:grpSpLocks/>
          </p:cNvGrpSpPr>
          <p:nvPr/>
        </p:nvGrpSpPr>
        <p:grpSpPr bwMode="auto">
          <a:xfrm rot="20302575" flipH="1" flipV="1">
            <a:off x="1484882" y="2426224"/>
            <a:ext cx="1230890" cy="265887"/>
            <a:chOff x="0" y="0"/>
            <a:chExt cx="893" cy="246"/>
          </a:xfrm>
        </p:grpSpPr>
        <p:grpSp>
          <p:nvGrpSpPr>
            <p:cNvPr id="59" name="Group 31"/>
            <p:cNvGrpSpPr>
              <a:grpSpLocks/>
            </p:cNvGrpSpPr>
            <p:nvPr/>
          </p:nvGrpSpPr>
          <p:grpSpPr bwMode="auto">
            <a:xfrm>
              <a:off x="0" y="0"/>
              <a:ext cx="743" cy="185"/>
              <a:chOff x="0" y="0"/>
              <a:chExt cx="1118" cy="279"/>
            </a:xfrm>
          </p:grpSpPr>
          <p:sp>
            <p:nvSpPr>
              <p:cNvPr id="65"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66"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67"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68"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grpSp>
        <p:grpSp>
          <p:nvGrpSpPr>
            <p:cNvPr id="60" name="Group 36"/>
            <p:cNvGrpSpPr>
              <a:grpSpLocks/>
            </p:cNvGrpSpPr>
            <p:nvPr/>
          </p:nvGrpSpPr>
          <p:grpSpPr bwMode="auto">
            <a:xfrm rot="1353540">
              <a:off x="150" y="60"/>
              <a:ext cx="743" cy="186"/>
              <a:chOff x="0" y="0"/>
              <a:chExt cx="1118" cy="279"/>
            </a:xfrm>
          </p:grpSpPr>
          <p:sp>
            <p:nvSpPr>
              <p:cNvPr id="61"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62"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63"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64"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grpSp>
      </p:grpSp>
      <p:sp>
        <p:nvSpPr>
          <p:cNvPr id="69" name="Oval 48"/>
          <p:cNvSpPr>
            <a:spLocks noChangeArrowheads="1"/>
          </p:cNvSpPr>
          <p:nvPr/>
        </p:nvSpPr>
        <p:spPr bwMode="auto">
          <a:xfrm>
            <a:off x="1955519" y="4158340"/>
            <a:ext cx="1905707" cy="726036"/>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72562" tIns="36281" rIns="72562" bIns="36281"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70" name="Oval 52"/>
          <p:cNvSpPr>
            <a:spLocks noChangeArrowheads="1"/>
          </p:cNvSpPr>
          <p:nvPr/>
        </p:nvSpPr>
        <p:spPr bwMode="auto">
          <a:xfrm>
            <a:off x="2099840" y="3221279"/>
            <a:ext cx="1617063" cy="1443219"/>
          </a:xfrm>
          <a:prstGeom prst="ellipse">
            <a:avLst/>
          </a:prstGeom>
          <a:gradFill rotWithShape="1">
            <a:gsLst>
              <a:gs pos="0">
                <a:srgbClr val="F8F8F8"/>
              </a:gs>
              <a:gs pos="100000">
                <a:srgbClr val="C0C0C0"/>
              </a:gs>
            </a:gsLst>
            <a:lin ang="18900000" scaled="1"/>
          </a:gradFill>
          <a:ln w="9525" cmpd="sng">
            <a:solidFill>
              <a:srgbClr val="969696"/>
            </a:solidFill>
            <a:round/>
            <a:headEnd/>
            <a:tailEnd/>
          </a:ln>
        </p:spPr>
        <p:txBody>
          <a:bodyPr wrap="none" lIns="72562" tIns="36281" rIns="72562" bIns="36281"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sz="1900"/>
              <a:t>单击此处</a:t>
            </a:r>
          </a:p>
          <a:p>
            <a:pPr algn="ctr" eaLnBrk="1" hangingPunct="1"/>
            <a:r>
              <a:rPr lang="zh-CN" altLang="en-US" sz="1900"/>
              <a:t>添加文字</a:t>
            </a:r>
          </a:p>
        </p:txBody>
      </p:sp>
      <p:pic>
        <p:nvPicPr>
          <p:cNvPr id="71"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65480" y="3221280"/>
            <a:ext cx="1285778" cy="509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2" name="Group 45"/>
          <p:cNvGrpSpPr>
            <a:grpSpLocks/>
          </p:cNvGrpSpPr>
          <p:nvPr/>
        </p:nvGrpSpPr>
        <p:grpSpPr bwMode="auto">
          <a:xfrm rot="20302575" flipH="1" flipV="1">
            <a:off x="2212999" y="4282295"/>
            <a:ext cx="1394020" cy="301039"/>
            <a:chOff x="0" y="0"/>
            <a:chExt cx="893" cy="246"/>
          </a:xfrm>
        </p:grpSpPr>
        <p:grpSp>
          <p:nvGrpSpPr>
            <p:cNvPr id="73" name="Group 46"/>
            <p:cNvGrpSpPr>
              <a:grpSpLocks/>
            </p:cNvGrpSpPr>
            <p:nvPr/>
          </p:nvGrpSpPr>
          <p:grpSpPr bwMode="auto">
            <a:xfrm>
              <a:off x="0" y="0"/>
              <a:ext cx="743" cy="185"/>
              <a:chOff x="0" y="0"/>
              <a:chExt cx="1118" cy="279"/>
            </a:xfrm>
          </p:grpSpPr>
          <p:sp>
            <p:nvSpPr>
              <p:cNvPr id="79"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80"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81"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82"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grpSp>
        <p:grpSp>
          <p:nvGrpSpPr>
            <p:cNvPr id="74" name="Group 51"/>
            <p:cNvGrpSpPr>
              <a:grpSpLocks/>
            </p:cNvGrpSpPr>
            <p:nvPr/>
          </p:nvGrpSpPr>
          <p:grpSpPr bwMode="auto">
            <a:xfrm rot="1353540">
              <a:off x="150" y="60"/>
              <a:ext cx="743" cy="186"/>
              <a:chOff x="0" y="0"/>
              <a:chExt cx="1118" cy="279"/>
            </a:xfrm>
          </p:grpSpPr>
          <p:sp>
            <p:nvSpPr>
              <p:cNvPr id="75"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76"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77"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78"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grpSp>
      </p:grpSp>
      <p:sp>
        <p:nvSpPr>
          <p:cNvPr id="83" name="Oval 48"/>
          <p:cNvSpPr>
            <a:spLocks noChangeArrowheads="1"/>
          </p:cNvSpPr>
          <p:nvPr/>
        </p:nvSpPr>
        <p:spPr bwMode="auto">
          <a:xfrm>
            <a:off x="4845939" y="4158340"/>
            <a:ext cx="1905707" cy="726036"/>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72562" tIns="36281" rIns="72562" bIns="36281"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84" name="Oval 52"/>
          <p:cNvSpPr>
            <a:spLocks noChangeArrowheads="1"/>
          </p:cNvSpPr>
          <p:nvPr/>
        </p:nvSpPr>
        <p:spPr bwMode="auto">
          <a:xfrm>
            <a:off x="4990259" y="3221279"/>
            <a:ext cx="1617063" cy="1443219"/>
          </a:xfrm>
          <a:prstGeom prst="ellipse">
            <a:avLst/>
          </a:prstGeom>
          <a:solidFill>
            <a:srgbClr val="FF0000"/>
          </a:solidFill>
          <a:ln w="9525" cmpd="sng">
            <a:solidFill>
              <a:schemeClr val="accent2"/>
            </a:solidFill>
            <a:round/>
            <a:headEnd/>
            <a:tailEnd/>
          </a:ln>
        </p:spPr>
        <p:txBody>
          <a:bodyPr wrap="none" lIns="72562" tIns="36281" rIns="72562" bIns="36281"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sz="1900" dirty="0">
                <a:solidFill>
                  <a:schemeClr val="bg1"/>
                </a:solidFill>
              </a:rPr>
              <a:t>单击此处</a:t>
            </a:r>
          </a:p>
          <a:p>
            <a:pPr algn="ctr" eaLnBrk="1" hangingPunct="1"/>
            <a:r>
              <a:rPr lang="zh-CN" altLang="en-US" sz="1900" dirty="0">
                <a:solidFill>
                  <a:schemeClr val="bg1"/>
                </a:solidFill>
              </a:rPr>
              <a:t>添加文字</a:t>
            </a:r>
          </a:p>
        </p:txBody>
      </p:sp>
      <p:pic>
        <p:nvPicPr>
          <p:cNvPr id="85"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55899" y="3221280"/>
            <a:ext cx="1285778" cy="509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6" name="Group 60"/>
          <p:cNvGrpSpPr>
            <a:grpSpLocks/>
          </p:cNvGrpSpPr>
          <p:nvPr/>
        </p:nvGrpSpPr>
        <p:grpSpPr bwMode="auto">
          <a:xfrm rot="20302575" flipH="1" flipV="1">
            <a:off x="5103418" y="4282295"/>
            <a:ext cx="1394020" cy="301039"/>
            <a:chOff x="0" y="0"/>
            <a:chExt cx="893" cy="246"/>
          </a:xfrm>
        </p:grpSpPr>
        <p:grpSp>
          <p:nvGrpSpPr>
            <p:cNvPr id="87" name="Group 61"/>
            <p:cNvGrpSpPr>
              <a:grpSpLocks/>
            </p:cNvGrpSpPr>
            <p:nvPr/>
          </p:nvGrpSpPr>
          <p:grpSpPr bwMode="auto">
            <a:xfrm>
              <a:off x="0" y="0"/>
              <a:ext cx="743" cy="185"/>
              <a:chOff x="0" y="0"/>
              <a:chExt cx="1118" cy="279"/>
            </a:xfrm>
          </p:grpSpPr>
          <p:sp>
            <p:nvSpPr>
              <p:cNvPr id="93"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94"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95"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96"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grpSp>
        <p:grpSp>
          <p:nvGrpSpPr>
            <p:cNvPr id="88" name="Group 66"/>
            <p:cNvGrpSpPr>
              <a:grpSpLocks/>
            </p:cNvGrpSpPr>
            <p:nvPr/>
          </p:nvGrpSpPr>
          <p:grpSpPr bwMode="auto">
            <a:xfrm rot="1353540">
              <a:off x="150" y="60"/>
              <a:ext cx="743" cy="186"/>
              <a:chOff x="0" y="0"/>
              <a:chExt cx="1118" cy="279"/>
            </a:xfrm>
          </p:grpSpPr>
          <p:sp>
            <p:nvSpPr>
              <p:cNvPr id="89"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90"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91"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92"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grpSp>
      </p:grpSp>
      <p:sp>
        <p:nvSpPr>
          <p:cNvPr id="97" name="Oval 48"/>
          <p:cNvSpPr>
            <a:spLocks noChangeArrowheads="1"/>
          </p:cNvSpPr>
          <p:nvPr/>
        </p:nvSpPr>
        <p:spPr bwMode="auto">
          <a:xfrm>
            <a:off x="3629527" y="1463301"/>
            <a:ext cx="1511822" cy="57582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72562" tIns="36281" rIns="72562" bIns="36281"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98" name="Oval 52"/>
          <p:cNvSpPr>
            <a:spLocks noChangeArrowheads="1"/>
          </p:cNvSpPr>
          <p:nvPr/>
        </p:nvSpPr>
        <p:spPr bwMode="auto">
          <a:xfrm>
            <a:off x="3744022" y="720116"/>
            <a:ext cx="1282837" cy="1144622"/>
          </a:xfrm>
          <a:prstGeom prst="ellipse">
            <a:avLst/>
          </a:prstGeom>
          <a:gradFill rotWithShape="1">
            <a:gsLst>
              <a:gs pos="0">
                <a:srgbClr val="F8F8F8"/>
              </a:gs>
              <a:gs pos="100000">
                <a:srgbClr val="C0C0C0"/>
              </a:gs>
            </a:gsLst>
            <a:lin ang="18900000" scaled="1"/>
          </a:gradFill>
          <a:ln w="9525" cmpd="sng">
            <a:solidFill>
              <a:srgbClr val="969696"/>
            </a:solidFill>
            <a:round/>
            <a:headEnd/>
            <a:tailEnd/>
          </a:ln>
        </p:spPr>
        <p:txBody>
          <a:bodyPr wrap="none" lIns="72562" tIns="36281" rIns="72562" bIns="36281"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sz="1900" dirty="0"/>
              <a:t>单击此处</a:t>
            </a:r>
          </a:p>
          <a:p>
            <a:pPr algn="ctr" eaLnBrk="1" hangingPunct="1"/>
            <a:r>
              <a:rPr lang="zh-CN" altLang="en-US" sz="1900" dirty="0"/>
              <a:t>添加文字</a:t>
            </a:r>
          </a:p>
        </p:txBody>
      </p:sp>
      <p:pic>
        <p:nvPicPr>
          <p:cNvPr id="99"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75428" y="720117"/>
            <a:ext cx="1020025" cy="403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0" name="Group 75"/>
          <p:cNvGrpSpPr>
            <a:grpSpLocks/>
          </p:cNvGrpSpPr>
          <p:nvPr/>
        </p:nvGrpSpPr>
        <p:grpSpPr bwMode="auto">
          <a:xfrm rot="20302575" flipH="1" flipV="1">
            <a:off x="3833791" y="1561613"/>
            <a:ext cx="1105894" cy="238756"/>
            <a:chOff x="0" y="0"/>
            <a:chExt cx="893" cy="246"/>
          </a:xfrm>
        </p:grpSpPr>
        <p:grpSp>
          <p:nvGrpSpPr>
            <p:cNvPr id="101" name="Group 76"/>
            <p:cNvGrpSpPr>
              <a:grpSpLocks/>
            </p:cNvGrpSpPr>
            <p:nvPr/>
          </p:nvGrpSpPr>
          <p:grpSpPr bwMode="auto">
            <a:xfrm>
              <a:off x="0" y="0"/>
              <a:ext cx="743" cy="185"/>
              <a:chOff x="0" y="0"/>
              <a:chExt cx="1118" cy="279"/>
            </a:xfrm>
          </p:grpSpPr>
          <p:sp>
            <p:nvSpPr>
              <p:cNvPr id="107"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108"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109"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110"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grpSp>
        <p:grpSp>
          <p:nvGrpSpPr>
            <p:cNvPr id="102" name="Group 81"/>
            <p:cNvGrpSpPr>
              <a:grpSpLocks/>
            </p:cNvGrpSpPr>
            <p:nvPr/>
          </p:nvGrpSpPr>
          <p:grpSpPr bwMode="auto">
            <a:xfrm rot="1353540">
              <a:off x="150" y="60"/>
              <a:ext cx="743" cy="186"/>
              <a:chOff x="0" y="0"/>
              <a:chExt cx="1118" cy="279"/>
            </a:xfrm>
          </p:grpSpPr>
          <p:sp>
            <p:nvSpPr>
              <p:cNvPr id="103"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104"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105"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sp>
            <p:nvSpPr>
              <p:cNvPr id="106"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endParaRPr lang="zh-CN" altLang="en-US" sz="1900" b="0"/>
              </a:p>
            </p:txBody>
          </p:sp>
        </p:grpSp>
      </p:grpSp>
      <p:sp>
        <p:nvSpPr>
          <p:cNvPr id="1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2500" advClick="0" advTm="10000">
        <p:checker/>
      </p:transition>
    </mc:Choice>
    <mc:Fallback xmlns="">
      <p:transition spd="slow" advClick="0"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wheel(4)">
                                      <p:cBhvr>
                                        <p:cTn id="7" dur="1000"/>
                                        <p:tgtEl>
                                          <p:spTgt spid="111"/>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800" decel="100000"/>
                                        <p:tgtEl>
                                          <p:spTgt spid="31"/>
                                        </p:tgtEl>
                                      </p:cBhvr>
                                    </p:animEffect>
                                    <p:anim calcmode="lin" valueType="num">
                                      <p:cBhvr>
                                        <p:cTn id="13" dur="800" decel="100000" fill="hold"/>
                                        <p:tgtEl>
                                          <p:spTgt spid="31"/>
                                        </p:tgtEl>
                                        <p:attrNameLst>
                                          <p:attrName>style.rotation</p:attrName>
                                        </p:attrNameLst>
                                      </p:cBhvr>
                                      <p:tavLst>
                                        <p:tav tm="0">
                                          <p:val>
                                            <p:fltVal val="-90"/>
                                          </p:val>
                                        </p:tav>
                                        <p:tav tm="100000">
                                          <p:val>
                                            <p:fltVal val="0"/>
                                          </p:val>
                                        </p:tav>
                                      </p:tavLst>
                                    </p:anim>
                                    <p:anim calcmode="lin" valueType="num">
                                      <p:cBhvr>
                                        <p:cTn id="14" dur="800" decel="100000" fill="hold"/>
                                        <p:tgtEl>
                                          <p:spTgt spid="31"/>
                                        </p:tgtEl>
                                        <p:attrNameLst>
                                          <p:attrName>ppt_x</p:attrName>
                                        </p:attrNameLst>
                                      </p:cBhvr>
                                      <p:tavLst>
                                        <p:tav tm="0">
                                          <p:val>
                                            <p:strVal val="#ppt_x+0.4"/>
                                          </p:val>
                                        </p:tav>
                                        <p:tav tm="100000">
                                          <p:val>
                                            <p:strVal val="#ppt_x-0.05"/>
                                          </p:val>
                                        </p:tav>
                                      </p:tavLst>
                                    </p:anim>
                                    <p:anim calcmode="lin" valueType="num">
                                      <p:cBhvr>
                                        <p:cTn id="15" dur="800" decel="100000" fill="hold"/>
                                        <p:tgtEl>
                                          <p:spTgt spid="31"/>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par>
                                <p:cTn id="18" presetID="30" presetClass="entr" presetSubtype="0" fill="hold" grpId="0"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800" decel="100000"/>
                                        <p:tgtEl>
                                          <p:spTgt spid="32"/>
                                        </p:tgtEl>
                                      </p:cBhvr>
                                    </p:animEffect>
                                    <p:anim calcmode="lin" valueType="num">
                                      <p:cBhvr>
                                        <p:cTn id="21" dur="800" decel="100000" fill="hold"/>
                                        <p:tgtEl>
                                          <p:spTgt spid="32"/>
                                        </p:tgtEl>
                                        <p:attrNameLst>
                                          <p:attrName>style.rotation</p:attrName>
                                        </p:attrNameLst>
                                      </p:cBhvr>
                                      <p:tavLst>
                                        <p:tav tm="0">
                                          <p:val>
                                            <p:fltVal val="-90"/>
                                          </p:val>
                                        </p:tav>
                                        <p:tav tm="100000">
                                          <p:val>
                                            <p:fltVal val="0"/>
                                          </p:val>
                                        </p:tav>
                                      </p:tavLst>
                                    </p:anim>
                                    <p:anim calcmode="lin" valueType="num">
                                      <p:cBhvr>
                                        <p:cTn id="22" dur="800" decel="100000" fill="hold"/>
                                        <p:tgtEl>
                                          <p:spTgt spid="32"/>
                                        </p:tgtEl>
                                        <p:attrNameLst>
                                          <p:attrName>ppt_x</p:attrName>
                                        </p:attrNameLst>
                                      </p:cBhvr>
                                      <p:tavLst>
                                        <p:tav tm="0">
                                          <p:val>
                                            <p:strVal val="#ppt_x+0.4"/>
                                          </p:val>
                                        </p:tav>
                                        <p:tav tm="100000">
                                          <p:val>
                                            <p:strVal val="#ppt_x-0.05"/>
                                          </p:val>
                                        </p:tav>
                                      </p:tavLst>
                                    </p:anim>
                                    <p:anim calcmode="lin" valueType="num">
                                      <p:cBhvr>
                                        <p:cTn id="23" dur="800" decel="100000" fill="hold"/>
                                        <p:tgtEl>
                                          <p:spTgt spid="32"/>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32"/>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32"/>
                                        </p:tgtEl>
                                        <p:attrNameLst>
                                          <p:attrName>ppt_y</p:attrName>
                                        </p:attrNameLst>
                                      </p:cBhvr>
                                      <p:tavLst>
                                        <p:tav tm="0">
                                          <p:val>
                                            <p:strVal val="#ppt_y+0.1"/>
                                          </p:val>
                                        </p:tav>
                                        <p:tav tm="100000">
                                          <p:val>
                                            <p:strVal val="#ppt_y"/>
                                          </p:val>
                                        </p:tav>
                                      </p:tavLst>
                                    </p:anim>
                                  </p:childTnLst>
                                </p:cTn>
                              </p:par>
                              <p:par>
                                <p:cTn id="26" presetID="30" presetClass="entr" presetSubtype="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800" decel="100000"/>
                                        <p:tgtEl>
                                          <p:spTgt spid="36"/>
                                        </p:tgtEl>
                                      </p:cBhvr>
                                    </p:animEffect>
                                    <p:anim calcmode="lin" valueType="num">
                                      <p:cBhvr>
                                        <p:cTn id="29" dur="800" decel="100000" fill="hold"/>
                                        <p:tgtEl>
                                          <p:spTgt spid="36"/>
                                        </p:tgtEl>
                                        <p:attrNameLst>
                                          <p:attrName>style.rotation</p:attrName>
                                        </p:attrNameLst>
                                      </p:cBhvr>
                                      <p:tavLst>
                                        <p:tav tm="0">
                                          <p:val>
                                            <p:fltVal val="-90"/>
                                          </p:val>
                                        </p:tav>
                                        <p:tav tm="100000">
                                          <p:val>
                                            <p:fltVal val="0"/>
                                          </p:val>
                                        </p:tav>
                                      </p:tavLst>
                                    </p:anim>
                                    <p:anim calcmode="lin" valueType="num">
                                      <p:cBhvr>
                                        <p:cTn id="30" dur="800" decel="100000" fill="hold"/>
                                        <p:tgtEl>
                                          <p:spTgt spid="36"/>
                                        </p:tgtEl>
                                        <p:attrNameLst>
                                          <p:attrName>ppt_x</p:attrName>
                                        </p:attrNameLst>
                                      </p:cBhvr>
                                      <p:tavLst>
                                        <p:tav tm="0">
                                          <p:val>
                                            <p:strVal val="#ppt_x+0.4"/>
                                          </p:val>
                                        </p:tav>
                                        <p:tav tm="100000">
                                          <p:val>
                                            <p:strVal val="#ppt_x-0.05"/>
                                          </p:val>
                                        </p:tav>
                                      </p:tavLst>
                                    </p:anim>
                                    <p:anim calcmode="lin" valueType="num">
                                      <p:cBhvr>
                                        <p:cTn id="31" dur="800" decel="100000" fill="hold"/>
                                        <p:tgtEl>
                                          <p:spTgt spid="36"/>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36"/>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36"/>
                                        </p:tgtEl>
                                        <p:attrNameLst>
                                          <p:attrName>ppt_y</p:attrName>
                                        </p:attrNameLst>
                                      </p:cBhvr>
                                      <p:tavLst>
                                        <p:tav tm="0">
                                          <p:val>
                                            <p:strVal val="#ppt_y+0.1"/>
                                          </p:val>
                                        </p:tav>
                                        <p:tav tm="100000">
                                          <p:val>
                                            <p:strVal val="#ppt_y"/>
                                          </p:val>
                                        </p:tav>
                                      </p:tavLst>
                                    </p:anim>
                                  </p:childTnLst>
                                </p:cTn>
                              </p:par>
                              <p:par>
                                <p:cTn id="34" presetID="30" presetClass="entr" presetSubtype="0"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800" decel="100000"/>
                                        <p:tgtEl>
                                          <p:spTgt spid="37"/>
                                        </p:tgtEl>
                                      </p:cBhvr>
                                    </p:animEffect>
                                    <p:anim calcmode="lin" valueType="num">
                                      <p:cBhvr>
                                        <p:cTn id="37" dur="800" decel="100000" fill="hold"/>
                                        <p:tgtEl>
                                          <p:spTgt spid="37"/>
                                        </p:tgtEl>
                                        <p:attrNameLst>
                                          <p:attrName>style.rotation</p:attrName>
                                        </p:attrNameLst>
                                      </p:cBhvr>
                                      <p:tavLst>
                                        <p:tav tm="0">
                                          <p:val>
                                            <p:fltVal val="-90"/>
                                          </p:val>
                                        </p:tav>
                                        <p:tav tm="100000">
                                          <p:val>
                                            <p:fltVal val="0"/>
                                          </p:val>
                                        </p:tav>
                                      </p:tavLst>
                                    </p:anim>
                                    <p:anim calcmode="lin" valueType="num">
                                      <p:cBhvr>
                                        <p:cTn id="38" dur="800" decel="100000" fill="hold"/>
                                        <p:tgtEl>
                                          <p:spTgt spid="37"/>
                                        </p:tgtEl>
                                        <p:attrNameLst>
                                          <p:attrName>ppt_x</p:attrName>
                                        </p:attrNameLst>
                                      </p:cBhvr>
                                      <p:tavLst>
                                        <p:tav tm="0">
                                          <p:val>
                                            <p:strVal val="#ppt_x+0.4"/>
                                          </p:val>
                                        </p:tav>
                                        <p:tav tm="100000">
                                          <p:val>
                                            <p:strVal val="#ppt_x-0.05"/>
                                          </p:val>
                                        </p:tav>
                                      </p:tavLst>
                                    </p:anim>
                                    <p:anim calcmode="lin" valueType="num">
                                      <p:cBhvr>
                                        <p:cTn id="39" dur="800" decel="100000" fill="hold"/>
                                        <p:tgtEl>
                                          <p:spTgt spid="37"/>
                                        </p:tgtEl>
                                        <p:attrNameLst>
                                          <p:attrName>ppt_y</p:attrName>
                                        </p:attrNameLst>
                                      </p:cBhvr>
                                      <p:tavLst>
                                        <p:tav tm="0">
                                          <p:val>
                                            <p:strVal val="#ppt_y-0.4"/>
                                          </p:val>
                                        </p:tav>
                                        <p:tav tm="100000">
                                          <p:val>
                                            <p:strVal val="#ppt_y+0.1"/>
                                          </p:val>
                                        </p:tav>
                                      </p:tavLst>
                                    </p:anim>
                                    <p:anim calcmode="lin" valueType="num">
                                      <p:cBhvr>
                                        <p:cTn id="40" dur="200" accel="100000" fill="hold">
                                          <p:stCondLst>
                                            <p:cond delay="800"/>
                                          </p:stCondLst>
                                        </p:cTn>
                                        <p:tgtEl>
                                          <p:spTgt spid="37"/>
                                        </p:tgtEl>
                                        <p:attrNameLst>
                                          <p:attrName>ppt_x</p:attrName>
                                        </p:attrNameLst>
                                      </p:cBhvr>
                                      <p:tavLst>
                                        <p:tav tm="0">
                                          <p:val>
                                            <p:strVal val="#ppt_x-0.05"/>
                                          </p:val>
                                        </p:tav>
                                        <p:tav tm="100000">
                                          <p:val>
                                            <p:strVal val="#ppt_x"/>
                                          </p:val>
                                        </p:tav>
                                      </p:tavLst>
                                    </p:anim>
                                    <p:anim calcmode="lin" valueType="num">
                                      <p:cBhvr>
                                        <p:cTn id="41" dur="200" accel="100000" fill="hold">
                                          <p:stCondLst>
                                            <p:cond delay="800"/>
                                          </p:stCondLst>
                                        </p:cTn>
                                        <p:tgtEl>
                                          <p:spTgt spid="37"/>
                                        </p:tgtEl>
                                        <p:attrNameLst>
                                          <p:attrName>ppt_y</p:attrName>
                                        </p:attrNameLst>
                                      </p:cBhvr>
                                      <p:tavLst>
                                        <p:tav tm="0">
                                          <p:val>
                                            <p:strVal val="#ppt_y+0.1"/>
                                          </p:val>
                                        </p:tav>
                                        <p:tav tm="100000">
                                          <p:val>
                                            <p:strVal val="#ppt_y"/>
                                          </p:val>
                                        </p:tav>
                                      </p:tavLst>
                                    </p:anim>
                                  </p:childTnLst>
                                </p:cTn>
                              </p:par>
                              <p:par>
                                <p:cTn id="42" presetID="30" presetClass="entr" presetSubtype="0"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fade">
                                      <p:cBhvr>
                                        <p:cTn id="44" dur="800" decel="100000"/>
                                        <p:tgtEl>
                                          <p:spTgt spid="38"/>
                                        </p:tgtEl>
                                      </p:cBhvr>
                                    </p:animEffect>
                                    <p:anim calcmode="lin" valueType="num">
                                      <p:cBhvr>
                                        <p:cTn id="45" dur="800" decel="100000" fill="hold"/>
                                        <p:tgtEl>
                                          <p:spTgt spid="38"/>
                                        </p:tgtEl>
                                        <p:attrNameLst>
                                          <p:attrName>style.rotation</p:attrName>
                                        </p:attrNameLst>
                                      </p:cBhvr>
                                      <p:tavLst>
                                        <p:tav tm="0">
                                          <p:val>
                                            <p:fltVal val="-90"/>
                                          </p:val>
                                        </p:tav>
                                        <p:tav tm="100000">
                                          <p:val>
                                            <p:fltVal val="0"/>
                                          </p:val>
                                        </p:tav>
                                      </p:tavLst>
                                    </p:anim>
                                    <p:anim calcmode="lin" valueType="num">
                                      <p:cBhvr>
                                        <p:cTn id="46" dur="800" decel="100000" fill="hold"/>
                                        <p:tgtEl>
                                          <p:spTgt spid="38"/>
                                        </p:tgtEl>
                                        <p:attrNameLst>
                                          <p:attrName>ppt_x</p:attrName>
                                        </p:attrNameLst>
                                      </p:cBhvr>
                                      <p:tavLst>
                                        <p:tav tm="0">
                                          <p:val>
                                            <p:strVal val="#ppt_x+0.4"/>
                                          </p:val>
                                        </p:tav>
                                        <p:tav tm="100000">
                                          <p:val>
                                            <p:strVal val="#ppt_x-0.05"/>
                                          </p:val>
                                        </p:tav>
                                      </p:tavLst>
                                    </p:anim>
                                    <p:anim calcmode="lin" valueType="num">
                                      <p:cBhvr>
                                        <p:cTn id="47" dur="800" decel="100000" fill="hold"/>
                                        <p:tgtEl>
                                          <p:spTgt spid="38"/>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38"/>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38"/>
                                        </p:tgtEl>
                                        <p:attrNameLst>
                                          <p:attrName>ppt_y</p:attrName>
                                        </p:attrNameLst>
                                      </p:cBhvr>
                                      <p:tavLst>
                                        <p:tav tm="0">
                                          <p:val>
                                            <p:strVal val="#ppt_y+0.1"/>
                                          </p:val>
                                        </p:tav>
                                        <p:tav tm="100000">
                                          <p:val>
                                            <p:strVal val="#ppt_y"/>
                                          </p:val>
                                        </p:tav>
                                      </p:tavLst>
                                    </p:anim>
                                  </p:childTnLst>
                                </p:cTn>
                              </p:par>
                              <p:par>
                                <p:cTn id="50" presetID="30"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800" decel="100000"/>
                                        <p:tgtEl>
                                          <p:spTgt spid="39"/>
                                        </p:tgtEl>
                                      </p:cBhvr>
                                    </p:animEffect>
                                    <p:anim calcmode="lin" valueType="num">
                                      <p:cBhvr>
                                        <p:cTn id="53" dur="800" decel="100000" fill="hold"/>
                                        <p:tgtEl>
                                          <p:spTgt spid="39"/>
                                        </p:tgtEl>
                                        <p:attrNameLst>
                                          <p:attrName>style.rotation</p:attrName>
                                        </p:attrNameLst>
                                      </p:cBhvr>
                                      <p:tavLst>
                                        <p:tav tm="0">
                                          <p:val>
                                            <p:fltVal val="-90"/>
                                          </p:val>
                                        </p:tav>
                                        <p:tav tm="100000">
                                          <p:val>
                                            <p:fltVal val="0"/>
                                          </p:val>
                                        </p:tav>
                                      </p:tavLst>
                                    </p:anim>
                                    <p:anim calcmode="lin" valueType="num">
                                      <p:cBhvr>
                                        <p:cTn id="54" dur="800" decel="100000" fill="hold"/>
                                        <p:tgtEl>
                                          <p:spTgt spid="39"/>
                                        </p:tgtEl>
                                        <p:attrNameLst>
                                          <p:attrName>ppt_x</p:attrName>
                                        </p:attrNameLst>
                                      </p:cBhvr>
                                      <p:tavLst>
                                        <p:tav tm="0">
                                          <p:val>
                                            <p:strVal val="#ppt_x+0.4"/>
                                          </p:val>
                                        </p:tav>
                                        <p:tav tm="100000">
                                          <p:val>
                                            <p:strVal val="#ppt_x-0.05"/>
                                          </p:val>
                                        </p:tav>
                                      </p:tavLst>
                                    </p:anim>
                                    <p:anim calcmode="lin" valueType="num">
                                      <p:cBhvr>
                                        <p:cTn id="55" dur="800" decel="100000" fill="hold"/>
                                        <p:tgtEl>
                                          <p:spTgt spid="39"/>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39"/>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39"/>
                                        </p:tgtEl>
                                        <p:attrNameLst>
                                          <p:attrName>ppt_y</p:attrName>
                                        </p:attrNameLst>
                                      </p:cBhvr>
                                      <p:tavLst>
                                        <p:tav tm="0">
                                          <p:val>
                                            <p:strVal val="#ppt_y+0.1"/>
                                          </p:val>
                                        </p:tav>
                                        <p:tav tm="100000">
                                          <p:val>
                                            <p:strVal val="#ppt_y"/>
                                          </p:val>
                                        </p:tav>
                                      </p:tavLst>
                                    </p:anim>
                                  </p:childTnLst>
                                </p:cTn>
                              </p:par>
                              <p:par>
                                <p:cTn id="58" presetID="30" presetClass="entr" presetSubtype="0" fill="hold" grpId="0" nodeType="with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800" decel="100000"/>
                                        <p:tgtEl>
                                          <p:spTgt spid="40"/>
                                        </p:tgtEl>
                                      </p:cBhvr>
                                    </p:animEffect>
                                    <p:anim calcmode="lin" valueType="num">
                                      <p:cBhvr>
                                        <p:cTn id="61" dur="800" decel="100000" fill="hold"/>
                                        <p:tgtEl>
                                          <p:spTgt spid="40"/>
                                        </p:tgtEl>
                                        <p:attrNameLst>
                                          <p:attrName>style.rotation</p:attrName>
                                        </p:attrNameLst>
                                      </p:cBhvr>
                                      <p:tavLst>
                                        <p:tav tm="0">
                                          <p:val>
                                            <p:fltVal val="-90"/>
                                          </p:val>
                                        </p:tav>
                                        <p:tav tm="100000">
                                          <p:val>
                                            <p:fltVal val="0"/>
                                          </p:val>
                                        </p:tav>
                                      </p:tavLst>
                                    </p:anim>
                                    <p:anim calcmode="lin" valueType="num">
                                      <p:cBhvr>
                                        <p:cTn id="62" dur="800" decel="100000" fill="hold"/>
                                        <p:tgtEl>
                                          <p:spTgt spid="40"/>
                                        </p:tgtEl>
                                        <p:attrNameLst>
                                          <p:attrName>ppt_x</p:attrName>
                                        </p:attrNameLst>
                                      </p:cBhvr>
                                      <p:tavLst>
                                        <p:tav tm="0">
                                          <p:val>
                                            <p:strVal val="#ppt_x+0.4"/>
                                          </p:val>
                                        </p:tav>
                                        <p:tav tm="100000">
                                          <p:val>
                                            <p:strVal val="#ppt_x-0.05"/>
                                          </p:val>
                                        </p:tav>
                                      </p:tavLst>
                                    </p:anim>
                                    <p:anim calcmode="lin" valueType="num">
                                      <p:cBhvr>
                                        <p:cTn id="63" dur="800" decel="100000" fill="hold"/>
                                        <p:tgtEl>
                                          <p:spTgt spid="40"/>
                                        </p:tgtEl>
                                        <p:attrNameLst>
                                          <p:attrName>ppt_y</p:attrName>
                                        </p:attrNameLst>
                                      </p:cBhvr>
                                      <p:tavLst>
                                        <p:tav tm="0">
                                          <p:val>
                                            <p:strVal val="#ppt_y-0.4"/>
                                          </p:val>
                                        </p:tav>
                                        <p:tav tm="100000">
                                          <p:val>
                                            <p:strVal val="#ppt_y+0.1"/>
                                          </p:val>
                                        </p:tav>
                                      </p:tavLst>
                                    </p:anim>
                                    <p:anim calcmode="lin" valueType="num">
                                      <p:cBhvr>
                                        <p:cTn id="64" dur="200" accel="100000" fill="hold">
                                          <p:stCondLst>
                                            <p:cond delay="800"/>
                                          </p:stCondLst>
                                        </p:cTn>
                                        <p:tgtEl>
                                          <p:spTgt spid="40"/>
                                        </p:tgtEl>
                                        <p:attrNameLst>
                                          <p:attrName>ppt_x</p:attrName>
                                        </p:attrNameLst>
                                      </p:cBhvr>
                                      <p:tavLst>
                                        <p:tav tm="0">
                                          <p:val>
                                            <p:strVal val="#ppt_x-0.05"/>
                                          </p:val>
                                        </p:tav>
                                        <p:tav tm="100000">
                                          <p:val>
                                            <p:strVal val="#ppt_x"/>
                                          </p:val>
                                        </p:tav>
                                      </p:tavLst>
                                    </p:anim>
                                    <p:anim calcmode="lin" valueType="num">
                                      <p:cBhvr>
                                        <p:cTn id="65" dur="200" accel="100000" fill="hold">
                                          <p:stCondLst>
                                            <p:cond delay="800"/>
                                          </p:stCondLst>
                                        </p:cTn>
                                        <p:tgtEl>
                                          <p:spTgt spid="40"/>
                                        </p:tgtEl>
                                        <p:attrNameLst>
                                          <p:attrName>ppt_y</p:attrName>
                                        </p:attrNameLst>
                                      </p:cBhvr>
                                      <p:tavLst>
                                        <p:tav tm="0">
                                          <p:val>
                                            <p:strVal val="#ppt_y+0.1"/>
                                          </p:val>
                                        </p:tav>
                                        <p:tav tm="100000">
                                          <p:val>
                                            <p:strVal val="#ppt_y"/>
                                          </p:val>
                                        </p:tav>
                                      </p:tavLst>
                                    </p:anim>
                                  </p:childTnLst>
                                </p:cTn>
                              </p:par>
                              <p:par>
                                <p:cTn id="66" presetID="30" presetClass="entr" presetSubtype="0"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800" decel="100000"/>
                                        <p:tgtEl>
                                          <p:spTgt spid="41"/>
                                        </p:tgtEl>
                                      </p:cBhvr>
                                    </p:animEffect>
                                    <p:anim calcmode="lin" valueType="num">
                                      <p:cBhvr>
                                        <p:cTn id="69" dur="800" decel="100000" fill="hold"/>
                                        <p:tgtEl>
                                          <p:spTgt spid="41"/>
                                        </p:tgtEl>
                                        <p:attrNameLst>
                                          <p:attrName>style.rotation</p:attrName>
                                        </p:attrNameLst>
                                      </p:cBhvr>
                                      <p:tavLst>
                                        <p:tav tm="0">
                                          <p:val>
                                            <p:fltVal val="-90"/>
                                          </p:val>
                                        </p:tav>
                                        <p:tav tm="100000">
                                          <p:val>
                                            <p:fltVal val="0"/>
                                          </p:val>
                                        </p:tav>
                                      </p:tavLst>
                                    </p:anim>
                                    <p:anim calcmode="lin" valueType="num">
                                      <p:cBhvr>
                                        <p:cTn id="70" dur="800" decel="100000" fill="hold"/>
                                        <p:tgtEl>
                                          <p:spTgt spid="41"/>
                                        </p:tgtEl>
                                        <p:attrNameLst>
                                          <p:attrName>ppt_x</p:attrName>
                                        </p:attrNameLst>
                                      </p:cBhvr>
                                      <p:tavLst>
                                        <p:tav tm="0">
                                          <p:val>
                                            <p:strVal val="#ppt_x+0.4"/>
                                          </p:val>
                                        </p:tav>
                                        <p:tav tm="100000">
                                          <p:val>
                                            <p:strVal val="#ppt_x-0.05"/>
                                          </p:val>
                                        </p:tav>
                                      </p:tavLst>
                                    </p:anim>
                                    <p:anim calcmode="lin" valueType="num">
                                      <p:cBhvr>
                                        <p:cTn id="71" dur="800" decel="100000" fill="hold"/>
                                        <p:tgtEl>
                                          <p:spTgt spid="41"/>
                                        </p:tgtEl>
                                        <p:attrNameLst>
                                          <p:attrName>ppt_y</p:attrName>
                                        </p:attrNameLst>
                                      </p:cBhvr>
                                      <p:tavLst>
                                        <p:tav tm="0">
                                          <p:val>
                                            <p:strVal val="#ppt_y-0.4"/>
                                          </p:val>
                                        </p:tav>
                                        <p:tav tm="100000">
                                          <p:val>
                                            <p:strVal val="#ppt_y+0.1"/>
                                          </p:val>
                                        </p:tav>
                                      </p:tavLst>
                                    </p:anim>
                                    <p:anim calcmode="lin" valueType="num">
                                      <p:cBhvr>
                                        <p:cTn id="72" dur="200" accel="100000" fill="hold">
                                          <p:stCondLst>
                                            <p:cond delay="800"/>
                                          </p:stCondLst>
                                        </p:cTn>
                                        <p:tgtEl>
                                          <p:spTgt spid="41"/>
                                        </p:tgtEl>
                                        <p:attrNameLst>
                                          <p:attrName>ppt_x</p:attrName>
                                        </p:attrNameLst>
                                      </p:cBhvr>
                                      <p:tavLst>
                                        <p:tav tm="0">
                                          <p:val>
                                            <p:strVal val="#ppt_x-0.05"/>
                                          </p:val>
                                        </p:tav>
                                        <p:tav tm="100000">
                                          <p:val>
                                            <p:strVal val="#ppt_x"/>
                                          </p:val>
                                        </p:tav>
                                      </p:tavLst>
                                    </p:anim>
                                    <p:anim calcmode="lin" valueType="num">
                                      <p:cBhvr>
                                        <p:cTn id="73" dur="200" accel="100000" fill="hold">
                                          <p:stCondLst>
                                            <p:cond delay="800"/>
                                          </p:stCondLst>
                                        </p:cTn>
                                        <p:tgtEl>
                                          <p:spTgt spid="41"/>
                                        </p:tgtEl>
                                        <p:attrNameLst>
                                          <p:attrName>ppt_y</p:attrName>
                                        </p:attrNameLst>
                                      </p:cBhvr>
                                      <p:tavLst>
                                        <p:tav tm="0">
                                          <p:val>
                                            <p:strVal val="#ppt_y+0.1"/>
                                          </p:val>
                                        </p:tav>
                                        <p:tav tm="100000">
                                          <p:val>
                                            <p:strVal val="#ppt_y"/>
                                          </p:val>
                                        </p:tav>
                                      </p:tavLst>
                                    </p:anim>
                                  </p:childTnLst>
                                </p:cTn>
                              </p:par>
                              <p:par>
                                <p:cTn id="74" presetID="30" presetClass="entr" presetSubtype="0"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800" decel="100000"/>
                                        <p:tgtEl>
                                          <p:spTgt spid="42"/>
                                        </p:tgtEl>
                                      </p:cBhvr>
                                    </p:animEffect>
                                    <p:anim calcmode="lin" valueType="num">
                                      <p:cBhvr>
                                        <p:cTn id="77" dur="800" decel="100000" fill="hold"/>
                                        <p:tgtEl>
                                          <p:spTgt spid="42"/>
                                        </p:tgtEl>
                                        <p:attrNameLst>
                                          <p:attrName>style.rotation</p:attrName>
                                        </p:attrNameLst>
                                      </p:cBhvr>
                                      <p:tavLst>
                                        <p:tav tm="0">
                                          <p:val>
                                            <p:fltVal val="-90"/>
                                          </p:val>
                                        </p:tav>
                                        <p:tav tm="100000">
                                          <p:val>
                                            <p:fltVal val="0"/>
                                          </p:val>
                                        </p:tav>
                                      </p:tavLst>
                                    </p:anim>
                                    <p:anim calcmode="lin" valueType="num">
                                      <p:cBhvr>
                                        <p:cTn id="78" dur="800" decel="100000" fill="hold"/>
                                        <p:tgtEl>
                                          <p:spTgt spid="42"/>
                                        </p:tgtEl>
                                        <p:attrNameLst>
                                          <p:attrName>ppt_x</p:attrName>
                                        </p:attrNameLst>
                                      </p:cBhvr>
                                      <p:tavLst>
                                        <p:tav tm="0">
                                          <p:val>
                                            <p:strVal val="#ppt_x+0.4"/>
                                          </p:val>
                                        </p:tav>
                                        <p:tav tm="100000">
                                          <p:val>
                                            <p:strVal val="#ppt_x-0.05"/>
                                          </p:val>
                                        </p:tav>
                                      </p:tavLst>
                                    </p:anim>
                                    <p:anim calcmode="lin" valueType="num">
                                      <p:cBhvr>
                                        <p:cTn id="79" dur="800" decel="100000" fill="hold"/>
                                        <p:tgtEl>
                                          <p:spTgt spid="42"/>
                                        </p:tgtEl>
                                        <p:attrNameLst>
                                          <p:attrName>ppt_y</p:attrName>
                                        </p:attrNameLst>
                                      </p:cBhvr>
                                      <p:tavLst>
                                        <p:tav tm="0">
                                          <p:val>
                                            <p:strVal val="#ppt_y-0.4"/>
                                          </p:val>
                                        </p:tav>
                                        <p:tav tm="100000">
                                          <p:val>
                                            <p:strVal val="#ppt_y+0.1"/>
                                          </p:val>
                                        </p:tav>
                                      </p:tavLst>
                                    </p:anim>
                                    <p:anim calcmode="lin" valueType="num">
                                      <p:cBhvr>
                                        <p:cTn id="80" dur="200" accel="100000" fill="hold">
                                          <p:stCondLst>
                                            <p:cond delay="800"/>
                                          </p:stCondLst>
                                        </p:cTn>
                                        <p:tgtEl>
                                          <p:spTgt spid="42"/>
                                        </p:tgtEl>
                                        <p:attrNameLst>
                                          <p:attrName>ppt_x</p:attrName>
                                        </p:attrNameLst>
                                      </p:cBhvr>
                                      <p:tavLst>
                                        <p:tav tm="0">
                                          <p:val>
                                            <p:strVal val="#ppt_x-0.05"/>
                                          </p:val>
                                        </p:tav>
                                        <p:tav tm="100000">
                                          <p:val>
                                            <p:strVal val="#ppt_x"/>
                                          </p:val>
                                        </p:tav>
                                      </p:tavLst>
                                    </p:anim>
                                    <p:anim calcmode="lin" valueType="num">
                                      <p:cBhvr>
                                        <p:cTn id="81" dur="200" accel="100000" fill="hold">
                                          <p:stCondLst>
                                            <p:cond delay="800"/>
                                          </p:stCondLst>
                                        </p:cTn>
                                        <p:tgtEl>
                                          <p:spTgt spid="42"/>
                                        </p:tgtEl>
                                        <p:attrNameLst>
                                          <p:attrName>ppt_y</p:attrName>
                                        </p:attrNameLst>
                                      </p:cBhvr>
                                      <p:tavLst>
                                        <p:tav tm="0">
                                          <p:val>
                                            <p:strVal val="#ppt_y+0.1"/>
                                          </p:val>
                                        </p:tav>
                                        <p:tav tm="100000">
                                          <p:val>
                                            <p:strVal val="#ppt_y"/>
                                          </p:val>
                                        </p:tav>
                                      </p:tavLst>
                                    </p:anim>
                                  </p:childTnLst>
                                </p:cTn>
                              </p:par>
                              <p:par>
                                <p:cTn id="82" presetID="30" presetClass="entr" presetSubtype="0" fill="hold" nodeType="with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fade">
                                      <p:cBhvr>
                                        <p:cTn id="84" dur="800" decel="100000"/>
                                        <p:tgtEl>
                                          <p:spTgt spid="43"/>
                                        </p:tgtEl>
                                      </p:cBhvr>
                                    </p:animEffect>
                                    <p:anim calcmode="lin" valueType="num">
                                      <p:cBhvr>
                                        <p:cTn id="85" dur="800" decel="100000" fill="hold"/>
                                        <p:tgtEl>
                                          <p:spTgt spid="43"/>
                                        </p:tgtEl>
                                        <p:attrNameLst>
                                          <p:attrName>style.rotation</p:attrName>
                                        </p:attrNameLst>
                                      </p:cBhvr>
                                      <p:tavLst>
                                        <p:tav tm="0">
                                          <p:val>
                                            <p:fltVal val="-90"/>
                                          </p:val>
                                        </p:tav>
                                        <p:tav tm="100000">
                                          <p:val>
                                            <p:fltVal val="0"/>
                                          </p:val>
                                        </p:tav>
                                      </p:tavLst>
                                    </p:anim>
                                    <p:anim calcmode="lin" valueType="num">
                                      <p:cBhvr>
                                        <p:cTn id="86" dur="800" decel="100000" fill="hold"/>
                                        <p:tgtEl>
                                          <p:spTgt spid="43"/>
                                        </p:tgtEl>
                                        <p:attrNameLst>
                                          <p:attrName>ppt_x</p:attrName>
                                        </p:attrNameLst>
                                      </p:cBhvr>
                                      <p:tavLst>
                                        <p:tav tm="0">
                                          <p:val>
                                            <p:strVal val="#ppt_x+0.4"/>
                                          </p:val>
                                        </p:tav>
                                        <p:tav tm="100000">
                                          <p:val>
                                            <p:strVal val="#ppt_x-0.05"/>
                                          </p:val>
                                        </p:tav>
                                      </p:tavLst>
                                    </p:anim>
                                    <p:anim calcmode="lin" valueType="num">
                                      <p:cBhvr>
                                        <p:cTn id="87" dur="800" decel="100000" fill="hold"/>
                                        <p:tgtEl>
                                          <p:spTgt spid="43"/>
                                        </p:tgtEl>
                                        <p:attrNameLst>
                                          <p:attrName>ppt_y</p:attrName>
                                        </p:attrNameLst>
                                      </p:cBhvr>
                                      <p:tavLst>
                                        <p:tav tm="0">
                                          <p:val>
                                            <p:strVal val="#ppt_y-0.4"/>
                                          </p:val>
                                        </p:tav>
                                        <p:tav tm="100000">
                                          <p:val>
                                            <p:strVal val="#ppt_y+0.1"/>
                                          </p:val>
                                        </p:tav>
                                      </p:tavLst>
                                    </p:anim>
                                    <p:anim calcmode="lin" valueType="num">
                                      <p:cBhvr>
                                        <p:cTn id="88" dur="200" accel="100000" fill="hold">
                                          <p:stCondLst>
                                            <p:cond delay="800"/>
                                          </p:stCondLst>
                                        </p:cTn>
                                        <p:tgtEl>
                                          <p:spTgt spid="43"/>
                                        </p:tgtEl>
                                        <p:attrNameLst>
                                          <p:attrName>ppt_x</p:attrName>
                                        </p:attrNameLst>
                                      </p:cBhvr>
                                      <p:tavLst>
                                        <p:tav tm="0">
                                          <p:val>
                                            <p:strVal val="#ppt_x-0.05"/>
                                          </p:val>
                                        </p:tav>
                                        <p:tav tm="100000">
                                          <p:val>
                                            <p:strVal val="#ppt_x"/>
                                          </p:val>
                                        </p:tav>
                                      </p:tavLst>
                                    </p:anim>
                                    <p:anim calcmode="lin" valueType="num">
                                      <p:cBhvr>
                                        <p:cTn id="89" dur="200" accel="100000" fill="hold">
                                          <p:stCondLst>
                                            <p:cond delay="800"/>
                                          </p:stCondLst>
                                        </p:cTn>
                                        <p:tgtEl>
                                          <p:spTgt spid="43"/>
                                        </p:tgtEl>
                                        <p:attrNameLst>
                                          <p:attrName>ppt_y</p:attrName>
                                        </p:attrNameLst>
                                      </p:cBhvr>
                                      <p:tavLst>
                                        <p:tav tm="0">
                                          <p:val>
                                            <p:strVal val="#ppt_y+0.1"/>
                                          </p:val>
                                        </p:tav>
                                        <p:tav tm="100000">
                                          <p:val>
                                            <p:strVal val="#ppt_y"/>
                                          </p:val>
                                        </p:tav>
                                      </p:tavLst>
                                    </p:anim>
                                  </p:childTnLst>
                                </p:cTn>
                              </p:par>
                              <p:par>
                                <p:cTn id="90" presetID="30" presetClass="entr" presetSubtype="0" fill="hold" nodeType="with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fade">
                                      <p:cBhvr>
                                        <p:cTn id="92" dur="800" decel="100000"/>
                                        <p:tgtEl>
                                          <p:spTgt spid="44"/>
                                        </p:tgtEl>
                                      </p:cBhvr>
                                    </p:animEffect>
                                    <p:anim calcmode="lin" valueType="num">
                                      <p:cBhvr>
                                        <p:cTn id="93" dur="800" decel="100000" fill="hold"/>
                                        <p:tgtEl>
                                          <p:spTgt spid="44"/>
                                        </p:tgtEl>
                                        <p:attrNameLst>
                                          <p:attrName>style.rotation</p:attrName>
                                        </p:attrNameLst>
                                      </p:cBhvr>
                                      <p:tavLst>
                                        <p:tav tm="0">
                                          <p:val>
                                            <p:fltVal val="-90"/>
                                          </p:val>
                                        </p:tav>
                                        <p:tav tm="100000">
                                          <p:val>
                                            <p:fltVal val="0"/>
                                          </p:val>
                                        </p:tav>
                                      </p:tavLst>
                                    </p:anim>
                                    <p:anim calcmode="lin" valueType="num">
                                      <p:cBhvr>
                                        <p:cTn id="94" dur="800" decel="100000" fill="hold"/>
                                        <p:tgtEl>
                                          <p:spTgt spid="44"/>
                                        </p:tgtEl>
                                        <p:attrNameLst>
                                          <p:attrName>ppt_x</p:attrName>
                                        </p:attrNameLst>
                                      </p:cBhvr>
                                      <p:tavLst>
                                        <p:tav tm="0">
                                          <p:val>
                                            <p:strVal val="#ppt_x+0.4"/>
                                          </p:val>
                                        </p:tav>
                                        <p:tav tm="100000">
                                          <p:val>
                                            <p:strVal val="#ppt_x-0.05"/>
                                          </p:val>
                                        </p:tav>
                                      </p:tavLst>
                                    </p:anim>
                                    <p:anim calcmode="lin" valueType="num">
                                      <p:cBhvr>
                                        <p:cTn id="95" dur="800" decel="100000" fill="hold"/>
                                        <p:tgtEl>
                                          <p:spTgt spid="44"/>
                                        </p:tgtEl>
                                        <p:attrNameLst>
                                          <p:attrName>ppt_y</p:attrName>
                                        </p:attrNameLst>
                                      </p:cBhvr>
                                      <p:tavLst>
                                        <p:tav tm="0">
                                          <p:val>
                                            <p:strVal val="#ppt_y-0.4"/>
                                          </p:val>
                                        </p:tav>
                                        <p:tav tm="100000">
                                          <p:val>
                                            <p:strVal val="#ppt_y+0.1"/>
                                          </p:val>
                                        </p:tav>
                                      </p:tavLst>
                                    </p:anim>
                                    <p:anim calcmode="lin" valueType="num">
                                      <p:cBhvr>
                                        <p:cTn id="96" dur="200" accel="100000" fill="hold">
                                          <p:stCondLst>
                                            <p:cond delay="800"/>
                                          </p:stCondLst>
                                        </p:cTn>
                                        <p:tgtEl>
                                          <p:spTgt spid="44"/>
                                        </p:tgtEl>
                                        <p:attrNameLst>
                                          <p:attrName>ppt_x</p:attrName>
                                        </p:attrNameLst>
                                      </p:cBhvr>
                                      <p:tavLst>
                                        <p:tav tm="0">
                                          <p:val>
                                            <p:strVal val="#ppt_x-0.05"/>
                                          </p:val>
                                        </p:tav>
                                        <p:tav tm="100000">
                                          <p:val>
                                            <p:strVal val="#ppt_x"/>
                                          </p:val>
                                        </p:tav>
                                      </p:tavLst>
                                    </p:anim>
                                    <p:anim calcmode="lin" valueType="num">
                                      <p:cBhvr>
                                        <p:cTn id="97" dur="200" accel="100000" fill="hold">
                                          <p:stCondLst>
                                            <p:cond delay="800"/>
                                          </p:stCondLst>
                                        </p:cTn>
                                        <p:tgtEl>
                                          <p:spTgt spid="44"/>
                                        </p:tgtEl>
                                        <p:attrNameLst>
                                          <p:attrName>ppt_y</p:attrName>
                                        </p:attrNameLst>
                                      </p:cBhvr>
                                      <p:tavLst>
                                        <p:tav tm="0">
                                          <p:val>
                                            <p:strVal val="#ppt_y+0.1"/>
                                          </p:val>
                                        </p:tav>
                                        <p:tav tm="100000">
                                          <p:val>
                                            <p:strVal val="#ppt_y"/>
                                          </p:val>
                                        </p:tav>
                                      </p:tavLst>
                                    </p:anim>
                                  </p:childTnLst>
                                </p:cTn>
                              </p:par>
                              <p:par>
                                <p:cTn id="98" presetID="30" presetClass="entr" presetSubtype="0" fill="hold" grpId="0" nodeType="withEffect">
                                  <p:stCondLst>
                                    <p:cond delay="0"/>
                                  </p:stCondLst>
                                  <p:childTnLst>
                                    <p:set>
                                      <p:cBhvr>
                                        <p:cTn id="99" dur="1" fill="hold">
                                          <p:stCondLst>
                                            <p:cond delay="0"/>
                                          </p:stCondLst>
                                        </p:cTn>
                                        <p:tgtEl>
                                          <p:spTgt spid="55"/>
                                        </p:tgtEl>
                                        <p:attrNameLst>
                                          <p:attrName>style.visibility</p:attrName>
                                        </p:attrNameLst>
                                      </p:cBhvr>
                                      <p:to>
                                        <p:strVal val="visible"/>
                                      </p:to>
                                    </p:set>
                                    <p:animEffect transition="in" filter="fade">
                                      <p:cBhvr>
                                        <p:cTn id="100" dur="800" decel="100000"/>
                                        <p:tgtEl>
                                          <p:spTgt spid="55"/>
                                        </p:tgtEl>
                                      </p:cBhvr>
                                    </p:animEffect>
                                    <p:anim calcmode="lin" valueType="num">
                                      <p:cBhvr>
                                        <p:cTn id="101" dur="800" decel="100000" fill="hold"/>
                                        <p:tgtEl>
                                          <p:spTgt spid="55"/>
                                        </p:tgtEl>
                                        <p:attrNameLst>
                                          <p:attrName>style.rotation</p:attrName>
                                        </p:attrNameLst>
                                      </p:cBhvr>
                                      <p:tavLst>
                                        <p:tav tm="0">
                                          <p:val>
                                            <p:fltVal val="-90"/>
                                          </p:val>
                                        </p:tav>
                                        <p:tav tm="100000">
                                          <p:val>
                                            <p:fltVal val="0"/>
                                          </p:val>
                                        </p:tav>
                                      </p:tavLst>
                                    </p:anim>
                                    <p:anim calcmode="lin" valueType="num">
                                      <p:cBhvr>
                                        <p:cTn id="102" dur="800" decel="100000" fill="hold"/>
                                        <p:tgtEl>
                                          <p:spTgt spid="55"/>
                                        </p:tgtEl>
                                        <p:attrNameLst>
                                          <p:attrName>ppt_x</p:attrName>
                                        </p:attrNameLst>
                                      </p:cBhvr>
                                      <p:tavLst>
                                        <p:tav tm="0">
                                          <p:val>
                                            <p:strVal val="#ppt_x+0.4"/>
                                          </p:val>
                                        </p:tav>
                                        <p:tav tm="100000">
                                          <p:val>
                                            <p:strVal val="#ppt_x-0.05"/>
                                          </p:val>
                                        </p:tav>
                                      </p:tavLst>
                                    </p:anim>
                                    <p:anim calcmode="lin" valueType="num">
                                      <p:cBhvr>
                                        <p:cTn id="103" dur="800" decel="100000" fill="hold"/>
                                        <p:tgtEl>
                                          <p:spTgt spid="55"/>
                                        </p:tgtEl>
                                        <p:attrNameLst>
                                          <p:attrName>ppt_y</p:attrName>
                                        </p:attrNameLst>
                                      </p:cBhvr>
                                      <p:tavLst>
                                        <p:tav tm="0">
                                          <p:val>
                                            <p:strVal val="#ppt_y-0.4"/>
                                          </p:val>
                                        </p:tav>
                                        <p:tav tm="100000">
                                          <p:val>
                                            <p:strVal val="#ppt_y+0.1"/>
                                          </p:val>
                                        </p:tav>
                                      </p:tavLst>
                                    </p:anim>
                                    <p:anim calcmode="lin" valueType="num">
                                      <p:cBhvr>
                                        <p:cTn id="104" dur="200" accel="100000" fill="hold">
                                          <p:stCondLst>
                                            <p:cond delay="800"/>
                                          </p:stCondLst>
                                        </p:cTn>
                                        <p:tgtEl>
                                          <p:spTgt spid="55"/>
                                        </p:tgtEl>
                                        <p:attrNameLst>
                                          <p:attrName>ppt_x</p:attrName>
                                        </p:attrNameLst>
                                      </p:cBhvr>
                                      <p:tavLst>
                                        <p:tav tm="0">
                                          <p:val>
                                            <p:strVal val="#ppt_x-0.05"/>
                                          </p:val>
                                        </p:tav>
                                        <p:tav tm="100000">
                                          <p:val>
                                            <p:strVal val="#ppt_x"/>
                                          </p:val>
                                        </p:tav>
                                      </p:tavLst>
                                    </p:anim>
                                    <p:anim calcmode="lin" valueType="num">
                                      <p:cBhvr>
                                        <p:cTn id="105" dur="200" accel="100000" fill="hold">
                                          <p:stCondLst>
                                            <p:cond delay="800"/>
                                          </p:stCondLst>
                                        </p:cTn>
                                        <p:tgtEl>
                                          <p:spTgt spid="55"/>
                                        </p:tgtEl>
                                        <p:attrNameLst>
                                          <p:attrName>ppt_y</p:attrName>
                                        </p:attrNameLst>
                                      </p:cBhvr>
                                      <p:tavLst>
                                        <p:tav tm="0">
                                          <p:val>
                                            <p:strVal val="#ppt_y+0.1"/>
                                          </p:val>
                                        </p:tav>
                                        <p:tav tm="100000">
                                          <p:val>
                                            <p:strVal val="#ppt_y"/>
                                          </p:val>
                                        </p:tav>
                                      </p:tavLst>
                                    </p:anim>
                                  </p:childTnLst>
                                </p:cTn>
                              </p:par>
                              <p:par>
                                <p:cTn id="106" presetID="30" presetClass="entr" presetSubtype="0" fill="hold" grpId="0" nodeType="withEffect">
                                  <p:stCondLst>
                                    <p:cond delay="0"/>
                                  </p:stCondLst>
                                  <p:childTnLst>
                                    <p:set>
                                      <p:cBhvr>
                                        <p:cTn id="107" dur="1" fill="hold">
                                          <p:stCondLst>
                                            <p:cond delay="0"/>
                                          </p:stCondLst>
                                        </p:cTn>
                                        <p:tgtEl>
                                          <p:spTgt spid="56"/>
                                        </p:tgtEl>
                                        <p:attrNameLst>
                                          <p:attrName>style.visibility</p:attrName>
                                        </p:attrNameLst>
                                      </p:cBhvr>
                                      <p:to>
                                        <p:strVal val="visible"/>
                                      </p:to>
                                    </p:set>
                                    <p:animEffect transition="in" filter="fade">
                                      <p:cBhvr>
                                        <p:cTn id="108" dur="800" decel="100000"/>
                                        <p:tgtEl>
                                          <p:spTgt spid="56"/>
                                        </p:tgtEl>
                                      </p:cBhvr>
                                    </p:animEffect>
                                    <p:anim calcmode="lin" valueType="num">
                                      <p:cBhvr>
                                        <p:cTn id="109" dur="800" decel="100000" fill="hold"/>
                                        <p:tgtEl>
                                          <p:spTgt spid="56"/>
                                        </p:tgtEl>
                                        <p:attrNameLst>
                                          <p:attrName>style.rotation</p:attrName>
                                        </p:attrNameLst>
                                      </p:cBhvr>
                                      <p:tavLst>
                                        <p:tav tm="0">
                                          <p:val>
                                            <p:fltVal val="-90"/>
                                          </p:val>
                                        </p:tav>
                                        <p:tav tm="100000">
                                          <p:val>
                                            <p:fltVal val="0"/>
                                          </p:val>
                                        </p:tav>
                                      </p:tavLst>
                                    </p:anim>
                                    <p:anim calcmode="lin" valueType="num">
                                      <p:cBhvr>
                                        <p:cTn id="110" dur="800" decel="100000" fill="hold"/>
                                        <p:tgtEl>
                                          <p:spTgt spid="56"/>
                                        </p:tgtEl>
                                        <p:attrNameLst>
                                          <p:attrName>ppt_x</p:attrName>
                                        </p:attrNameLst>
                                      </p:cBhvr>
                                      <p:tavLst>
                                        <p:tav tm="0">
                                          <p:val>
                                            <p:strVal val="#ppt_x+0.4"/>
                                          </p:val>
                                        </p:tav>
                                        <p:tav tm="100000">
                                          <p:val>
                                            <p:strVal val="#ppt_x-0.05"/>
                                          </p:val>
                                        </p:tav>
                                      </p:tavLst>
                                    </p:anim>
                                    <p:anim calcmode="lin" valueType="num">
                                      <p:cBhvr>
                                        <p:cTn id="111" dur="800" decel="100000" fill="hold"/>
                                        <p:tgtEl>
                                          <p:spTgt spid="56"/>
                                        </p:tgtEl>
                                        <p:attrNameLst>
                                          <p:attrName>ppt_y</p:attrName>
                                        </p:attrNameLst>
                                      </p:cBhvr>
                                      <p:tavLst>
                                        <p:tav tm="0">
                                          <p:val>
                                            <p:strVal val="#ppt_y-0.4"/>
                                          </p:val>
                                        </p:tav>
                                        <p:tav tm="100000">
                                          <p:val>
                                            <p:strVal val="#ppt_y+0.1"/>
                                          </p:val>
                                        </p:tav>
                                      </p:tavLst>
                                    </p:anim>
                                    <p:anim calcmode="lin" valueType="num">
                                      <p:cBhvr>
                                        <p:cTn id="112" dur="200" accel="100000" fill="hold">
                                          <p:stCondLst>
                                            <p:cond delay="800"/>
                                          </p:stCondLst>
                                        </p:cTn>
                                        <p:tgtEl>
                                          <p:spTgt spid="56"/>
                                        </p:tgtEl>
                                        <p:attrNameLst>
                                          <p:attrName>ppt_x</p:attrName>
                                        </p:attrNameLst>
                                      </p:cBhvr>
                                      <p:tavLst>
                                        <p:tav tm="0">
                                          <p:val>
                                            <p:strVal val="#ppt_x-0.05"/>
                                          </p:val>
                                        </p:tav>
                                        <p:tav tm="100000">
                                          <p:val>
                                            <p:strVal val="#ppt_x"/>
                                          </p:val>
                                        </p:tav>
                                      </p:tavLst>
                                    </p:anim>
                                    <p:anim calcmode="lin" valueType="num">
                                      <p:cBhvr>
                                        <p:cTn id="113" dur="200" accel="100000" fill="hold">
                                          <p:stCondLst>
                                            <p:cond delay="800"/>
                                          </p:stCondLst>
                                        </p:cTn>
                                        <p:tgtEl>
                                          <p:spTgt spid="56"/>
                                        </p:tgtEl>
                                        <p:attrNameLst>
                                          <p:attrName>ppt_y</p:attrName>
                                        </p:attrNameLst>
                                      </p:cBhvr>
                                      <p:tavLst>
                                        <p:tav tm="0">
                                          <p:val>
                                            <p:strVal val="#ppt_y+0.1"/>
                                          </p:val>
                                        </p:tav>
                                        <p:tav tm="100000">
                                          <p:val>
                                            <p:strVal val="#ppt_y"/>
                                          </p:val>
                                        </p:tav>
                                      </p:tavLst>
                                    </p:anim>
                                  </p:childTnLst>
                                </p:cTn>
                              </p:par>
                              <p:par>
                                <p:cTn id="114" presetID="30" presetClass="entr" presetSubtype="0" fill="hold" nodeType="withEffect">
                                  <p:stCondLst>
                                    <p:cond delay="0"/>
                                  </p:stCondLst>
                                  <p:childTnLst>
                                    <p:set>
                                      <p:cBhvr>
                                        <p:cTn id="115" dur="1" fill="hold">
                                          <p:stCondLst>
                                            <p:cond delay="0"/>
                                          </p:stCondLst>
                                        </p:cTn>
                                        <p:tgtEl>
                                          <p:spTgt spid="57"/>
                                        </p:tgtEl>
                                        <p:attrNameLst>
                                          <p:attrName>style.visibility</p:attrName>
                                        </p:attrNameLst>
                                      </p:cBhvr>
                                      <p:to>
                                        <p:strVal val="visible"/>
                                      </p:to>
                                    </p:set>
                                    <p:animEffect transition="in" filter="fade">
                                      <p:cBhvr>
                                        <p:cTn id="116" dur="800" decel="100000"/>
                                        <p:tgtEl>
                                          <p:spTgt spid="57"/>
                                        </p:tgtEl>
                                      </p:cBhvr>
                                    </p:animEffect>
                                    <p:anim calcmode="lin" valueType="num">
                                      <p:cBhvr>
                                        <p:cTn id="117" dur="800" decel="100000" fill="hold"/>
                                        <p:tgtEl>
                                          <p:spTgt spid="57"/>
                                        </p:tgtEl>
                                        <p:attrNameLst>
                                          <p:attrName>style.rotation</p:attrName>
                                        </p:attrNameLst>
                                      </p:cBhvr>
                                      <p:tavLst>
                                        <p:tav tm="0">
                                          <p:val>
                                            <p:fltVal val="-90"/>
                                          </p:val>
                                        </p:tav>
                                        <p:tav tm="100000">
                                          <p:val>
                                            <p:fltVal val="0"/>
                                          </p:val>
                                        </p:tav>
                                      </p:tavLst>
                                    </p:anim>
                                    <p:anim calcmode="lin" valueType="num">
                                      <p:cBhvr>
                                        <p:cTn id="118" dur="800" decel="100000" fill="hold"/>
                                        <p:tgtEl>
                                          <p:spTgt spid="57"/>
                                        </p:tgtEl>
                                        <p:attrNameLst>
                                          <p:attrName>ppt_x</p:attrName>
                                        </p:attrNameLst>
                                      </p:cBhvr>
                                      <p:tavLst>
                                        <p:tav tm="0">
                                          <p:val>
                                            <p:strVal val="#ppt_x+0.4"/>
                                          </p:val>
                                        </p:tav>
                                        <p:tav tm="100000">
                                          <p:val>
                                            <p:strVal val="#ppt_x-0.05"/>
                                          </p:val>
                                        </p:tav>
                                      </p:tavLst>
                                    </p:anim>
                                    <p:anim calcmode="lin" valueType="num">
                                      <p:cBhvr>
                                        <p:cTn id="119" dur="800" decel="100000" fill="hold"/>
                                        <p:tgtEl>
                                          <p:spTgt spid="57"/>
                                        </p:tgtEl>
                                        <p:attrNameLst>
                                          <p:attrName>ppt_y</p:attrName>
                                        </p:attrNameLst>
                                      </p:cBhvr>
                                      <p:tavLst>
                                        <p:tav tm="0">
                                          <p:val>
                                            <p:strVal val="#ppt_y-0.4"/>
                                          </p:val>
                                        </p:tav>
                                        <p:tav tm="100000">
                                          <p:val>
                                            <p:strVal val="#ppt_y+0.1"/>
                                          </p:val>
                                        </p:tav>
                                      </p:tavLst>
                                    </p:anim>
                                    <p:anim calcmode="lin" valueType="num">
                                      <p:cBhvr>
                                        <p:cTn id="120" dur="200" accel="100000" fill="hold">
                                          <p:stCondLst>
                                            <p:cond delay="800"/>
                                          </p:stCondLst>
                                        </p:cTn>
                                        <p:tgtEl>
                                          <p:spTgt spid="57"/>
                                        </p:tgtEl>
                                        <p:attrNameLst>
                                          <p:attrName>ppt_x</p:attrName>
                                        </p:attrNameLst>
                                      </p:cBhvr>
                                      <p:tavLst>
                                        <p:tav tm="0">
                                          <p:val>
                                            <p:strVal val="#ppt_x-0.05"/>
                                          </p:val>
                                        </p:tav>
                                        <p:tav tm="100000">
                                          <p:val>
                                            <p:strVal val="#ppt_x"/>
                                          </p:val>
                                        </p:tav>
                                      </p:tavLst>
                                    </p:anim>
                                    <p:anim calcmode="lin" valueType="num">
                                      <p:cBhvr>
                                        <p:cTn id="121" dur="200" accel="100000" fill="hold">
                                          <p:stCondLst>
                                            <p:cond delay="800"/>
                                          </p:stCondLst>
                                        </p:cTn>
                                        <p:tgtEl>
                                          <p:spTgt spid="57"/>
                                        </p:tgtEl>
                                        <p:attrNameLst>
                                          <p:attrName>ppt_y</p:attrName>
                                        </p:attrNameLst>
                                      </p:cBhvr>
                                      <p:tavLst>
                                        <p:tav tm="0">
                                          <p:val>
                                            <p:strVal val="#ppt_y+0.1"/>
                                          </p:val>
                                        </p:tav>
                                        <p:tav tm="100000">
                                          <p:val>
                                            <p:strVal val="#ppt_y"/>
                                          </p:val>
                                        </p:tav>
                                      </p:tavLst>
                                    </p:anim>
                                  </p:childTnLst>
                                </p:cTn>
                              </p:par>
                              <p:par>
                                <p:cTn id="122" presetID="30" presetClass="entr" presetSubtype="0" fill="hold" nodeType="withEffect">
                                  <p:stCondLst>
                                    <p:cond delay="0"/>
                                  </p:stCondLst>
                                  <p:childTnLst>
                                    <p:set>
                                      <p:cBhvr>
                                        <p:cTn id="123" dur="1" fill="hold">
                                          <p:stCondLst>
                                            <p:cond delay="0"/>
                                          </p:stCondLst>
                                        </p:cTn>
                                        <p:tgtEl>
                                          <p:spTgt spid="58"/>
                                        </p:tgtEl>
                                        <p:attrNameLst>
                                          <p:attrName>style.visibility</p:attrName>
                                        </p:attrNameLst>
                                      </p:cBhvr>
                                      <p:to>
                                        <p:strVal val="visible"/>
                                      </p:to>
                                    </p:set>
                                    <p:animEffect transition="in" filter="fade">
                                      <p:cBhvr>
                                        <p:cTn id="124" dur="800" decel="100000"/>
                                        <p:tgtEl>
                                          <p:spTgt spid="58"/>
                                        </p:tgtEl>
                                      </p:cBhvr>
                                    </p:animEffect>
                                    <p:anim calcmode="lin" valueType="num">
                                      <p:cBhvr>
                                        <p:cTn id="125" dur="800" decel="100000" fill="hold"/>
                                        <p:tgtEl>
                                          <p:spTgt spid="58"/>
                                        </p:tgtEl>
                                        <p:attrNameLst>
                                          <p:attrName>style.rotation</p:attrName>
                                        </p:attrNameLst>
                                      </p:cBhvr>
                                      <p:tavLst>
                                        <p:tav tm="0">
                                          <p:val>
                                            <p:fltVal val="-90"/>
                                          </p:val>
                                        </p:tav>
                                        <p:tav tm="100000">
                                          <p:val>
                                            <p:fltVal val="0"/>
                                          </p:val>
                                        </p:tav>
                                      </p:tavLst>
                                    </p:anim>
                                    <p:anim calcmode="lin" valueType="num">
                                      <p:cBhvr>
                                        <p:cTn id="126" dur="800" decel="100000" fill="hold"/>
                                        <p:tgtEl>
                                          <p:spTgt spid="58"/>
                                        </p:tgtEl>
                                        <p:attrNameLst>
                                          <p:attrName>ppt_x</p:attrName>
                                        </p:attrNameLst>
                                      </p:cBhvr>
                                      <p:tavLst>
                                        <p:tav tm="0">
                                          <p:val>
                                            <p:strVal val="#ppt_x+0.4"/>
                                          </p:val>
                                        </p:tav>
                                        <p:tav tm="100000">
                                          <p:val>
                                            <p:strVal val="#ppt_x-0.05"/>
                                          </p:val>
                                        </p:tav>
                                      </p:tavLst>
                                    </p:anim>
                                    <p:anim calcmode="lin" valueType="num">
                                      <p:cBhvr>
                                        <p:cTn id="127" dur="800" decel="100000" fill="hold"/>
                                        <p:tgtEl>
                                          <p:spTgt spid="58"/>
                                        </p:tgtEl>
                                        <p:attrNameLst>
                                          <p:attrName>ppt_y</p:attrName>
                                        </p:attrNameLst>
                                      </p:cBhvr>
                                      <p:tavLst>
                                        <p:tav tm="0">
                                          <p:val>
                                            <p:strVal val="#ppt_y-0.4"/>
                                          </p:val>
                                        </p:tav>
                                        <p:tav tm="100000">
                                          <p:val>
                                            <p:strVal val="#ppt_y+0.1"/>
                                          </p:val>
                                        </p:tav>
                                      </p:tavLst>
                                    </p:anim>
                                    <p:anim calcmode="lin" valueType="num">
                                      <p:cBhvr>
                                        <p:cTn id="128" dur="200" accel="100000" fill="hold">
                                          <p:stCondLst>
                                            <p:cond delay="800"/>
                                          </p:stCondLst>
                                        </p:cTn>
                                        <p:tgtEl>
                                          <p:spTgt spid="58"/>
                                        </p:tgtEl>
                                        <p:attrNameLst>
                                          <p:attrName>ppt_x</p:attrName>
                                        </p:attrNameLst>
                                      </p:cBhvr>
                                      <p:tavLst>
                                        <p:tav tm="0">
                                          <p:val>
                                            <p:strVal val="#ppt_x-0.05"/>
                                          </p:val>
                                        </p:tav>
                                        <p:tav tm="100000">
                                          <p:val>
                                            <p:strVal val="#ppt_x"/>
                                          </p:val>
                                        </p:tav>
                                      </p:tavLst>
                                    </p:anim>
                                    <p:anim calcmode="lin" valueType="num">
                                      <p:cBhvr>
                                        <p:cTn id="129" dur="200" accel="100000" fill="hold">
                                          <p:stCondLst>
                                            <p:cond delay="800"/>
                                          </p:stCondLst>
                                        </p:cTn>
                                        <p:tgtEl>
                                          <p:spTgt spid="58"/>
                                        </p:tgtEl>
                                        <p:attrNameLst>
                                          <p:attrName>ppt_y</p:attrName>
                                        </p:attrNameLst>
                                      </p:cBhvr>
                                      <p:tavLst>
                                        <p:tav tm="0">
                                          <p:val>
                                            <p:strVal val="#ppt_y+0.1"/>
                                          </p:val>
                                        </p:tav>
                                        <p:tav tm="100000">
                                          <p:val>
                                            <p:strVal val="#ppt_y"/>
                                          </p:val>
                                        </p:tav>
                                      </p:tavLst>
                                    </p:anim>
                                  </p:childTnLst>
                                </p:cTn>
                              </p:par>
                              <p:par>
                                <p:cTn id="130" presetID="30" presetClass="entr" presetSubtype="0" fill="hold" grpId="0" nodeType="withEffect">
                                  <p:stCondLst>
                                    <p:cond delay="0"/>
                                  </p:stCondLst>
                                  <p:childTnLst>
                                    <p:set>
                                      <p:cBhvr>
                                        <p:cTn id="131" dur="1" fill="hold">
                                          <p:stCondLst>
                                            <p:cond delay="0"/>
                                          </p:stCondLst>
                                        </p:cTn>
                                        <p:tgtEl>
                                          <p:spTgt spid="69"/>
                                        </p:tgtEl>
                                        <p:attrNameLst>
                                          <p:attrName>style.visibility</p:attrName>
                                        </p:attrNameLst>
                                      </p:cBhvr>
                                      <p:to>
                                        <p:strVal val="visible"/>
                                      </p:to>
                                    </p:set>
                                    <p:animEffect transition="in" filter="fade">
                                      <p:cBhvr>
                                        <p:cTn id="132" dur="800" decel="100000"/>
                                        <p:tgtEl>
                                          <p:spTgt spid="69"/>
                                        </p:tgtEl>
                                      </p:cBhvr>
                                    </p:animEffect>
                                    <p:anim calcmode="lin" valueType="num">
                                      <p:cBhvr>
                                        <p:cTn id="133" dur="800" decel="100000" fill="hold"/>
                                        <p:tgtEl>
                                          <p:spTgt spid="69"/>
                                        </p:tgtEl>
                                        <p:attrNameLst>
                                          <p:attrName>style.rotation</p:attrName>
                                        </p:attrNameLst>
                                      </p:cBhvr>
                                      <p:tavLst>
                                        <p:tav tm="0">
                                          <p:val>
                                            <p:fltVal val="-90"/>
                                          </p:val>
                                        </p:tav>
                                        <p:tav tm="100000">
                                          <p:val>
                                            <p:fltVal val="0"/>
                                          </p:val>
                                        </p:tav>
                                      </p:tavLst>
                                    </p:anim>
                                    <p:anim calcmode="lin" valueType="num">
                                      <p:cBhvr>
                                        <p:cTn id="134" dur="800" decel="100000" fill="hold"/>
                                        <p:tgtEl>
                                          <p:spTgt spid="69"/>
                                        </p:tgtEl>
                                        <p:attrNameLst>
                                          <p:attrName>ppt_x</p:attrName>
                                        </p:attrNameLst>
                                      </p:cBhvr>
                                      <p:tavLst>
                                        <p:tav tm="0">
                                          <p:val>
                                            <p:strVal val="#ppt_x+0.4"/>
                                          </p:val>
                                        </p:tav>
                                        <p:tav tm="100000">
                                          <p:val>
                                            <p:strVal val="#ppt_x-0.05"/>
                                          </p:val>
                                        </p:tav>
                                      </p:tavLst>
                                    </p:anim>
                                    <p:anim calcmode="lin" valueType="num">
                                      <p:cBhvr>
                                        <p:cTn id="135" dur="800" decel="100000" fill="hold"/>
                                        <p:tgtEl>
                                          <p:spTgt spid="69"/>
                                        </p:tgtEl>
                                        <p:attrNameLst>
                                          <p:attrName>ppt_y</p:attrName>
                                        </p:attrNameLst>
                                      </p:cBhvr>
                                      <p:tavLst>
                                        <p:tav tm="0">
                                          <p:val>
                                            <p:strVal val="#ppt_y-0.4"/>
                                          </p:val>
                                        </p:tav>
                                        <p:tav tm="100000">
                                          <p:val>
                                            <p:strVal val="#ppt_y+0.1"/>
                                          </p:val>
                                        </p:tav>
                                      </p:tavLst>
                                    </p:anim>
                                    <p:anim calcmode="lin" valueType="num">
                                      <p:cBhvr>
                                        <p:cTn id="136" dur="200" accel="100000" fill="hold">
                                          <p:stCondLst>
                                            <p:cond delay="800"/>
                                          </p:stCondLst>
                                        </p:cTn>
                                        <p:tgtEl>
                                          <p:spTgt spid="69"/>
                                        </p:tgtEl>
                                        <p:attrNameLst>
                                          <p:attrName>ppt_x</p:attrName>
                                        </p:attrNameLst>
                                      </p:cBhvr>
                                      <p:tavLst>
                                        <p:tav tm="0">
                                          <p:val>
                                            <p:strVal val="#ppt_x-0.05"/>
                                          </p:val>
                                        </p:tav>
                                        <p:tav tm="100000">
                                          <p:val>
                                            <p:strVal val="#ppt_x"/>
                                          </p:val>
                                        </p:tav>
                                      </p:tavLst>
                                    </p:anim>
                                    <p:anim calcmode="lin" valueType="num">
                                      <p:cBhvr>
                                        <p:cTn id="137" dur="200" accel="100000" fill="hold">
                                          <p:stCondLst>
                                            <p:cond delay="800"/>
                                          </p:stCondLst>
                                        </p:cTn>
                                        <p:tgtEl>
                                          <p:spTgt spid="69"/>
                                        </p:tgtEl>
                                        <p:attrNameLst>
                                          <p:attrName>ppt_y</p:attrName>
                                        </p:attrNameLst>
                                      </p:cBhvr>
                                      <p:tavLst>
                                        <p:tav tm="0">
                                          <p:val>
                                            <p:strVal val="#ppt_y+0.1"/>
                                          </p:val>
                                        </p:tav>
                                        <p:tav tm="100000">
                                          <p:val>
                                            <p:strVal val="#ppt_y"/>
                                          </p:val>
                                        </p:tav>
                                      </p:tavLst>
                                    </p:anim>
                                  </p:childTnLst>
                                </p:cTn>
                              </p:par>
                              <p:par>
                                <p:cTn id="138" presetID="30" presetClass="entr" presetSubtype="0" fill="hold" grpId="0" nodeType="withEffect">
                                  <p:stCondLst>
                                    <p:cond delay="0"/>
                                  </p:stCondLst>
                                  <p:childTnLst>
                                    <p:set>
                                      <p:cBhvr>
                                        <p:cTn id="139" dur="1" fill="hold">
                                          <p:stCondLst>
                                            <p:cond delay="0"/>
                                          </p:stCondLst>
                                        </p:cTn>
                                        <p:tgtEl>
                                          <p:spTgt spid="70"/>
                                        </p:tgtEl>
                                        <p:attrNameLst>
                                          <p:attrName>style.visibility</p:attrName>
                                        </p:attrNameLst>
                                      </p:cBhvr>
                                      <p:to>
                                        <p:strVal val="visible"/>
                                      </p:to>
                                    </p:set>
                                    <p:animEffect transition="in" filter="fade">
                                      <p:cBhvr>
                                        <p:cTn id="140" dur="800" decel="100000"/>
                                        <p:tgtEl>
                                          <p:spTgt spid="70"/>
                                        </p:tgtEl>
                                      </p:cBhvr>
                                    </p:animEffect>
                                    <p:anim calcmode="lin" valueType="num">
                                      <p:cBhvr>
                                        <p:cTn id="141" dur="800" decel="100000" fill="hold"/>
                                        <p:tgtEl>
                                          <p:spTgt spid="70"/>
                                        </p:tgtEl>
                                        <p:attrNameLst>
                                          <p:attrName>style.rotation</p:attrName>
                                        </p:attrNameLst>
                                      </p:cBhvr>
                                      <p:tavLst>
                                        <p:tav tm="0">
                                          <p:val>
                                            <p:fltVal val="-90"/>
                                          </p:val>
                                        </p:tav>
                                        <p:tav tm="100000">
                                          <p:val>
                                            <p:fltVal val="0"/>
                                          </p:val>
                                        </p:tav>
                                      </p:tavLst>
                                    </p:anim>
                                    <p:anim calcmode="lin" valueType="num">
                                      <p:cBhvr>
                                        <p:cTn id="142" dur="800" decel="100000" fill="hold"/>
                                        <p:tgtEl>
                                          <p:spTgt spid="70"/>
                                        </p:tgtEl>
                                        <p:attrNameLst>
                                          <p:attrName>ppt_x</p:attrName>
                                        </p:attrNameLst>
                                      </p:cBhvr>
                                      <p:tavLst>
                                        <p:tav tm="0">
                                          <p:val>
                                            <p:strVal val="#ppt_x+0.4"/>
                                          </p:val>
                                        </p:tav>
                                        <p:tav tm="100000">
                                          <p:val>
                                            <p:strVal val="#ppt_x-0.05"/>
                                          </p:val>
                                        </p:tav>
                                      </p:tavLst>
                                    </p:anim>
                                    <p:anim calcmode="lin" valueType="num">
                                      <p:cBhvr>
                                        <p:cTn id="143" dur="800" decel="100000" fill="hold"/>
                                        <p:tgtEl>
                                          <p:spTgt spid="70"/>
                                        </p:tgtEl>
                                        <p:attrNameLst>
                                          <p:attrName>ppt_y</p:attrName>
                                        </p:attrNameLst>
                                      </p:cBhvr>
                                      <p:tavLst>
                                        <p:tav tm="0">
                                          <p:val>
                                            <p:strVal val="#ppt_y-0.4"/>
                                          </p:val>
                                        </p:tav>
                                        <p:tav tm="100000">
                                          <p:val>
                                            <p:strVal val="#ppt_y+0.1"/>
                                          </p:val>
                                        </p:tav>
                                      </p:tavLst>
                                    </p:anim>
                                    <p:anim calcmode="lin" valueType="num">
                                      <p:cBhvr>
                                        <p:cTn id="144" dur="200" accel="100000" fill="hold">
                                          <p:stCondLst>
                                            <p:cond delay="800"/>
                                          </p:stCondLst>
                                        </p:cTn>
                                        <p:tgtEl>
                                          <p:spTgt spid="70"/>
                                        </p:tgtEl>
                                        <p:attrNameLst>
                                          <p:attrName>ppt_x</p:attrName>
                                        </p:attrNameLst>
                                      </p:cBhvr>
                                      <p:tavLst>
                                        <p:tav tm="0">
                                          <p:val>
                                            <p:strVal val="#ppt_x-0.05"/>
                                          </p:val>
                                        </p:tav>
                                        <p:tav tm="100000">
                                          <p:val>
                                            <p:strVal val="#ppt_x"/>
                                          </p:val>
                                        </p:tav>
                                      </p:tavLst>
                                    </p:anim>
                                    <p:anim calcmode="lin" valueType="num">
                                      <p:cBhvr>
                                        <p:cTn id="145" dur="200" accel="100000" fill="hold">
                                          <p:stCondLst>
                                            <p:cond delay="800"/>
                                          </p:stCondLst>
                                        </p:cTn>
                                        <p:tgtEl>
                                          <p:spTgt spid="70"/>
                                        </p:tgtEl>
                                        <p:attrNameLst>
                                          <p:attrName>ppt_y</p:attrName>
                                        </p:attrNameLst>
                                      </p:cBhvr>
                                      <p:tavLst>
                                        <p:tav tm="0">
                                          <p:val>
                                            <p:strVal val="#ppt_y+0.1"/>
                                          </p:val>
                                        </p:tav>
                                        <p:tav tm="100000">
                                          <p:val>
                                            <p:strVal val="#ppt_y"/>
                                          </p:val>
                                        </p:tav>
                                      </p:tavLst>
                                    </p:anim>
                                  </p:childTnLst>
                                </p:cTn>
                              </p:par>
                              <p:par>
                                <p:cTn id="146" presetID="30" presetClass="entr" presetSubtype="0" fill="hold" nodeType="withEffect">
                                  <p:stCondLst>
                                    <p:cond delay="0"/>
                                  </p:stCondLst>
                                  <p:childTnLst>
                                    <p:set>
                                      <p:cBhvr>
                                        <p:cTn id="147" dur="1" fill="hold">
                                          <p:stCondLst>
                                            <p:cond delay="0"/>
                                          </p:stCondLst>
                                        </p:cTn>
                                        <p:tgtEl>
                                          <p:spTgt spid="71"/>
                                        </p:tgtEl>
                                        <p:attrNameLst>
                                          <p:attrName>style.visibility</p:attrName>
                                        </p:attrNameLst>
                                      </p:cBhvr>
                                      <p:to>
                                        <p:strVal val="visible"/>
                                      </p:to>
                                    </p:set>
                                    <p:animEffect transition="in" filter="fade">
                                      <p:cBhvr>
                                        <p:cTn id="148" dur="800" decel="100000"/>
                                        <p:tgtEl>
                                          <p:spTgt spid="71"/>
                                        </p:tgtEl>
                                      </p:cBhvr>
                                    </p:animEffect>
                                    <p:anim calcmode="lin" valueType="num">
                                      <p:cBhvr>
                                        <p:cTn id="149" dur="800" decel="100000" fill="hold"/>
                                        <p:tgtEl>
                                          <p:spTgt spid="71"/>
                                        </p:tgtEl>
                                        <p:attrNameLst>
                                          <p:attrName>style.rotation</p:attrName>
                                        </p:attrNameLst>
                                      </p:cBhvr>
                                      <p:tavLst>
                                        <p:tav tm="0">
                                          <p:val>
                                            <p:fltVal val="-90"/>
                                          </p:val>
                                        </p:tav>
                                        <p:tav tm="100000">
                                          <p:val>
                                            <p:fltVal val="0"/>
                                          </p:val>
                                        </p:tav>
                                      </p:tavLst>
                                    </p:anim>
                                    <p:anim calcmode="lin" valueType="num">
                                      <p:cBhvr>
                                        <p:cTn id="150" dur="800" decel="100000" fill="hold"/>
                                        <p:tgtEl>
                                          <p:spTgt spid="71"/>
                                        </p:tgtEl>
                                        <p:attrNameLst>
                                          <p:attrName>ppt_x</p:attrName>
                                        </p:attrNameLst>
                                      </p:cBhvr>
                                      <p:tavLst>
                                        <p:tav tm="0">
                                          <p:val>
                                            <p:strVal val="#ppt_x+0.4"/>
                                          </p:val>
                                        </p:tav>
                                        <p:tav tm="100000">
                                          <p:val>
                                            <p:strVal val="#ppt_x-0.05"/>
                                          </p:val>
                                        </p:tav>
                                      </p:tavLst>
                                    </p:anim>
                                    <p:anim calcmode="lin" valueType="num">
                                      <p:cBhvr>
                                        <p:cTn id="151" dur="800" decel="100000" fill="hold"/>
                                        <p:tgtEl>
                                          <p:spTgt spid="71"/>
                                        </p:tgtEl>
                                        <p:attrNameLst>
                                          <p:attrName>ppt_y</p:attrName>
                                        </p:attrNameLst>
                                      </p:cBhvr>
                                      <p:tavLst>
                                        <p:tav tm="0">
                                          <p:val>
                                            <p:strVal val="#ppt_y-0.4"/>
                                          </p:val>
                                        </p:tav>
                                        <p:tav tm="100000">
                                          <p:val>
                                            <p:strVal val="#ppt_y+0.1"/>
                                          </p:val>
                                        </p:tav>
                                      </p:tavLst>
                                    </p:anim>
                                    <p:anim calcmode="lin" valueType="num">
                                      <p:cBhvr>
                                        <p:cTn id="152" dur="200" accel="100000" fill="hold">
                                          <p:stCondLst>
                                            <p:cond delay="800"/>
                                          </p:stCondLst>
                                        </p:cTn>
                                        <p:tgtEl>
                                          <p:spTgt spid="71"/>
                                        </p:tgtEl>
                                        <p:attrNameLst>
                                          <p:attrName>ppt_x</p:attrName>
                                        </p:attrNameLst>
                                      </p:cBhvr>
                                      <p:tavLst>
                                        <p:tav tm="0">
                                          <p:val>
                                            <p:strVal val="#ppt_x-0.05"/>
                                          </p:val>
                                        </p:tav>
                                        <p:tav tm="100000">
                                          <p:val>
                                            <p:strVal val="#ppt_x"/>
                                          </p:val>
                                        </p:tav>
                                      </p:tavLst>
                                    </p:anim>
                                    <p:anim calcmode="lin" valueType="num">
                                      <p:cBhvr>
                                        <p:cTn id="153" dur="200" accel="100000" fill="hold">
                                          <p:stCondLst>
                                            <p:cond delay="800"/>
                                          </p:stCondLst>
                                        </p:cTn>
                                        <p:tgtEl>
                                          <p:spTgt spid="71"/>
                                        </p:tgtEl>
                                        <p:attrNameLst>
                                          <p:attrName>ppt_y</p:attrName>
                                        </p:attrNameLst>
                                      </p:cBhvr>
                                      <p:tavLst>
                                        <p:tav tm="0">
                                          <p:val>
                                            <p:strVal val="#ppt_y+0.1"/>
                                          </p:val>
                                        </p:tav>
                                        <p:tav tm="100000">
                                          <p:val>
                                            <p:strVal val="#ppt_y"/>
                                          </p:val>
                                        </p:tav>
                                      </p:tavLst>
                                    </p:anim>
                                  </p:childTnLst>
                                </p:cTn>
                              </p:par>
                              <p:par>
                                <p:cTn id="154" presetID="30" presetClass="entr" presetSubtype="0" fill="hold" nodeType="withEffect">
                                  <p:stCondLst>
                                    <p:cond delay="0"/>
                                  </p:stCondLst>
                                  <p:childTnLst>
                                    <p:set>
                                      <p:cBhvr>
                                        <p:cTn id="155" dur="1" fill="hold">
                                          <p:stCondLst>
                                            <p:cond delay="0"/>
                                          </p:stCondLst>
                                        </p:cTn>
                                        <p:tgtEl>
                                          <p:spTgt spid="72"/>
                                        </p:tgtEl>
                                        <p:attrNameLst>
                                          <p:attrName>style.visibility</p:attrName>
                                        </p:attrNameLst>
                                      </p:cBhvr>
                                      <p:to>
                                        <p:strVal val="visible"/>
                                      </p:to>
                                    </p:set>
                                    <p:animEffect transition="in" filter="fade">
                                      <p:cBhvr>
                                        <p:cTn id="156" dur="800" decel="100000"/>
                                        <p:tgtEl>
                                          <p:spTgt spid="72"/>
                                        </p:tgtEl>
                                      </p:cBhvr>
                                    </p:animEffect>
                                    <p:anim calcmode="lin" valueType="num">
                                      <p:cBhvr>
                                        <p:cTn id="157" dur="800" decel="100000" fill="hold"/>
                                        <p:tgtEl>
                                          <p:spTgt spid="72"/>
                                        </p:tgtEl>
                                        <p:attrNameLst>
                                          <p:attrName>style.rotation</p:attrName>
                                        </p:attrNameLst>
                                      </p:cBhvr>
                                      <p:tavLst>
                                        <p:tav tm="0">
                                          <p:val>
                                            <p:fltVal val="-90"/>
                                          </p:val>
                                        </p:tav>
                                        <p:tav tm="100000">
                                          <p:val>
                                            <p:fltVal val="0"/>
                                          </p:val>
                                        </p:tav>
                                      </p:tavLst>
                                    </p:anim>
                                    <p:anim calcmode="lin" valueType="num">
                                      <p:cBhvr>
                                        <p:cTn id="158" dur="800" decel="100000" fill="hold"/>
                                        <p:tgtEl>
                                          <p:spTgt spid="72"/>
                                        </p:tgtEl>
                                        <p:attrNameLst>
                                          <p:attrName>ppt_x</p:attrName>
                                        </p:attrNameLst>
                                      </p:cBhvr>
                                      <p:tavLst>
                                        <p:tav tm="0">
                                          <p:val>
                                            <p:strVal val="#ppt_x+0.4"/>
                                          </p:val>
                                        </p:tav>
                                        <p:tav tm="100000">
                                          <p:val>
                                            <p:strVal val="#ppt_x-0.05"/>
                                          </p:val>
                                        </p:tav>
                                      </p:tavLst>
                                    </p:anim>
                                    <p:anim calcmode="lin" valueType="num">
                                      <p:cBhvr>
                                        <p:cTn id="159" dur="800" decel="100000" fill="hold"/>
                                        <p:tgtEl>
                                          <p:spTgt spid="72"/>
                                        </p:tgtEl>
                                        <p:attrNameLst>
                                          <p:attrName>ppt_y</p:attrName>
                                        </p:attrNameLst>
                                      </p:cBhvr>
                                      <p:tavLst>
                                        <p:tav tm="0">
                                          <p:val>
                                            <p:strVal val="#ppt_y-0.4"/>
                                          </p:val>
                                        </p:tav>
                                        <p:tav tm="100000">
                                          <p:val>
                                            <p:strVal val="#ppt_y+0.1"/>
                                          </p:val>
                                        </p:tav>
                                      </p:tavLst>
                                    </p:anim>
                                    <p:anim calcmode="lin" valueType="num">
                                      <p:cBhvr>
                                        <p:cTn id="160" dur="200" accel="100000" fill="hold">
                                          <p:stCondLst>
                                            <p:cond delay="800"/>
                                          </p:stCondLst>
                                        </p:cTn>
                                        <p:tgtEl>
                                          <p:spTgt spid="72"/>
                                        </p:tgtEl>
                                        <p:attrNameLst>
                                          <p:attrName>ppt_x</p:attrName>
                                        </p:attrNameLst>
                                      </p:cBhvr>
                                      <p:tavLst>
                                        <p:tav tm="0">
                                          <p:val>
                                            <p:strVal val="#ppt_x-0.05"/>
                                          </p:val>
                                        </p:tav>
                                        <p:tav tm="100000">
                                          <p:val>
                                            <p:strVal val="#ppt_x"/>
                                          </p:val>
                                        </p:tav>
                                      </p:tavLst>
                                    </p:anim>
                                    <p:anim calcmode="lin" valueType="num">
                                      <p:cBhvr>
                                        <p:cTn id="161" dur="200" accel="100000" fill="hold">
                                          <p:stCondLst>
                                            <p:cond delay="800"/>
                                          </p:stCondLst>
                                        </p:cTn>
                                        <p:tgtEl>
                                          <p:spTgt spid="72"/>
                                        </p:tgtEl>
                                        <p:attrNameLst>
                                          <p:attrName>ppt_y</p:attrName>
                                        </p:attrNameLst>
                                      </p:cBhvr>
                                      <p:tavLst>
                                        <p:tav tm="0">
                                          <p:val>
                                            <p:strVal val="#ppt_y+0.1"/>
                                          </p:val>
                                        </p:tav>
                                        <p:tav tm="100000">
                                          <p:val>
                                            <p:strVal val="#ppt_y"/>
                                          </p:val>
                                        </p:tav>
                                      </p:tavLst>
                                    </p:anim>
                                  </p:childTnLst>
                                </p:cTn>
                              </p:par>
                              <p:par>
                                <p:cTn id="162" presetID="30" presetClass="entr" presetSubtype="0" fill="hold" grpId="0" nodeType="withEffect">
                                  <p:stCondLst>
                                    <p:cond delay="0"/>
                                  </p:stCondLst>
                                  <p:childTnLst>
                                    <p:set>
                                      <p:cBhvr>
                                        <p:cTn id="163" dur="1" fill="hold">
                                          <p:stCondLst>
                                            <p:cond delay="0"/>
                                          </p:stCondLst>
                                        </p:cTn>
                                        <p:tgtEl>
                                          <p:spTgt spid="83"/>
                                        </p:tgtEl>
                                        <p:attrNameLst>
                                          <p:attrName>style.visibility</p:attrName>
                                        </p:attrNameLst>
                                      </p:cBhvr>
                                      <p:to>
                                        <p:strVal val="visible"/>
                                      </p:to>
                                    </p:set>
                                    <p:animEffect transition="in" filter="fade">
                                      <p:cBhvr>
                                        <p:cTn id="164" dur="800" decel="100000"/>
                                        <p:tgtEl>
                                          <p:spTgt spid="83"/>
                                        </p:tgtEl>
                                      </p:cBhvr>
                                    </p:animEffect>
                                    <p:anim calcmode="lin" valueType="num">
                                      <p:cBhvr>
                                        <p:cTn id="165" dur="800" decel="100000" fill="hold"/>
                                        <p:tgtEl>
                                          <p:spTgt spid="83"/>
                                        </p:tgtEl>
                                        <p:attrNameLst>
                                          <p:attrName>style.rotation</p:attrName>
                                        </p:attrNameLst>
                                      </p:cBhvr>
                                      <p:tavLst>
                                        <p:tav tm="0">
                                          <p:val>
                                            <p:fltVal val="-90"/>
                                          </p:val>
                                        </p:tav>
                                        <p:tav tm="100000">
                                          <p:val>
                                            <p:fltVal val="0"/>
                                          </p:val>
                                        </p:tav>
                                      </p:tavLst>
                                    </p:anim>
                                    <p:anim calcmode="lin" valueType="num">
                                      <p:cBhvr>
                                        <p:cTn id="166" dur="800" decel="100000" fill="hold"/>
                                        <p:tgtEl>
                                          <p:spTgt spid="83"/>
                                        </p:tgtEl>
                                        <p:attrNameLst>
                                          <p:attrName>ppt_x</p:attrName>
                                        </p:attrNameLst>
                                      </p:cBhvr>
                                      <p:tavLst>
                                        <p:tav tm="0">
                                          <p:val>
                                            <p:strVal val="#ppt_x+0.4"/>
                                          </p:val>
                                        </p:tav>
                                        <p:tav tm="100000">
                                          <p:val>
                                            <p:strVal val="#ppt_x-0.05"/>
                                          </p:val>
                                        </p:tav>
                                      </p:tavLst>
                                    </p:anim>
                                    <p:anim calcmode="lin" valueType="num">
                                      <p:cBhvr>
                                        <p:cTn id="167" dur="800" decel="100000" fill="hold"/>
                                        <p:tgtEl>
                                          <p:spTgt spid="83"/>
                                        </p:tgtEl>
                                        <p:attrNameLst>
                                          <p:attrName>ppt_y</p:attrName>
                                        </p:attrNameLst>
                                      </p:cBhvr>
                                      <p:tavLst>
                                        <p:tav tm="0">
                                          <p:val>
                                            <p:strVal val="#ppt_y-0.4"/>
                                          </p:val>
                                        </p:tav>
                                        <p:tav tm="100000">
                                          <p:val>
                                            <p:strVal val="#ppt_y+0.1"/>
                                          </p:val>
                                        </p:tav>
                                      </p:tavLst>
                                    </p:anim>
                                    <p:anim calcmode="lin" valueType="num">
                                      <p:cBhvr>
                                        <p:cTn id="168" dur="200" accel="100000" fill="hold">
                                          <p:stCondLst>
                                            <p:cond delay="800"/>
                                          </p:stCondLst>
                                        </p:cTn>
                                        <p:tgtEl>
                                          <p:spTgt spid="83"/>
                                        </p:tgtEl>
                                        <p:attrNameLst>
                                          <p:attrName>ppt_x</p:attrName>
                                        </p:attrNameLst>
                                      </p:cBhvr>
                                      <p:tavLst>
                                        <p:tav tm="0">
                                          <p:val>
                                            <p:strVal val="#ppt_x-0.05"/>
                                          </p:val>
                                        </p:tav>
                                        <p:tav tm="100000">
                                          <p:val>
                                            <p:strVal val="#ppt_x"/>
                                          </p:val>
                                        </p:tav>
                                      </p:tavLst>
                                    </p:anim>
                                    <p:anim calcmode="lin" valueType="num">
                                      <p:cBhvr>
                                        <p:cTn id="169" dur="200" accel="100000" fill="hold">
                                          <p:stCondLst>
                                            <p:cond delay="800"/>
                                          </p:stCondLst>
                                        </p:cTn>
                                        <p:tgtEl>
                                          <p:spTgt spid="83"/>
                                        </p:tgtEl>
                                        <p:attrNameLst>
                                          <p:attrName>ppt_y</p:attrName>
                                        </p:attrNameLst>
                                      </p:cBhvr>
                                      <p:tavLst>
                                        <p:tav tm="0">
                                          <p:val>
                                            <p:strVal val="#ppt_y+0.1"/>
                                          </p:val>
                                        </p:tav>
                                        <p:tav tm="100000">
                                          <p:val>
                                            <p:strVal val="#ppt_y"/>
                                          </p:val>
                                        </p:tav>
                                      </p:tavLst>
                                    </p:anim>
                                  </p:childTnLst>
                                </p:cTn>
                              </p:par>
                              <p:par>
                                <p:cTn id="170" presetID="30" presetClass="entr" presetSubtype="0" fill="hold" grpId="0" nodeType="withEffect">
                                  <p:stCondLst>
                                    <p:cond delay="0"/>
                                  </p:stCondLst>
                                  <p:childTnLst>
                                    <p:set>
                                      <p:cBhvr>
                                        <p:cTn id="171" dur="1" fill="hold">
                                          <p:stCondLst>
                                            <p:cond delay="0"/>
                                          </p:stCondLst>
                                        </p:cTn>
                                        <p:tgtEl>
                                          <p:spTgt spid="84"/>
                                        </p:tgtEl>
                                        <p:attrNameLst>
                                          <p:attrName>style.visibility</p:attrName>
                                        </p:attrNameLst>
                                      </p:cBhvr>
                                      <p:to>
                                        <p:strVal val="visible"/>
                                      </p:to>
                                    </p:set>
                                    <p:animEffect transition="in" filter="fade">
                                      <p:cBhvr>
                                        <p:cTn id="172" dur="800" decel="100000"/>
                                        <p:tgtEl>
                                          <p:spTgt spid="84"/>
                                        </p:tgtEl>
                                      </p:cBhvr>
                                    </p:animEffect>
                                    <p:anim calcmode="lin" valueType="num">
                                      <p:cBhvr>
                                        <p:cTn id="173" dur="800" decel="100000" fill="hold"/>
                                        <p:tgtEl>
                                          <p:spTgt spid="84"/>
                                        </p:tgtEl>
                                        <p:attrNameLst>
                                          <p:attrName>style.rotation</p:attrName>
                                        </p:attrNameLst>
                                      </p:cBhvr>
                                      <p:tavLst>
                                        <p:tav tm="0">
                                          <p:val>
                                            <p:fltVal val="-90"/>
                                          </p:val>
                                        </p:tav>
                                        <p:tav tm="100000">
                                          <p:val>
                                            <p:fltVal val="0"/>
                                          </p:val>
                                        </p:tav>
                                      </p:tavLst>
                                    </p:anim>
                                    <p:anim calcmode="lin" valueType="num">
                                      <p:cBhvr>
                                        <p:cTn id="174" dur="800" decel="100000" fill="hold"/>
                                        <p:tgtEl>
                                          <p:spTgt spid="84"/>
                                        </p:tgtEl>
                                        <p:attrNameLst>
                                          <p:attrName>ppt_x</p:attrName>
                                        </p:attrNameLst>
                                      </p:cBhvr>
                                      <p:tavLst>
                                        <p:tav tm="0">
                                          <p:val>
                                            <p:strVal val="#ppt_x+0.4"/>
                                          </p:val>
                                        </p:tav>
                                        <p:tav tm="100000">
                                          <p:val>
                                            <p:strVal val="#ppt_x-0.05"/>
                                          </p:val>
                                        </p:tav>
                                      </p:tavLst>
                                    </p:anim>
                                    <p:anim calcmode="lin" valueType="num">
                                      <p:cBhvr>
                                        <p:cTn id="175" dur="800" decel="100000" fill="hold"/>
                                        <p:tgtEl>
                                          <p:spTgt spid="84"/>
                                        </p:tgtEl>
                                        <p:attrNameLst>
                                          <p:attrName>ppt_y</p:attrName>
                                        </p:attrNameLst>
                                      </p:cBhvr>
                                      <p:tavLst>
                                        <p:tav tm="0">
                                          <p:val>
                                            <p:strVal val="#ppt_y-0.4"/>
                                          </p:val>
                                        </p:tav>
                                        <p:tav tm="100000">
                                          <p:val>
                                            <p:strVal val="#ppt_y+0.1"/>
                                          </p:val>
                                        </p:tav>
                                      </p:tavLst>
                                    </p:anim>
                                    <p:anim calcmode="lin" valueType="num">
                                      <p:cBhvr>
                                        <p:cTn id="176" dur="200" accel="100000" fill="hold">
                                          <p:stCondLst>
                                            <p:cond delay="800"/>
                                          </p:stCondLst>
                                        </p:cTn>
                                        <p:tgtEl>
                                          <p:spTgt spid="84"/>
                                        </p:tgtEl>
                                        <p:attrNameLst>
                                          <p:attrName>ppt_x</p:attrName>
                                        </p:attrNameLst>
                                      </p:cBhvr>
                                      <p:tavLst>
                                        <p:tav tm="0">
                                          <p:val>
                                            <p:strVal val="#ppt_x-0.05"/>
                                          </p:val>
                                        </p:tav>
                                        <p:tav tm="100000">
                                          <p:val>
                                            <p:strVal val="#ppt_x"/>
                                          </p:val>
                                        </p:tav>
                                      </p:tavLst>
                                    </p:anim>
                                    <p:anim calcmode="lin" valueType="num">
                                      <p:cBhvr>
                                        <p:cTn id="177" dur="200" accel="100000" fill="hold">
                                          <p:stCondLst>
                                            <p:cond delay="800"/>
                                          </p:stCondLst>
                                        </p:cTn>
                                        <p:tgtEl>
                                          <p:spTgt spid="84"/>
                                        </p:tgtEl>
                                        <p:attrNameLst>
                                          <p:attrName>ppt_y</p:attrName>
                                        </p:attrNameLst>
                                      </p:cBhvr>
                                      <p:tavLst>
                                        <p:tav tm="0">
                                          <p:val>
                                            <p:strVal val="#ppt_y+0.1"/>
                                          </p:val>
                                        </p:tav>
                                        <p:tav tm="100000">
                                          <p:val>
                                            <p:strVal val="#ppt_y"/>
                                          </p:val>
                                        </p:tav>
                                      </p:tavLst>
                                    </p:anim>
                                  </p:childTnLst>
                                </p:cTn>
                              </p:par>
                              <p:par>
                                <p:cTn id="178" presetID="30" presetClass="entr" presetSubtype="0" fill="hold" nodeType="withEffect">
                                  <p:stCondLst>
                                    <p:cond delay="0"/>
                                  </p:stCondLst>
                                  <p:childTnLst>
                                    <p:set>
                                      <p:cBhvr>
                                        <p:cTn id="179" dur="1" fill="hold">
                                          <p:stCondLst>
                                            <p:cond delay="0"/>
                                          </p:stCondLst>
                                        </p:cTn>
                                        <p:tgtEl>
                                          <p:spTgt spid="85"/>
                                        </p:tgtEl>
                                        <p:attrNameLst>
                                          <p:attrName>style.visibility</p:attrName>
                                        </p:attrNameLst>
                                      </p:cBhvr>
                                      <p:to>
                                        <p:strVal val="visible"/>
                                      </p:to>
                                    </p:set>
                                    <p:animEffect transition="in" filter="fade">
                                      <p:cBhvr>
                                        <p:cTn id="180" dur="800" decel="100000"/>
                                        <p:tgtEl>
                                          <p:spTgt spid="85"/>
                                        </p:tgtEl>
                                      </p:cBhvr>
                                    </p:animEffect>
                                    <p:anim calcmode="lin" valueType="num">
                                      <p:cBhvr>
                                        <p:cTn id="181" dur="800" decel="100000" fill="hold"/>
                                        <p:tgtEl>
                                          <p:spTgt spid="85"/>
                                        </p:tgtEl>
                                        <p:attrNameLst>
                                          <p:attrName>style.rotation</p:attrName>
                                        </p:attrNameLst>
                                      </p:cBhvr>
                                      <p:tavLst>
                                        <p:tav tm="0">
                                          <p:val>
                                            <p:fltVal val="-90"/>
                                          </p:val>
                                        </p:tav>
                                        <p:tav tm="100000">
                                          <p:val>
                                            <p:fltVal val="0"/>
                                          </p:val>
                                        </p:tav>
                                      </p:tavLst>
                                    </p:anim>
                                    <p:anim calcmode="lin" valueType="num">
                                      <p:cBhvr>
                                        <p:cTn id="182" dur="800" decel="100000" fill="hold"/>
                                        <p:tgtEl>
                                          <p:spTgt spid="85"/>
                                        </p:tgtEl>
                                        <p:attrNameLst>
                                          <p:attrName>ppt_x</p:attrName>
                                        </p:attrNameLst>
                                      </p:cBhvr>
                                      <p:tavLst>
                                        <p:tav tm="0">
                                          <p:val>
                                            <p:strVal val="#ppt_x+0.4"/>
                                          </p:val>
                                        </p:tav>
                                        <p:tav tm="100000">
                                          <p:val>
                                            <p:strVal val="#ppt_x-0.05"/>
                                          </p:val>
                                        </p:tav>
                                      </p:tavLst>
                                    </p:anim>
                                    <p:anim calcmode="lin" valueType="num">
                                      <p:cBhvr>
                                        <p:cTn id="183" dur="800" decel="100000" fill="hold"/>
                                        <p:tgtEl>
                                          <p:spTgt spid="85"/>
                                        </p:tgtEl>
                                        <p:attrNameLst>
                                          <p:attrName>ppt_y</p:attrName>
                                        </p:attrNameLst>
                                      </p:cBhvr>
                                      <p:tavLst>
                                        <p:tav tm="0">
                                          <p:val>
                                            <p:strVal val="#ppt_y-0.4"/>
                                          </p:val>
                                        </p:tav>
                                        <p:tav tm="100000">
                                          <p:val>
                                            <p:strVal val="#ppt_y+0.1"/>
                                          </p:val>
                                        </p:tav>
                                      </p:tavLst>
                                    </p:anim>
                                    <p:anim calcmode="lin" valueType="num">
                                      <p:cBhvr>
                                        <p:cTn id="184" dur="200" accel="100000" fill="hold">
                                          <p:stCondLst>
                                            <p:cond delay="800"/>
                                          </p:stCondLst>
                                        </p:cTn>
                                        <p:tgtEl>
                                          <p:spTgt spid="85"/>
                                        </p:tgtEl>
                                        <p:attrNameLst>
                                          <p:attrName>ppt_x</p:attrName>
                                        </p:attrNameLst>
                                      </p:cBhvr>
                                      <p:tavLst>
                                        <p:tav tm="0">
                                          <p:val>
                                            <p:strVal val="#ppt_x-0.05"/>
                                          </p:val>
                                        </p:tav>
                                        <p:tav tm="100000">
                                          <p:val>
                                            <p:strVal val="#ppt_x"/>
                                          </p:val>
                                        </p:tav>
                                      </p:tavLst>
                                    </p:anim>
                                    <p:anim calcmode="lin" valueType="num">
                                      <p:cBhvr>
                                        <p:cTn id="185" dur="200" accel="100000" fill="hold">
                                          <p:stCondLst>
                                            <p:cond delay="800"/>
                                          </p:stCondLst>
                                        </p:cTn>
                                        <p:tgtEl>
                                          <p:spTgt spid="85"/>
                                        </p:tgtEl>
                                        <p:attrNameLst>
                                          <p:attrName>ppt_y</p:attrName>
                                        </p:attrNameLst>
                                      </p:cBhvr>
                                      <p:tavLst>
                                        <p:tav tm="0">
                                          <p:val>
                                            <p:strVal val="#ppt_y+0.1"/>
                                          </p:val>
                                        </p:tav>
                                        <p:tav tm="100000">
                                          <p:val>
                                            <p:strVal val="#ppt_y"/>
                                          </p:val>
                                        </p:tav>
                                      </p:tavLst>
                                    </p:anim>
                                  </p:childTnLst>
                                </p:cTn>
                              </p:par>
                              <p:par>
                                <p:cTn id="186" presetID="30" presetClass="entr" presetSubtype="0" fill="hold" nodeType="withEffect">
                                  <p:stCondLst>
                                    <p:cond delay="0"/>
                                  </p:stCondLst>
                                  <p:childTnLst>
                                    <p:set>
                                      <p:cBhvr>
                                        <p:cTn id="187" dur="1" fill="hold">
                                          <p:stCondLst>
                                            <p:cond delay="0"/>
                                          </p:stCondLst>
                                        </p:cTn>
                                        <p:tgtEl>
                                          <p:spTgt spid="86"/>
                                        </p:tgtEl>
                                        <p:attrNameLst>
                                          <p:attrName>style.visibility</p:attrName>
                                        </p:attrNameLst>
                                      </p:cBhvr>
                                      <p:to>
                                        <p:strVal val="visible"/>
                                      </p:to>
                                    </p:set>
                                    <p:animEffect transition="in" filter="fade">
                                      <p:cBhvr>
                                        <p:cTn id="188" dur="800" decel="100000"/>
                                        <p:tgtEl>
                                          <p:spTgt spid="86"/>
                                        </p:tgtEl>
                                      </p:cBhvr>
                                    </p:animEffect>
                                    <p:anim calcmode="lin" valueType="num">
                                      <p:cBhvr>
                                        <p:cTn id="189" dur="800" decel="100000" fill="hold"/>
                                        <p:tgtEl>
                                          <p:spTgt spid="86"/>
                                        </p:tgtEl>
                                        <p:attrNameLst>
                                          <p:attrName>style.rotation</p:attrName>
                                        </p:attrNameLst>
                                      </p:cBhvr>
                                      <p:tavLst>
                                        <p:tav tm="0">
                                          <p:val>
                                            <p:fltVal val="-90"/>
                                          </p:val>
                                        </p:tav>
                                        <p:tav tm="100000">
                                          <p:val>
                                            <p:fltVal val="0"/>
                                          </p:val>
                                        </p:tav>
                                      </p:tavLst>
                                    </p:anim>
                                    <p:anim calcmode="lin" valueType="num">
                                      <p:cBhvr>
                                        <p:cTn id="190" dur="800" decel="100000" fill="hold"/>
                                        <p:tgtEl>
                                          <p:spTgt spid="86"/>
                                        </p:tgtEl>
                                        <p:attrNameLst>
                                          <p:attrName>ppt_x</p:attrName>
                                        </p:attrNameLst>
                                      </p:cBhvr>
                                      <p:tavLst>
                                        <p:tav tm="0">
                                          <p:val>
                                            <p:strVal val="#ppt_x+0.4"/>
                                          </p:val>
                                        </p:tav>
                                        <p:tav tm="100000">
                                          <p:val>
                                            <p:strVal val="#ppt_x-0.05"/>
                                          </p:val>
                                        </p:tav>
                                      </p:tavLst>
                                    </p:anim>
                                    <p:anim calcmode="lin" valueType="num">
                                      <p:cBhvr>
                                        <p:cTn id="191" dur="800" decel="100000" fill="hold"/>
                                        <p:tgtEl>
                                          <p:spTgt spid="86"/>
                                        </p:tgtEl>
                                        <p:attrNameLst>
                                          <p:attrName>ppt_y</p:attrName>
                                        </p:attrNameLst>
                                      </p:cBhvr>
                                      <p:tavLst>
                                        <p:tav tm="0">
                                          <p:val>
                                            <p:strVal val="#ppt_y-0.4"/>
                                          </p:val>
                                        </p:tav>
                                        <p:tav tm="100000">
                                          <p:val>
                                            <p:strVal val="#ppt_y+0.1"/>
                                          </p:val>
                                        </p:tav>
                                      </p:tavLst>
                                    </p:anim>
                                    <p:anim calcmode="lin" valueType="num">
                                      <p:cBhvr>
                                        <p:cTn id="192" dur="200" accel="100000" fill="hold">
                                          <p:stCondLst>
                                            <p:cond delay="800"/>
                                          </p:stCondLst>
                                        </p:cTn>
                                        <p:tgtEl>
                                          <p:spTgt spid="86"/>
                                        </p:tgtEl>
                                        <p:attrNameLst>
                                          <p:attrName>ppt_x</p:attrName>
                                        </p:attrNameLst>
                                      </p:cBhvr>
                                      <p:tavLst>
                                        <p:tav tm="0">
                                          <p:val>
                                            <p:strVal val="#ppt_x-0.05"/>
                                          </p:val>
                                        </p:tav>
                                        <p:tav tm="100000">
                                          <p:val>
                                            <p:strVal val="#ppt_x"/>
                                          </p:val>
                                        </p:tav>
                                      </p:tavLst>
                                    </p:anim>
                                    <p:anim calcmode="lin" valueType="num">
                                      <p:cBhvr>
                                        <p:cTn id="193" dur="200" accel="100000" fill="hold">
                                          <p:stCondLst>
                                            <p:cond delay="800"/>
                                          </p:stCondLst>
                                        </p:cTn>
                                        <p:tgtEl>
                                          <p:spTgt spid="86"/>
                                        </p:tgtEl>
                                        <p:attrNameLst>
                                          <p:attrName>ppt_y</p:attrName>
                                        </p:attrNameLst>
                                      </p:cBhvr>
                                      <p:tavLst>
                                        <p:tav tm="0">
                                          <p:val>
                                            <p:strVal val="#ppt_y+0.1"/>
                                          </p:val>
                                        </p:tav>
                                        <p:tav tm="100000">
                                          <p:val>
                                            <p:strVal val="#ppt_y"/>
                                          </p:val>
                                        </p:tav>
                                      </p:tavLst>
                                    </p:anim>
                                  </p:childTnLst>
                                </p:cTn>
                              </p:par>
                              <p:par>
                                <p:cTn id="194" presetID="30" presetClass="entr" presetSubtype="0" fill="hold" grpId="0" nodeType="withEffect">
                                  <p:stCondLst>
                                    <p:cond delay="0"/>
                                  </p:stCondLst>
                                  <p:childTnLst>
                                    <p:set>
                                      <p:cBhvr>
                                        <p:cTn id="195" dur="1" fill="hold">
                                          <p:stCondLst>
                                            <p:cond delay="0"/>
                                          </p:stCondLst>
                                        </p:cTn>
                                        <p:tgtEl>
                                          <p:spTgt spid="97"/>
                                        </p:tgtEl>
                                        <p:attrNameLst>
                                          <p:attrName>style.visibility</p:attrName>
                                        </p:attrNameLst>
                                      </p:cBhvr>
                                      <p:to>
                                        <p:strVal val="visible"/>
                                      </p:to>
                                    </p:set>
                                    <p:animEffect transition="in" filter="fade">
                                      <p:cBhvr>
                                        <p:cTn id="196" dur="800" decel="100000"/>
                                        <p:tgtEl>
                                          <p:spTgt spid="97"/>
                                        </p:tgtEl>
                                      </p:cBhvr>
                                    </p:animEffect>
                                    <p:anim calcmode="lin" valueType="num">
                                      <p:cBhvr>
                                        <p:cTn id="197" dur="800" decel="100000" fill="hold"/>
                                        <p:tgtEl>
                                          <p:spTgt spid="97"/>
                                        </p:tgtEl>
                                        <p:attrNameLst>
                                          <p:attrName>style.rotation</p:attrName>
                                        </p:attrNameLst>
                                      </p:cBhvr>
                                      <p:tavLst>
                                        <p:tav tm="0">
                                          <p:val>
                                            <p:fltVal val="-90"/>
                                          </p:val>
                                        </p:tav>
                                        <p:tav tm="100000">
                                          <p:val>
                                            <p:fltVal val="0"/>
                                          </p:val>
                                        </p:tav>
                                      </p:tavLst>
                                    </p:anim>
                                    <p:anim calcmode="lin" valueType="num">
                                      <p:cBhvr>
                                        <p:cTn id="198" dur="800" decel="100000" fill="hold"/>
                                        <p:tgtEl>
                                          <p:spTgt spid="97"/>
                                        </p:tgtEl>
                                        <p:attrNameLst>
                                          <p:attrName>ppt_x</p:attrName>
                                        </p:attrNameLst>
                                      </p:cBhvr>
                                      <p:tavLst>
                                        <p:tav tm="0">
                                          <p:val>
                                            <p:strVal val="#ppt_x+0.4"/>
                                          </p:val>
                                        </p:tav>
                                        <p:tav tm="100000">
                                          <p:val>
                                            <p:strVal val="#ppt_x-0.05"/>
                                          </p:val>
                                        </p:tav>
                                      </p:tavLst>
                                    </p:anim>
                                    <p:anim calcmode="lin" valueType="num">
                                      <p:cBhvr>
                                        <p:cTn id="199" dur="800" decel="100000" fill="hold"/>
                                        <p:tgtEl>
                                          <p:spTgt spid="97"/>
                                        </p:tgtEl>
                                        <p:attrNameLst>
                                          <p:attrName>ppt_y</p:attrName>
                                        </p:attrNameLst>
                                      </p:cBhvr>
                                      <p:tavLst>
                                        <p:tav tm="0">
                                          <p:val>
                                            <p:strVal val="#ppt_y-0.4"/>
                                          </p:val>
                                        </p:tav>
                                        <p:tav tm="100000">
                                          <p:val>
                                            <p:strVal val="#ppt_y+0.1"/>
                                          </p:val>
                                        </p:tav>
                                      </p:tavLst>
                                    </p:anim>
                                    <p:anim calcmode="lin" valueType="num">
                                      <p:cBhvr>
                                        <p:cTn id="200" dur="200" accel="100000" fill="hold">
                                          <p:stCondLst>
                                            <p:cond delay="800"/>
                                          </p:stCondLst>
                                        </p:cTn>
                                        <p:tgtEl>
                                          <p:spTgt spid="97"/>
                                        </p:tgtEl>
                                        <p:attrNameLst>
                                          <p:attrName>ppt_x</p:attrName>
                                        </p:attrNameLst>
                                      </p:cBhvr>
                                      <p:tavLst>
                                        <p:tav tm="0">
                                          <p:val>
                                            <p:strVal val="#ppt_x-0.05"/>
                                          </p:val>
                                        </p:tav>
                                        <p:tav tm="100000">
                                          <p:val>
                                            <p:strVal val="#ppt_x"/>
                                          </p:val>
                                        </p:tav>
                                      </p:tavLst>
                                    </p:anim>
                                    <p:anim calcmode="lin" valueType="num">
                                      <p:cBhvr>
                                        <p:cTn id="201" dur="200" accel="100000" fill="hold">
                                          <p:stCondLst>
                                            <p:cond delay="800"/>
                                          </p:stCondLst>
                                        </p:cTn>
                                        <p:tgtEl>
                                          <p:spTgt spid="97"/>
                                        </p:tgtEl>
                                        <p:attrNameLst>
                                          <p:attrName>ppt_y</p:attrName>
                                        </p:attrNameLst>
                                      </p:cBhvr>
                                      <p:tavLst>
                                        <p:tav tm="0">
                                          <p:val>
                                            <p:strVal val="#ppt_y+0.1"/>
                                          </p:val>
                                        </p:tav>
                                        <p:tav tm="100000">
                                          <p:val>
                                            <p:strVal val="#ppt_y"/>
                                          </p:val>
                                        </p:tav>
                                      </p:tavLst>
                                    </p:anim>
                                  </p:childTnLst>
                                </p:cTn>
                              </p:par>
                              <p:par>
                                <p:cTn id="202" presetID="30" presetClass="entr" presetSubtype="0" fill="hold" grpId="0" nodeType="withEffect">
                                  <p:stCondLst>
                                    <p:cond delay="0"/>
                                  </p:stCondLst>
                                  <p:childTnLst>
                                    <p:set>
                                      <p:cBhvr>
                                        <p:cTn id="203" dur="1" fill="hold">
                                          <p:stCondLst>
                                            <p:cond delay="0"/>
                                          </p:stCondLst>
                                        </p:cTn>
                                        <p:tgtEl>
                                          <p:spTgt spid="98"/>
                                        </p:tgtEl>
                                        <p:attrNameLst>
                                          <p:attrName>style.visibility</p:attrName>
                                        </p:attrNameLst>
                                      </p:cBhvr>
                                      <p:to>
                                        <p:strVal val="visible"/>
                                      </p:to>
                                    </p:set>
                                    <p:animEffect transition="in" filter="fade">
                                      <p:cBhvr>
                                        <p:cTn id="204" dur="800" decel="100000"/>
                                        <p:tgtEl>
                                          <p:spTgt spid="98"/>
                                        </p:tgtEl>
                                      </p:cBhvr>
                                    </p:animEffect>
                                    <p:anim calcmode="lin" valueType="num">
                                      <p:cBhvr>
                                        <p:cTn id="205" dur="800" decel="100000" fill="hold"/>
                                        <p:tgtEl>
                                          <p:spTgt spid="98"/>
                                        </p:tgtEl>
                                        <p:attrNameLst>
                                          <p:attrName>style.rotation</p:attrName>
                                        </p:attrNameLst>
                                      </p:cBhvr>
                                      <p:tavLst>
                                        <p:tav tm="0">
                                          <p:val>
                                            <p:fltVal val="-90"/>
                                          </p:val>
                                        </p:tav>
                                        <p:tav tm="100000">
                                          <p:val>
                                            <p:fltVal val="0"/>
                                          </p:val>
                                        </p:tav>
                                      </p:tavLst>
                                    </p:anim>
                                    <p:anim calcmode="lin" valueType="num">
                                      <p:cBhvr>
                                        <p:cTn id="206" dur="800" decel="100000" fill="hold"/>
                                        <p:tgtEl>
                                          <p:spTgt spid="98"/>
                                        </p:tgtEl>
                                        <p:attrNameLst>
                                          <p:attrName>ppt_x</p:attrName>
                                        </p:attrNameLst>
                                      </p:cBhvr>
                                      <p:tavLst>
                                        <p:tav tm="0">
                                          <p:val>
                                            <p:strVal val="#ppt_x+0.4"/>
                                          </p:val>
                                        </p:tav>
                                        <p:tav tm="100000">
                                          <p:val>
                                            <p:strVal val="#ppt_x-0.05"/>
                                          </p:val>
                                        </p:tav>
                                      </p:tavLst>
                                    </p:anim>
                                    <p:anim calcmode="lin" valueType="num">
                                      <p:cBhvr>
                                        <p:cTn id="207" dur="800" decel="100000" fill="hold"/>
                                        <p:tgtEl>
                                          <p:spTgt spid="98"/>
                                        </p:tgtEl>
                                        <p:attrNameLst>
                                          <p:attrName>ppt_y</p:attrName>
                                        </p:attrNameLst>
                                      </p:cBhvr>
                                      <p:tavLst>
                                        <p:tav tm="0">
                                          <p:val>
                                            <p:strVal val="#ppt_y-0.4"/>
                                          </p:val>
                                        </p:tav>
                                        <p:tav tm="100000">
                                          <p:val>
                                            <p:strVal val="#ppt_y+0.1"/>
                                          </p:val>
                                        </p:tav>
                                      </p:tavLst>
                                    </p:anim>
                                    <p:anim calcmode="lin" valueType="num">
                                      <p:cBhvr>
                                        <p:cTn id="208" dur="200" accel="100000" fill="hold">
                                          <p:stCondLst>
                                            <p:cond delay="800"/>
                                          </p:stCondLst>
                                        </p:cTn>
                                        <p:tgtEl>
                                          <p:spTgt spid="98"/>
                                        </p:tgtEl>
                                        <p:attrNameLst>
                                          <p:attrName>ppt_x</p:attrName>
                                        </p:attrNameLst>
                                      </p:cBhvr>
                                      <p:tavLst>
                                        <p:tav tm="0">
                                          <p:val>
                                            <p:strVal val="#ppt_x-0.05"/>
                                          </p:val>
                                        </p:tav>
                                        <p:tav tm="100000">
                                          <p:val>
                                            <p:strVal val="#ppt_x"/>
                                          </p:val>
                                        </p:tav>
                                      </p:tavLst>
                                    </p:anim>
                                    <p:anim calcmode="lin" valueType="num">
                                      <p:cBhvr>
                                        <p:cTn id="209" dur="200" accel="100000" fill="hold">
                                          <p:stCondLst>
                                            <p:cond delay="800"/>
                                          </p:stCondLst>
                                        </p:cTn>
                                        <p:tgtEl>
                                          <p:spTgt spid="98"/>
                                        </p:tgtEl>
                                        <p:attrNameLst>
                                          <p:attrName>ppt_y</p:attrName>
                                        </p:attrNameLst>
                                      </p:cBhvr>
                                      <p:tavLst>
                                        <p:tav tm="0">
                                          <p:val>
                                            <p:strVal val="#ppt_y+0.1"/>
                                          </p:val>
                                        </p:tav>
                                        <p:tav tm="100000">
                                          <p:val>
                                            <p:strVal val="#ppt_y"/>
                                          </p:val>
                                        </p:tav>
                                      </p:tavLst>
                                    </p:anim>
                                  </p:childTnLst>
                                </p:cTn>
                              </p:par>
                              <p:par>
                                <p:cTn id="210" presetID="30" presetClass="entr" presetSubtype="0" fill="hold" nodeType="withEffect">
                                  <p:stCondLst>
                                    <p:cond delay="0"/>
                                  </p:stCondLst>
                                  <p:childTnLst>
                                    <p:set>
                                      <p:cBhvr>
                                        <p:cTn id="211" dur="1" fill="hold">
                                          <p:stCondLst>
                                            <p:cond delay="0"/>
                                          </p:stCondLst>
                                        </p:cTn>
                                        <p:tgtEl>
                                          <p:spTgt spid="99"/>
                                        </p:tgtEl>
                                        <p:attrNameLst>
                                          <p:attrName>style.visibility</p:attrName>
                                        </p:attrNameLst>
                                      </p:cBhvr>
                                      <p:to>
                                        <p:strVal val="visible"/>
                                      </p:to>
                                    </p:set>
                                    <p:animEffect transition="in" filter="fade">
                                      <p:cBhvr>
                                        <p:cTn id="212" dur="800" decel="100000"/>
                                        <p:tgtEl>
                                          <p:spTgt spid="99"/>
                                        </p:tgtEl>
                                      </p:cBhvr>
                                    </p:animEffect>
                                    <p:anim calcmode="lin" valueType="num">
                                      <p:cBhvr>
                                        <p:cTn id="213" dur="800" decel="100000" fill="hold"/>
                                        <p:tgtEl>
                                          <p:spTgt spid="99"/>
                                        </p:tgtEl>
                                        <p:attrNameLst>
                                          <p:attrName>style.rotation</p:attrName>
                                        </p:attrNameLst>
                                      </p:cBhvr>
                                      <p:tavLst>
                                        <p:tav tm="0">
                                          <p:val>
                                            <p:fltVal val="-90"/>
                                          </p:val>
                                        </p:tav>
                                        <p:tav tm="100000">
                                          <p:val>
                                            <p:fltVal val="0"/>
                                          </p:val>
                                        </p:tav>
                                      </p:tavLst>
                                    </p:anim>
                                    <p:anim calcmode="lin" valueType="num">
                                      <p:cBhvr>
                                        <p:cTn id="214" dur="800" decel="100000" fill="hold"/>
                                        <p:tgtEl>
                                          <p:spTgt spid="99"/>
                                        </p:tgtEl>
                                        <p:attrNameLst>
                                          <p:attrName>ppt_x</p:attrName>
                                        </p:attrNameLst>
                                      </p:cBhvr>
                                      <p:tavLst>
                                        <p:tav tm="0">
                                          <p:val>
                                            <p:strVal val="#ppt_x+0.4"/>
                                          </p:val>
                                        </p:tav>
                                        <p:tav tm="100000">
                                          <p:val>
                                            <p:strVal val="#ppt_x-0.05"/>
                                          </p:val>
                                        </p:tav>
                                      </p:tavLst>
                                    </p:anim>
                                    <p:anim calcmode="lin" valueType="num">
                                      <p:cBhvr>
                                        <p:cTn id="215" dur="800" decel="100000" fill="hold"/>
                                        <p:tgtEl>
                                          <p:spTgt spid="99"/>
                                        </p:tgtEl>
                                        <p:attrNameLst>
                                          <p:attrName>ppt_y</p:attrName>
                                        </p:attrNameLst>
                                      </p:cBhvr>
                                      <p:tavLst>
                                        <p:tav tm="0">
                                          <p:val>
                                            <p:strVal val="#ppt_y-0.4"/>
                                          </p:val>
                                        </p:tav>
                                        <p:tav tm="100000">
                                          <p:val>
                                            <p:strVal val="#ppt_y+0.1"/>
                                          </p:val>
                                        </p:tav>
                                      </p:tavLst>
                                    </p:anim>
                                    <p:anim calcmode="lin" valueType="num">
                                      <p:cBhvr>
                                        <p:cTn id="216" dur="200" accel="100000" fill="hold">
                                          <p:stCondLst>
                                            <p:cond delay="800"/>
                                          </p:stCondLst>
                                        </p:cTn>
                                        <p:tgtEl>
                                          <p:spTgt spid="99"/>
                                        </p:tgtEl>
                                        <p:attrNameLst>
                                          <p:attrName>ppt_x</p:attrName>
                                        </p:attrNameLst>
                                      </p:cBhvr>
                                      <p:tavLst>
                                        <p:tav tm="0">
                                          <p:val>
                                            <p:strVal val="#ppt_x-0.05"/>
                                          </p:val>
                                        </p:tav>
                                        <p:tav tm="100000">
                                          <p:val>
                                            <p:strVal val="#ppt_x"/>
                                          </p:val>
                                        </p:tav>
                                      </p:tavLst>
                                    </p:anim>
                                    <p:anim calcmode="lin" valueType="num">
                                      <p:cBhvr>
                                        <p:cTn id="217" dur="200" accel="100000" fill="hold">
                                          <p:stCondLst>
                                            <p:cond delay="800"/>
                                          </p:stCondLst>
                                        </p:cTn>
                                        <p:tgtEl>
                                          <p:spTgt spid="99"/>
                                        </p:tgtEl>
                                        <p:attrNameLst>
                                          <p:attrName>ppt_y</p:attrName>
                                        </p:attrNameLst>
                                      </p:cBhvr>
                                      <p:tavLst>
                                        <p:tav tm="0">
                                          <p:val>
                                            <p:strVal val="#ppt_y+0.1"/>
                                          </p:val>
                                        </p:tav>
                                        <p:tav tm="100000">
                                          <p:val>
                                            <p:strVal val="#ppt_y"/>
                                          </p:val>
                                        </p:tav>
                                      </p:tavLst>
                                    </p:anim>
                                  </p:childTnLst>
                                </p:cTn>
                              </p:par>
                              <p:par>
                                <p:cTn id="218" presetID="30" presetClass="entr" presetSubtype="0" fill="hold" nodeType="withEffect">
                                  <p:stCondLst>
                                    <p:cond delay="0"/>
                                  </p:stCondLst>
                                  <p:childTnLst>
                                    <p:set>
                                      <p:cBhvr>
                                        <p:cTn id="219" dur="1" fill="hold">
                                          <p:stCondLst>
                                            <p:cond delay="0"/>
                                          </p:stCondLst>
                                        </p:cTn>
                                        <p:tgtEl>
                                          <p:spTgt spid="100"/>
                                        </p:tgtEl>
                                        <p:attrNameLst>
                                          <p:attrName>style.visibility</p:attrName>
                                        </p:attrNameLst>
                                      </p:cBhvr>
                                      <p:to>
                                        <p:strVal val="visible"/>
                                      </p:to>
                                    </p:set>
                                    <p:animEffect transition="in" filter="fade">
                                      <p:cBhvr>
                                        <p:cTn id="220" dur="800" decel="100000"/>
                                        <p:tgtEl>
                                          <p:spTgt spid="100"/>
                                        </p:tgtEl>
                                      </p:cBhvr>
                                    </p:animEffect>
                                    <p:anim calcmode="lin" valueType="num">
                                      <p:cBhvr>
                                        <p:cTn id="221" dur="800" decel="100000" fill="hold"/>
                                        <p:tgtEl>
                                          <p:spTgt spid="100"/>
                                        </p:tgtEl>
                                        <p:attrNameLst>
                                          <p:attrName>style.rotation</p:attrName>
                                        </p:attrNameLst>
                                      </p:cBhvr>
                                      <p:tavLst>
                                        <p:tav tm="0">
                                          <p:val>
                                            <p:fltVal val="-90"/>
                                          </p:val>
                                        </p:tav>
                                        <p:tav tm="100000">
                                          <p:val>
                                            <p:fltVal val="0"/>
                                          </p:val>
                                        </p:tav>
                                      </p:tavLst>
                                    </p:anim>
                                    <p:anim calcmode="lin" valueType="num">
                                      <p:cBhvr>
                                        <p:cTn id="222" dur="800" decel="100000" fill="hold"/>
                                        <p:tgtEl>
                                          <p:spTgt spid="100"/>
                                        </p:tgtEl>
                                        <p:attrNameLst>
                                          <p:attrName>ppt_x</p:attrName>
                                        </p:attrNameLst>
                                      </p:cBhvr>
                                      <p:tavLst>
                                        <p:tav tm="0">
                                          <p:val>
                                            <p:strVal val="#ppt_x+0.4"/>
                                          </p:val>
                                        </p:tav>
                                        <p:tav tm="100000">
                                          <p:val>
                                            <p:strVal val="#ppt_x-0.05"/>
                                          </p:val>
                                        </p:tav>
                                      </p:tavLst>
                                    </p:anim>
                                    <p:anim calcmode="lin" valueType="num">
                                      <p:cBhvr>
                                        <p:cTn id="223" dur="800" decel="100000" fill="hold"/>
                                        <p:tgtEl>
                                          <p:spTgt spid="100"/>
                                        </p:tgtEl>
                                        <p:attrNameLst>
                                          <p:attrName>ppt_y</p:attrName>
                                        </p:attrNameLst>
                                      </p:cBhvr>
                                      <p:tavLst>
                                        <p:tav tm="0">
                                          <p:val>
                                            <p:strVal val="#ppt_y-0.4"/>
                                          </p:val>
                                        </p:tav>
                                        <p:tav tm="100000">
                                          <p:val>
                                            <p:strVal val="#ppt_y+0.1"/>
                                          </p:val>
                                        </p:tav>
                                      </p:tavLst>
                                    </p:anim>
                                    <p:anim calcmode="lin" valueType="num">
                                      <p:cBhvr>
                                        <p:cTn id="224" dur="200" accel="100000" fill="hold">
                                          <p:stCondLst>
                                            <p:cond delay="800"/>
                                          </p:stCondLst>
                                        </p:cTn>
                                        <p:tgtEl>
                                          <p:spTgt spid="100"/>
                                        </p:tgtEl>
                                        <p:attrNameLst>
                                          <p:attrName>ppt_x</p:attrName>
                                        </p:attrNameLst>
                                      </p:cBhvr>
                                      <p:tavLst>
                                        <p:tav tm="0">
                                          <p:val>
                                            <p:strVal val="#ppt_x-0.05"/>
                                          </p:val>
                                        </p:tav>
                                        <p:tav tm="100000">
                                          <p:val>
                                            <p:strVal val="#ppt_x"/>
                                          </p:val>
                                        </p:tav>
                                      </p:tavLst>
                                    </p:anim>
                                    <p:anim calcmode="lin" valueType="num">
                                      <p:cBhvr>
                                        <p:cTn id="225" dur="200" accel="100000" fill="hold">
                                          <p:stCondLst>
                                            <p:cond delay="800"/>
                                          </p:stCondLst>
                                        </p:cTn>
                                        <p:tgtEl>
                                          <p:spTgt spid="100"/>
                                        </p:tgtEl>
                                        <p:attrNameLst>
                                          <p:attrName>ppt_y</p:attrName>
                                        </p:attrNameLst>
                                      </p:cBhvr>
                                      <p:tavLst>
                                        <p:tav tm="0">
                                          <p:val>
                                            <p:strVal val="#ppt_y+0.1"/>
                                          </p:val>
                                        </p:tav>
                                        <p:tav tm="100000">
                                          <p:val>
                                            <p:strVal val="#ppt_y"/>
                                          </p:val>
                                        </p:tav>
                                      </p:tavLst>
                                    </p:anim>
                                  </p:childTnLst>
                                </p:cTn>
                              </p:par>
                            </p:childTnLst>
                          </p:cTn>
                        </p:par>
                      </p:childTnLst>
                    </p:cTn>
                  </p:par>
                  <p:par>
                    <p:cTn id="226" fill="hold">
                      <p:stCondLst>
                        <p:cond delay="indefinite"/>
                      </p:stCondLst>
                      <p:childTnLst>
                        <p:par>
                          <p:cTn id="227" fill="hold">
                            <p:stCondLst>
                              <p:cond delay="0"/>
                            </p:stCondLst>
                            <p:childTnLst>
                              <p:par>
                                <p:cTn id="228" presetID="53" presetClass="entr" presetSubtype="16" fill="hold" grpId="0" nodeType="clickEffect">
                                  <p:stCondLst>
                                    <p:cond delay="0"/>
                                  </p:stCondLst>
                                  <p:childTnLst>
                                    <p:set>
                                      <p:cBhvr>
                                        <p:cTn id="229" dur="1" fill="hold">
                                          <p:stCondLst>
                                            <p:cond delay="0"/>
                                          </p:stCondLst>
                                        </p:cTn>
                                        <p:tgtEl>
                                          <p:spTgt spid="33"/>
                                        </p:tgtEl>
                                        <p:attrNameLst>
                                          <p:attrName>style.visibility</p:attrName>
                                        </p:attrNameLst>
                                      </p:cBhvr>
                                      <p:to>
                                        <p:strVal val="visible"/>
                                      </p:to>
                                    </p:set>
                                    <p:anim calcmode="lin" valueType="num">
                                      <p:cBhvr>
                                        <p:cTn id="230" dur="500" fill="hold"/>
                                        <p:tgtEl>
                                          <p:spTgt spid="33"/>
                                        </p:tgtEl>
                                        <p:attrNameLst>
                                          <p:attrName>ppt_w</p:attrName>
                                        </p:attrNameLst>
                                      </p:cBhvr>
                                      <p:tavLst>
                                        <p:tav tm="0">
                                          <p:val>
                                            <p:fltVal val="0"/>
                                          </p:val>
                                        </p:tav>
                                        <p:tav tm="100000">
                                          <p:val>
                                            <p:strVal val="#ppt_w"/>
                                          </p:val>
                                        </p:tav>
                                      </p:tavLst>
                                    </p:anim>
                                    <p:anim calcmode="lin" valueType="num">
                                      <p:cBhvr>
                                        <p:cTn id="231" dur="500" fill="hold"/>
                                        <p:tgtEl>
                                          <p:spTgt spid="33"/>
                                        </p:tgtEl>
                                        <p:attrNameLst>
                                          <p:attrName>ppt_h</p:attrName>
                                        </p:attrNameLst>
                                      </p:cBhvr>
                                      <p:tavLst>
                                        <p:tav tm="0">
                                          <p:val>
                                            <p:fltVal val="0"/>
                                          </p:val>
                                        </p:tav>
                                        <p:tav tm="100000">
                                          <p:val>
                                            <p:strVal val="#ppt_h"/>
                                          </p:val>
                                        </p:tav>
                                      </p:tavLst>
                                    </p:anim>
                                    <p:animEffect transition="in" filter="fade">
                                      <p:cBhvr>
                                        <p:cTn id="23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p:bldP spid="36" grpId="0" animBg="1"/>
      <p:bldP spid="37" grpId="0" animBg="1"/>
      <p:bldP spid="38" grpId="0" animBg="1"/>
      <p:bldP spid="39" grpId="0" animBg="1"/>
      <p:bldP spid="40" grpId="0" animBg="1"/>
      <p:bldP spid="41" grpId="0" animBg="1"/>
      <p:bldP spid="42" grpId="0" animBg="1"/>
      <p:bldP spid="55" grpId="0" animBg="1"/>
      <p:bldP spid="56" grpId="0" animBg="1"/>
      <p:bldP spid="69" grpId="0" animBg="1"/>
      <p:bldP spid="70" grpId="0" animBg="1"/>
      <p:bldP spid="83" grpId="0" animBg="1"/>
      <p:bldP spid="84" grpId="0" animBg="1"/>
      <p:bldP spid="97" grpId="0" animBg="1"/>
      <p:bldP spid="98" grpId="0" animBg="1"/>
      <p:bldP spid="1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70" name="Gruppieren 44"/>
          <p:cNvGrpSpPr/>
          <p:nvPr/>
        </p:nvGrpSpPr>
        <p:grpSpPr>
          <a:xfrm>
            <a:off x="3024585" y="664731"/>
            <a:ext cx="3445327" cy="3343128"/>
            <a:chOff x="4937130" y="2033588"/>
            <a:chExt cx="2782887" cy="3000375"/>
          </a:xfrm>
          <a:solidFill>
            <a:schemeClr val="bg1">
              <a:lumMod val="65000"/>
            </a:schemeClr>
          </a:solidFill>
          <a:effectLst>
            <a:outerShdw blurRad="635000" dist="50800" dir="6720000" algn="ctr" rotWithShape="0">
              <a:srgbClr val="000000">
                <a:alpha val="80000"/>
              </a:srgbClr>
            </a:outerShdw>
          </a:effectLst>
          <a:scene3d>
            <a:camera prst="perspectiveFront" fov="5400000">
              <a:rot lat="18609801" lon="17965058" rev="3904819"/>
            </a:camera>
            <a:lightRig rig="threePt" dir="t"/>
          </a:scene3d>
        </p:grpSpPr>
        <p:sp>
          <p:nvSpPr>
            <p:cNvPr id="71" name="Freeform 50"/>
            <p:cNvSpPr>
              <a:spLocks/>
            </p:cNvSpPr>
            <p:nvPr/>
          </p:nvSpPr>
          <p:spPr bwMode="gray">
            <a:xfrm>
              <a:off x="4937130" y="2033588"/>
              <a:ext cx="1730375" cy="2087562"/>
            </a:xfrm>
            <a:custGeom>
              <a:avLst/>
              <a:gdLst>
                <a:gd name="T0" fmla="*/ 2147483647 w 365"/>
                <a:gd name="T1" fmla="*/ 1004079605 h 437"/>
                <a:gd name="T2" fmla="*/ 2147483647 w 365"/>
                <a:gd name="T3" fmla="*/ 502042191 h 437"/>
                <a:gd name="T4" fmla="*/ 2147483647 w 365"/>
                <a:gd name="T5" fmla="*/ 0 h 437"/>
                <a:gd name="T6" fmla="*/ 2147483647 w 365"/>
                <a:gd name="T7" fmla="*/ 981259729 h 437"/>
                <a:gd name="T8" fmla="*/ 0 w 365"/>
                <a:gd name="T9" fmla="*/ 2147483647 h 437"/>
                <a:gd name="T10" fmla="*/ 404547466 w 365"/>
                <a:gd name="T11" fmla="*/ 2147483647 h 437"/>
                <a:gd name="T12" fmla="*/ 898989068 w 365"/>
                <a:gd name="T13" fmla="*/ 2147483647 h 437"/>
                <a:gd name="T14" fmla="*/ 2147483647 w 365"/>
                <a:gd name="T15" fmla="*/ 2147483647 h 437"/>
                <a:gd name="T16" fmla="*/ 2147483647 w 365"/>
                <a:gd name="T17" fmla="*/ 2147483647 h 437"/>
                <a:gd name="T18" fmla="*/ 2147483647 w 365"/>
                <a:gd name="T19" fmla="*/ 2147483647 h 437"/>
                <a:gd name="T20" fmla="*/ 2147483647 w 365"/>
                <a:gd name="T21" fmla="*/ 2147483647 h 437"/>
                <a:gd name="T22" fmla="*/ 2147483647 w 365"/>
                <a:gd name="T23" fmla="*/ 2147483647 h 437"/>
                <a:gd name="T24" fmla="*/ 2147483647 w 365"/>
                <a:gd name="T25" fmla="*/ 2147483647 h 437"/>
                <a:gd name="T26" fmla="*/ 2147483647 w 365"/>
                <a:gd name="T27" fmla="*/ 2147483647 h 437"/>
                <a:gd name="T28" fmla="*/ 2147483647 w 365"/>
                <a:gd name="T29" fmla="*/ 1004079605 h 4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5"/>
                <a:gd name="T46" fmla="*/ 0 h 437"/>
                <a:gd name="T47" fmla="*/ 365 w 365"/>
                <a:gd name="T48" fmla="*/ 437 h 4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5" h="437">
                  <a:moveTo>
                    <a:pt x="322" y="44"/>
                  </a:moveTo>
                  <a:cubicBezTo>
                    <a:pt x="304" y="22"/>
                    <a:pt x="304" y="22"/>
                    <a:pt x="304" y="22"/>
                  </a:cubicBezTo>
                  <a:cubicBezTo>
                    <a:pt x="286" y="0"/>
                    <a:pt x="286" y="0"/>
                    <a:pt x="286" y="0"/>
                  </a:cubicBezTo>
                  <a:cubicBezTo>
                    <a:pt x="286" y="43"/>
                    <a:pt x="286" y="43"/>
                    <a:pt x="286" y="43"/>
                  </a:cubicBezTo>
                  <a:cubicBezTo>
                    <a:pt x="127" y="46"/>
                    <a:pt x="0" y="176"/>
                    <a:pt x="0" y="335"/>
                  </a:cubicBezTo>
                  <a:cubicBezTo>
                    <a:pt x="0" y="371"/>
                    <a:pt x="6" y="405"/>
                    <a:pt x="18" y="437"/>
                  </a:cubicBezTo>
                  <a:cubicBezTo>
                    <a:pt x="40" y="377"/>
                    <a:pt x="40" y="377"/>
                    <a:pt x="40" y="377"/>
                  </a:cubicBezTo>
                  <a:cubicBezTo>
                    <a:pt x="115" y="389"/>
                    <a:pt x="115" y="389"/>
                    <a:pt x="115" y="389"/>
                  </a:cubicBezTo>
                  <a:cubicBezTo>
                    <a:pt x="100" y="342"/>
                    <a:pt x="105" y="289"/>
                    <a:pt x="132" y="242"/>
                  </a:cubicBezTo>
                  <a:cubicBezTo>
                    <a:pt x="165" y="185"/>
                    <a:pt x="224" y="152"/>
                    <a:pt x="286" y="149"/>
                  </a:cubicBezTo>
                  <a:cubicBezTo>
                    <a:pt x="286" y="191"/>
                    <a:pt x="286" y="191"/>
                    <a:pt x="286" y="191"/>
                  </a:cubicBezTo>
                  <a:cubicBezTo>
                    <a:pt x="304" y="169"/>
                    <a:pt x="304" y="169"/>
                    <a:pt x="304" y="169"/>
                  </a:cubicBezTo>
                  <a:cubicBezTo>
                    <a:pt x="319" y="151"/>
                    <a:pt x="319" y="151"/>
                    <a:pt x="319" y="151"/>
                  </a:cubicBezTo>
                  <a:cubicBezTo>
                    <a:pt x="365" y="96"/>
                    <a:pt x="365" y="96"/>
                    <a:pt x="365" y="96"/>
                  </a:cubicBezTo>
                  <a:lnTo>
                    <a:pt x="322" y="44"/>
                  </a:lnTo>
                  <a:close/>
                </a:path>
              </a:pathLst>
            </a:custGeom>
            <a:grp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chemeClr val="bg1"/>
              </a:contourClr>
            </a:sp3d>
          </p:spPr>
          <p:txBody>
            <a:bodyPr/>
            <a:lstStyle/>
            <a:p>
              <a:pPr>
                <a:defRPr/>
              </a:pPr>
              <a:endParaRPr lang="de-DE" noProof="1">
                <a:latin typeface="Arial" charset="0"/>
              </a:endParaRPr>
            </a:p>
          </p:txBody>
        </p:sp>
        <p:sp>
          <p:nvSpPr>
            <p:cNvPr id="72" name="Freeform 51"/>
            <p:cNvSpPr>
              <a:spLocks/>
            </p:cNvSpPr>
            <p:nvPr/>
          </p:nvSpPr>
          <p:spPr bwMode="gray">
            <a:xfrm>
              <a:off x="4965705" y="3906838"/>
              <a:ext cx="2428875" cy="1127125"/>
            </a:xfrm>
            <a:custGeom>
              <a:avLst/>
              <a:gdLst>
                <a:gd name="T0" fmla="*/ 2147483647 w 512"/>
                <a:gd name="T1" fmla="*/ 2147483647 h 236"/>
                <a:gd name="T2" fmla="*/ 2147483647 w 512"/>
                <a:gd name="T3" fmla="*/ 1596682593 h 236"/>
                <a:gd name="T4" fmla="*/ 2147483647 w 512"/>
                <a:gd name="T5" fmla="*/ 2147483647 h 236"/>
                <a:gd name="T6" fmla="*/ 2147483647 w 512"/>
                <a:gd name="T7" fmla="*/ 958008541 h 236"/>
                <a:gd name="T8" fmla="*/ 2147483647 w 512"/>
                <a:gd name="T9" fmla="*/ 479004271 h 236"/>
                <a:gd name="T10" fmla="*/ 2147483647 w 512"/>
                <a:gd name="T11" fmla="*/ 364954533 h 236"/>
                <a:gd name="T12" fmla="*/ 2147483647 w 512"/>
                <a:gd name="T13" fmla="*/ 273714669 h 236"/>
                <a:gd name="T14" fmla="*/ 967697791 w 512"/>
                <a:gd name="T15" fmla="*/ 0 h 236"/>
                <a:gd name="T16" fmla="*/ 450091344 w 512"/>
                <a:gd name="T17" fmla="*/ 1459822909 h 236"/>
                <a:gd name="T18" fmla="*/ 225045672 w 512"/>
                <a:gd name="T19" fmla="*/ 2052876767 h 236"/>
                <a:gd name="T20" fmla="*/ 0 w 512"/>
                <a:gd name="T21" fmla="*/ 2147483647 h 236"/>
                <a:gd name="T22" fmla="*/ 810162552 w 512"/>
                <a:gd name="T23" fmla="*/ 2147483647 h 236"/>
                <a:gd name="T24" fmla="*/ 2147483647 w 512"/>
                <a:gd name="T25" fmla="*/ 2147483647 h 236"/>
                <a:gd name="T26" fmla="*/ 2147483647 w 512"/>
                <a:gd name="T27" fmla="*/ 2147483647 h 236"/>
                <a:gd name="T28" fmla="*/ 2147483647 w 512"/>
                <a:gd name="T29" fmla="*/ 2147483647 h 2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2"/>
                <a:gd name="T46" fmla="*/ 0 h 236"/>
                <a:gd name="T47" fmla="*/ 512 w 512"/>
                <a:gd name="T48" fmla="*/ 236 h 2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2" h="236">
                  <a:moveTo>
                    <a:pt x="449" y="141"/>
                  </a:moveTo>
                  <a:cubicBezTo>
                    <a:pt x="422" y="70"/>
                    <a:pt x="422" y="70"/>
                    <a:pt x="422" y="70"/>
                  </a:cubicBezTo>
                  <a:cubicBezTo>
                    <a:pt x="365" y="132"/>
                    <a:pt x="270" y="148"/>
                    <a:pt x="194" y="104"/>
                  </a:cubicBezTo>
                  <a:cubicBezTo>
                    <a:pt x="166" y="89"/>
                    <a:pt x="145" y="67"/>
                    <a:pt x="129" y="42"/>
                  </a:cubicBezTo>
                  <a:cubicBezTo>
                    <a:pt x="165" y="21"/>
                    <a:pt x="165" y="21"/>
                    <a:pt x="165" y="21"/>
                  </a:cubicBezTo>
                  <a:cubicBezTo>
                    <a:pt x="137" y="16"/>
                    <a:pt x="137" y="16"/>
                    <a:pt x="137" y="16"/>
                  </a:cubicBezTo>
                  <a:cubicBezTo>
                    <a:pt x="114" y="12"/>
                    <a:pt x="114" y="12"/>
                    <a:pt x="114" y="12"/>
                  </a:cubicBezTo>
                  <a:cubicBezTo>
                    <a:pt x="43" y="0"/>
                    <a:pt x="43" y="0"/>
                    <a:pt x="43" y="0"/>
                  </a:cubicBezTo>
                  <a:cubicBezTo>
                    <a:pt x="20" y="64"/>
                    <a:pt x="20" y="64"/>
                    <a:pt x="20" y="64"/>
                  </a:cubicBezTo>
                  <a:cubicBezTo>
                    <a:pt x="10" y="90"/>
                    <a:pt x="10" y="90"/>
                    <a:pt x="10" y="90"/>
                  </a:cubicBezTo>
                  <a:cubicBezTo>
                    <a:pt x="0" y="116"/>
                    <a:pt x="0" y="116"/>
                    <a:pt x="0" y="116"/>
                  </a:cubicBezTo>
                  <a:cubicBezTo>
                    <a:pt x="36" y="96"/>
                    <a:pt x="36" y="96"/>
                    <a:pt x="36" y="96"/>
                  </a:cubicBezTo>
                  <a:cubicBezTo>
                    <a:pt x="88" y="180"/>
                    <a:pt x="181" y="236"/>
                    <a:pt x="287" y="236"/>
                  </a:cubicBezTo>
                  <a:cubicBezTo>
                    <a:pt x="377" y="236"/>
                    <a:pt x="458" y="195"/>
                    <a:pt x="512" y="130"/>
                  </a:cubicBezTo>
                  <a:lnTo>
                    <a:pt x="449" y="141"/>
                  </a:lnTo>
                  <a:close/>
                </a:path>
              </a:pathLst>
            </a:custGeom>
            <a:solidFill>
              <a:srgbClr val="C00000"/>
            </a:solid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chemeClr val="bg1"/>
              </a:contourClr>
            </a:sp3d>
          </p:spPr>
          <p:txBody>
            <a:bodyPr/>
            <a:lstStyle/>
            <a:p>
              <a:pPr>
                <a:defRPr/>
              </a:pPr>
              <a:endParaRPr lang="de-DE" noProof="1">
                <a:latin typeface="Arial" charset="0"/>
              </a:endParaRPr>
            </a:p>
          </p:txBody>
        </p:sp>
        <p:sp>
          <p:nvSpPr>
            <p:cNvPr id="73" name="Freeform 52"/>
            <p:cNvSpPr>
              <a:spLocks/>
            </p:cNvSpPr>
            <p:nvPr/>
          </p:nvSpPr>
          <p:spPr bwMode="gray">
            <a:xfrm>
              <a:off x="6521455" y="2259013"/>
              <a:ext cx="1198562" cy="2244725"/>
            </a:xfrm>
            <a:custGeom>
              <a:avLst/>
              <a:gdLst>
                <a:gd name="T0" fmla="*/ 2147483647 w 252"/>
                <a:gd name="T1" fmla="*/ 2147483647 h 470"/>
                <a:gd name="T2" fmla="*/ 2147483647 w 252"/>
                <a:gd name="T3" fmla="*/ 2147483647 h 470"/>
                <a:gd name="T4" fmla="*/ 180973380 w 252"/>
                <a:gd name="T5" fmla="*/ 0 h 470"/>
                <a:gd name="T6" fmla="*/ 1108451094 w 252"/>
                <a:gd name="T7" fmla="*/ 1117705898 h 470"/>
                <a:gd name="T8" fmla="*/ 0 w 252"/>
                <a:gd name="T9" fmla="*/ 2147483647 h 470"/>
                <a:gd name="T10" fmla="*/ 1176312516 w 252"/>
                <a:gd name="T11" fmla="*/ 2147483647 h 470"/>
                <a:gd name="T12" fmla="*/ 2147483647 w 252"/>
                <a:gd name="T13" fmla="*/ 2147483647 h 470"/>
                <a:gd name="T14" fmla="*/ 1968062703 w 252"/>
                <a:gd name="T15" fmla="*/ 2147483647 h 470"/>
                <a:gd name="T16" fmla="*/ 2147483647 w 252"/>
                <a:gd name="T17" fmla="*/ 2147483647 h 470"/>
                <a:gd name="T18" fmla="*/ 2147483647 w 252"/>
                <a:gd name="T19" fmla="*/ 2147483647 h 470"/>
                <a:gd name="T20" fmla="*/ 2147483647 w 252"/>
                <a:gd name="T21" fmla="*/ 2147483647 h 470"/>
                <a:gd name="T22" fmla="*/ 2147483647 w 252"/>
                <a:gd name="T23" fmla="*/ 2147483647 h 470"/>
                <a:gd name="T24" fmla="*/ 2147483647 w 252"/>
                <a:gd name="T25" fmla="*/ 2147483647 h 470"/>
                <a:gd name="T26" fmla="*/ 2147483647 w 252"/>
                <a:gd name="T27" fmla="*/ 2147483647 h 470"/>
                <a:gd name="T28" fmla="*/ 2147483647 w 252"/>
                <a:gd name="T29" fmla="*/ 2147483647 h 4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2"/>
                <a:gd name="T46" fmla="*/ 0 h 470"/>
                <a:gd name="T47" fmla="*/ 252 w 252"/>
                <a:gd name="T48" fmla="*/ 470 h 4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2" h="470">
                  <a:moveTo>
                    <a:pt x="216" y="429"/>
                  </a:moveTo>
                  <a:cubicBezTo>
                    <a:pt x="238" y="387"/>
                    <a:pt x="251" y="339"/>
                    <a:pt x="251" y="288"/>
                  </a:cubicBezTo>
                  <a:cubicBezTo>
                    <a:pt x="251" y="144"/>
                    <a:pt x="146" y="23"/>
                    <a:pt x="8" y="0"/>
                  </a:cubicBezTo>
                  <a:cubicBezTo>
                    <a:pt x="49" y="49"/>
                    <a:pt x="49" y="49"/>
                    <a:pt x="49" y="49"/>
                  </a:cubicBezTo>
                  <a:cubicBezTo>
                    <a:pt x="0" y="107"/>
                    <a:pt x="0" y="107"/>
                    <a:pt x="0" y="107"/>
                  </a:cubicBezTo>
                  <a:cubicBezTo>
                    <a:pt x="18" y="111"/>
                    <a:pt x="35" y="118"/>
                    <a:pt x="52" y="127"/>
                  </a:cubicBezTo>
                  <a:cubicBezTo>
                    <a:pt x="139" y="177"/>
                    <a:pt x="170" y="287"/>
                    <a:pt x="123" y="375"/>
                  </a:cubicBezTo>
                  <a:cubicBezTo>
                    <a:pt x="87" y="354"/>
                    <a:pt x="87" y="354"/>
                    <a:pt x="87" y="354"/>
                  </a:cubicBezTo>
                  <a:cubicBezTo>
                    <a:pt x="97" y="381"/>
                    <a:pt x="97" y="381"/>
                    <a:pt x="97" y="381"/>
                  </a:cubicBezTo>
                  <a:cubicBezTo>
                    <a:pt x="105" y="403"/>
                    <a:pt x="105" y="403"/>
                    <a:pt x="105" y="403"/>
                  </a:cubicBezTo>
                  <a:cubicBezTo>
                    <a:pt x="130" y="470"/>
                    <a:pt x="130" y="470"/>
                    <a:pt x="130" y="470"/>
                  </a:cubicBezTo>
                  <a:cubicBezTo>
                    <a:pt x="197" y="459"/>
                    <a:pt x="197" y="459"/>
                    <a:pt x="197" y="459"/>
                  </a:cubicBezTo>
                  <a:cubicBezTo>
                    <a:pt x="224" y="454"/>
                    <a:pt x="224" y="454"/>
                    <a:pt x="224" y="454"/>
                  </a:cubicBezTo>
                  <a:cubicBezTo>
                    <a:pt x="252" y="450"/>
                    <a:pt x="252" y="450"/>
                    <a:pt x="252" y="450"/>
                  </a:cubicBezTo>
                  <a:lnTo>
                    <a:pt x="216" y="429"/>
                  </a:lnTo>
                  <a:close/>
                </a:path>
              </a:pathLst>
            </a:custGeom>
            <a:grp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chemeClr val="bg1"/>
              </a:contourClr>
            </a:sp3d>
          </p:spPr>
          <p:txBody>
            <a:bodyPr/>
            <a:lstStyle/>
            <a:p>
              <a:pPr>
                <a:defRPr/>
              </a:pPr>
              <a:endParaRPr lang="de-DE" noProof="1">
                <a:latin typeface="Arial" charset="0"/>
              </a:endParaRPr>
            </a:p>
          </p:txBody>
        </p:sp>
      </p:grpSp>
      <p:sp>
        <p:nvSpPr>
          <p:cNvPr id="74" name="Text Box 56"/>
          <p:cNvSpPr txBox="1">
            <a:spLocks noChangeArrowheads="1"/>
          </p:cNvSpPr>
          <p:nvPr/>
        </p:nvSpPr>
        <p:spPr bwMode="auto">
          <a:xfrm>
            <a:off x="5412574" y="1148170"/>
            <a:ext cx="19446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latinLnBrk="1" hangingPunct="1">
              <a:defRPr/>
            </a:pPr>
            <a:r>
              <a:rPr lang="zh-CN" altLang="en-US" sz="1600" b="1" kern="0" dirty="0">
                <a:solidFill>
                  <a:schemeClr val="tx1">
                    <a:lumMod val="95000"/>
                    <a:lumOff val="5000"/>
                  </a:schemeClr>
                </a:solidFill>
                <a:latin typeface="微软雅黑" pitchFamily="34" charset="-122"/>
                <a:ea typeface="微软雅黑" pitchFamily="34" charset="-122"/>
              </a:rPr>
              <a:t>标题内容</a:t>
            </a:r>
          </a:p>
          <a:p>
            <a:pPr marL="0" lvl="2" indent="0" algn="ctr" defTabSz="912813" fontAlgn="auto">
              <a:spcBef>
                <a:spcPts val="0"/>
              </a:spcBef>
              <a:spcAft>
                <a:spcPts val="0"/>
              </a:spcAft>
              <a:buClr>
                <a:srgbClr val="0070C0"/>
              </a:buClr>
              <a:buSzPct val="80000"/>
              <a:tabLst>
                <a:tab pos="136525" algn="l"/>
              </a:tabLst>
              <a:defRPr/>
            </a:pPr>
            <a:r>
              <a:rPr kumimoji="0" lang="zh-CN" altLang="en-US" sz="1600" spc="50" dirty="0">
                <a:ln w="11430"/>
                <a:solidFill>
                  <a:schemeClr val="tx1">
                    <a:lumMod val="95000"/>
                    <a:lumOff val="5000"/>
                  </a:schemeClr>
                </a:solidFill>
                <a:latin typeface="微软雅黑" pitchFamily="34" charset="-122"/>
                <a:ea typeface="微软雅黑" pitchFamily="34" charset="-122"/>
              </a:rPr>
              <a:t>点击添加</a:t>
            </a:r>
            <a:r>
              <a:rPr kumimoji="0" lang="zh-CN" altLang="en-US" sz="1600" spc="50" dirty="0" smtClean="0">
                <a:ln w="11430"/>
                <a:solidFill>
                  <a:schemeClr val="tx1">
                    <a:lumMod val="95000"/>
                    <a:lumOff val="5000"/>
                  </a:schemeClr>
                </a:solidFill>
                <a:latin typeface="微软雅黑" pitchFamily="34" charset="-122"/>
                <a:ea typeface="微软雅黑" pitchFamily="34" charset="-122"/>
              </a:rPr>
              <a:t>文本</a:t>
            </a:r>
            <a:endParaRPr kumimoji="0" lang="en-US" altLang="zh-CN" sz="1600" spc="50" dirty="0" smtClean="0">
              <a:ln w="11430"/>
              <a:solidFill>
                <a:schemeClr val="tx1">
                  <a:lumMod val="95000"/>
                  <a:lumOff val="5000"/>
                </a:schemeClr>
              </a:solidFill>
              <a:latin typeface="微软雅黑" pitchFamily="34" charset="-122"/>
              <a:ea typeface="微软雅黑" pitchFamily="34" charset="-122"/>
            </a:endParaRPr>
          </a:p>
          <a:p>
            <a:pPr marL="0" lvl="2" indent="0" algn="ctr" defTabSz="912813" fontAlgn="auto">
              <a:spcBef>
                <a:spcPts val="0"/>
              </a:spcBef>
              <a:spcAft>
                <a:spcPts val="0"/>
              </a:spcAft>
              <a:buClr>
                <a:srgbClr val="0070C0"/>
              </a:buClr>
              <a:buSzPct val="80000"/>
              <a:tabLst>
                <a:tab pos="136525" algn="l"/>
              </a:tabLst>
              <a:defRPr/>
            </a:pPr>
            <a:r>
              <a:rPr kumimoji="0" lang="zh-CN" altLang="en-US" sz="1600" spc="50" dirty="0" smtClean="0">
                <a:ln w="11430"/>
                <a:solidFill>
                  <a:schemeClr val="tx1">
                    <a:lumMod val="95000"/>
                    <a:lumOff val="5000"/>
                  </a:schemeClr>
                </a:solidFill>
                <a:latin typeface="微软雅黑" pitchFamily="34" charset="-122"/>
                <a:ea typeface="微软雅黑" pitchFamily="34" charset="-122"/>
              </a:rPr>
              <a:t>点击</a:t>
            </a:r>
            <a:r>
              <a:rPr kumimoji="0" lang="zh-CN" altLang="en-US" sz="1600" spc="50" dirty="0">
                <a:ln w="11430"/>
                <a:solidFill>
                  <a:schemeClr val="tx1">
                    <a:lumMod val="95000"/>
                    <a:lumOff val="5000"/>
                  </a:schemeClr>
                </a:solidFill>
                <a:latin typeface="微软雅黑" pitchFamily="34" charset="-122"/>
                <a:ea typeface="微软雅黑" pitchFamily="34" charset="-122"/>
              </a:rPr>
              <a:t>添加</a:t>
            </a:r>
            <a:r>
              <a:rPr kumimoji="0" lang="zh-CN" altLang="en-US" sz="1600" spc="50" dirty="0" smtClean="0">
                <a:ln w="11430"/>
                <a:solidFill>
                  <a:schemeClr val="tx1">
                    <a:lumMod val="95000"/>
                    <a:lumOff val="5000"/>
                  </a:schemeClr>
                </a:solidFill>
                <a:latin typeface="微软雅黑" pitchFamily="34" charset="-122"/>
                <a:ea typeface="微软雅黑" pitchFamily="34" charset="-122"/>
              </a:rPr>
              <a:t>文本</a:t>
            </a:r>
            <a:endParaRPr kumimoji="0" lang="zh-CN" altLang="en-US" sz="1600" spc="50" dirty="0">
              <a:ln w="11430"/>
              <a:solidFill>
                <a:schemeClr val="tx1">
                  <a:lumMod val="95000"/>
                  <a:lumOff val="5000"/>
                </a:schemeClr>
              </a:solidFill>
              <a:latin typeface="微软雅黑" pitchFamily="34" charset="-122"/>
              <a:ea typeface="微软雅黑" pitchFamily="34" charset="-122"/>
            </a:endParaRPr>
          </a:p>
        </p:txBody>
      </p:sp>
      <p:sp>
        <p:nvSpPr>
          <p:cNvPr id="75" name="Text Box 56"/>
          <p:cNvSpPr txBox="1">
            <a:spLocks noChangeArrowheads="1"/>
          </p:cNvSpPr>
          <p:nvPr/>
        </p:nvSpPr>
        <p:spPr bwMode="auto">
          <a:xfrm>
            <a:off x="978407" y="2193378"/>
            <a:ext cx="19446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latinLnBrk="1" hangingPunct="1">
              <a:defRPr/>
            </a:pPr>
            <a:r>
              <a:rPr lang="zh-CN" altLang="en-US" sz="1600" b="1" kern="0" dirty="0">
                <a:solidFill>
                  <a:schemeClr val="tx1">
                    <a:lumMod val="95000"/>
                    <a:lumOff val="5000"/>
                  </a:schemeClr>
                </a:solidFill>
                <a:latin typeface="微软雅黑" pitchFamily="34" charset="-122"/>
                <a:ea typeface="微软雅黑" pitchFamily="34" charset="-122"/>
              </a:rPr>
              <a:t>标题内容</a:t>
            </a:r>
          </a:p>
          <a:p>
            <a:pPr marL="0" lvl="2" indent="0" algn="ctr" defTabSz="912813" fontAlgn="auto">
              <a:spcBef>
                <a:spcPts val="0"/>
              </a:spcBef>
              <a:spcAft>
                <a:spcPts val="0"/>
              </a:spcAft>
              <a:buClr>
                <a:srgbClr val="0070C0"/>
              </a:buClr>
              <a:buSzPct val="80000"/>
              <a:tabLst>
                <a:tab pos="136525" algn="l"/>
              </a:tabLst>
              <a:defRPr/>
            </a:pPr>
            <a:r>
              <a:rPr kumimoji="0" lang="zh-CN" altLang="en-US" sz="1600" spc="50" dirty="0">
                <a:ln w="11430"/>
                <a:solidFill>
                  <a:schemeClr val="tx1">
                    <a:lumMod val="95000"/>
                    <a:lumOff val="5000"/>
                  </a:schemeClr>
                </a:solidFill>
                <a:latin typeface="微软雅黑" pitchFamily="34" charset="-122"/>
                <a:ea typeface="微软雅黑" pitchFamily="34" charset="-122"/>
              </a:rPr>
              <a:t>点击添加</a:t>
            </a:r>
            <a:r>
              <a:rPr kumimoji="0" lang="zh-CN" altLang="en-US" sz="1600" spc="50" dirty="0" smtClean="0">
                <a:ln w="11430"/>
                <a:solidFill>
                  <a:schemeClr val="tx1">
                    <a:lumMod val="95000"/>
                    <a:lumOff val="5000"/>
                  </a:schemeClr>
                </a:solidFill>
                <a:latin typeface="微软雅黑" pitchFamily="34" charset="-122"/>
                <a:ea typeface="微软雅黑" pitchFamily="34" charset="-122"/>
              </a:rPr>
              <a:t>文本</a:t>
            </a:r>
            <a:endParaRPr kumimoji="0" lang="en-US" altLang="zh-CN" sz="1600" spc="50" dirty="0" smtClean="0">
              <a:ln w="11430"/>
              <a:solidFill>
                <a:schemeClr val="tx1">
                  <a:lumMod val="95000"/>
                  <a:lumOff val="5000"/>
                </a:schemeClr>
              </a:solidFill>
              <a:latin typeface="微软雅黑" pitchFamily="34" charset="-122"/>
              <a:ea typeface="微软雅黑" pitchFamily="34" charset="-122"/>
            </a:endParaRPr>
          </a:p>
          <a:p>
            <a:pPr marL="0" lvl="2" indent="0" algn="ctr" defTabSz="912813" fontAlgn="auto">
              <a:spcBef>
                <a:spcPts val="0"/>
              </a:spcBef>
              <a:spcAft>
                <a:spcPts val="0"/>
              </a:spcAft>
              <a:buClr>
                <a:srgbClr val="0070C0"/>
              </a:buClr>
              <a:buSzPct val="80000"/>
              <a:tabLst>
                <a:tab pos="136525" algn="l"/>
              </a:tabLst>
              <a:defRPr/>
            </a:pPr>
            <a:r>
              <a:rPr kumimoji="0" lang="zh-CN" altLang="en-US" sz="1600" spc="50" dirty="0" smtClean="0">
                <a:ln w="11430"/>
                <a:solidFill>
                  <a:schemeClr val="tx1">
                    <a:lumMod val="95000"/>
                    <a:lumOff val="5000"/>
                  </a:schemeClr>
                </a:solidFill>
                <a:latin typeface="微软雅黑" pitchFamily="34" charset="-122"/>
                <a:ea typeface="微软雅黑" pitchFamily="34" charset="-122"/>
              </a:rPr>
              <a:t>点击</a:t>
            </a:r>
            <a:r>
              <a:rPr kumimoji="0" lang="zh-CN" altLang="en-US" sz="1600" spc="50" dirty="0">
                <a:ln w="11430"/>
                <a:solidFill>
                  <a:schemeClr val="tx1">
                    <a:lumMod val="95000"/>
                    <a:lumOff val="5000"/>
                  </a:schemeClr>
                </a:solidFill>
                <a:latin typeface="微软雅黑" pitchFamily="34" charset="-122"/>
                <a:ea typeface="微软雅黑" pitchFamily="34" charset="-122"/>
              </a:rPr>
              <a:t>添加</a:t>
            </a:r>
            <a:r>
              <a:rPr kumimoji="0" lang="zh-CN" altLang="en-US" sz="1600" spc="50" dirty="0" smtClean="0">
                <a:ln w="11430"/>
                <a:solidFill>
                  <a:schemeClr val="tx1">
                    <a:lumMod val="95000"/>
                    <a:lumOff val="5000"/>
                  </a:schemeClr>
                </a:solidFill>
                <a:latin typeface="微软雅黑" pitchFamily="34" charset="-122"/>
                <a:ea typeface="微软雅黑" pitchFamily="34" charset="-122"/>
              </a:rPr>
              <a:t>文本</a:t>
            </a:r>
            <a:endParaRPr kumimoji="0" lang="zh-CN" altLang="en-US" sz="1600" spc="50" dirty="0">
              <a:ln w="11430"/>
              <a:solidFill>
                <a:schemeClr val="tx1">
                  <a:lumMod val="95000"/>
                  <a:lumOff val="5000"/>
                </a:schemeClr>
              </a:solidFill>
              <a:latin typeface="微软雅黑" pitchFamily="34" charset="-122"/>
              <a:ea typeface="微软雅黑" pitchFamily="34" charset="-122"/>
            </a:endParaRPr>
          </a:p>
        </p:txBody>
      </p:sp>
      <p:sp>
        <p:nvSpPr>
          <p:cNvPr id="76" name="Text Box 56"/>
          <p:cNvSpPr txBox="1">
            <a:spLocks noChangeArrowheads="1"/>
          </p:cNvSpPr>
          <p:nvPr/>
        </p:nvSpPr>
        <p:spPr bwMode="auto">
          <a:xfrm>
            <a:off x="6297086" y="3442371"/>
            <a:ext cx="19446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latinLnBrk="1" hangingPunct="1">
              <a:defRPr/>
            </a:pPr>
            <a:r>
              <a:rPr lang="zh-CN" altLang="en-US" sz="1600" b="1" kern="0" dirty="0">
                <a:solidFill>
                  <a:schemeClr val="tx1">
                    <a:lumMod val="95000"/>
                    <a:lumOff val="5000"/>
                  </a:schemeClr>
                </a:solidFill>
                <a:latin typeface="微软雅黑" pitchFamily="34" charset="-122"/>
                <a:ea typeface="微软雅黑" pitchFamily="34" charset="-122"/>
              </a:rPr>
              <a:t>标题内容</a:t>
            </a:r>
          </a:p>
          <a:p>
            <a:pPr marL="0" lvl="2" indent="0" algn="ctr" defTabSz="912813" fontAlgn="auto">
              <a:spcBef>
                <a:spcPts val="0"/>
              </a:spcBef>
              <a:spcAft>
                <a:spcPts val="0"/>
              </a:spcAft>
              <a:buClr>
                <a:srgbClr val="0070C0"/>
              </a:buClr>
              <a:buSzPct val="80000"/>
              <a:tabLst>
                <a:tab pos="136525" algn="l"/>
              </a:tabLst>
              <a:defRPr/>
            </a:pPr>
            <a:r>
              <a:rPr kumimoji="0" lang="zh-CN" altLang="en-US" sz="1600" spc="50" dirty="0">
                <a:ln w="11430"/>
                <a:solidFill>
                  <a:schemeClr val="tx1">
                    <a:lumMod val="95000"/>
                    <a:lumOff val="5000"/>
                  </a:schemeClr>
                </a:solidFill>
                <a:latin typeface="微软雅黑" pitchFamily="34" charset="-122"/>
                <a:ea typeface="微软雅黑" pitchFamily="34" charset="-122"/>
              </a:rPr>
              <a:t>点击添加</a:t>
            </a:r>
            <a:r>
              <a:rPr kumimoji="0" lang="zh-CN" altLang="en-US" sz="1600" spc="50" dirty="0" smtClean="0">
                <a:ln w="11430"/>
                <a:solidFill>
                  <a:schemeClr val="tx1">
                    <a:lumMod val="95000"/>
                    <a:lumOff val="5000"/>
                  </a:schemeClr>
                </a:solidFill>
                <a:latin typeface="微软雅黑" pitchFamily="34" charset="-122"/>
                <a:ea typeface="微软雅黑" pitchFamily="34" charset="-122"/>
              </a:rPr>
              <a:t>文本</a:t>
            </a:r>
            <a:endParaRPr kumimoji="0" lang="en-US" altLang="zh-CN" sz="1600" spc="50" dirty="0" smtClean="0">
              <a:ln w="11430"/>
              <a:solidFill>
                <a:schemeClr val="tx1">
                  <a:lumMod val="95000"/>
                  <a:lumOff val="5000"/>
                </a:schemeClr>
              </a:solidFill>
              <a:latin typeface="微软雅黑" pitchFamily="34" charset="-122"/>
              <a:ea typeface="微软雅黑" pitchFamily="34" charset="-122"/>
            </a:endParaRPr>
          </a:p>
          <a:p>
            <a:pPr marL="0" lvl="2" indent="0" algn="ctr" defTabSz="912813" fontAlgn="auto">
              <a:spcBef>
                <a:spcPts val="0"/>
              </a:spcBef>
              <a:spcAft>
                <a:spcPts val="0"/>
              </a:spcAft>
              <a:buClr>
                <a:srgbClr val="0070C0"/>
              </a:buClr>
              <a:buSzPct val="80000"/>
              <a:tabLst>
                <a:tab pos="136525" algn="l"/>
              </a:tabLst>
              <a:defRPr/>
            </a:pPr>
            <a:r>
              <a:rPr kumimoji="0" lang="zh-CN" altLang="en-US" sz="1600" spc="50" dirty="0" smtClean="0">
                <a:ln w="11430"/>
                <a:solidFill>
                  <a:schemeClr val="tx1">
                    <a:lumMod val="95000"/>
                    <a:lumOff val="5000"/>
                  </a:schemeClr>
                </a:solidFill>
                <a:latin typeface="微软雅黑" pitchFamily="34" charset="-122"/>
                <a:ea typeface="微软雅黑" pitchFamily="34" charset="-122"/>
              </a:rPr>
              <a:t>点击</a:t>
            </a:r>
            <a:r>
              <a:rPr kumimoji="0" lang="zh-CN" altLang="en-US" sz="1600" spc="50" dirty="0">
                <a:ln w="11430"/>
                <a:solidFill>
                  <a:schemeClr val="tx1">
                    <a:lumMod val="95000"/>
                    <a:lumOff val="5000"/>
                  </a:schemeClr>
                </a:solidFill>
                <a:latin typeface="微软雅黑" pitchFamily="34" charset="-122"/>
                <a:ea typeface="微软雅黑" pitchFamily="34" charset="-122"/>
              </a:rPr>
              <a:t>添加</a:t>
            </a:r>
            <a:r>
              <a:rPr kumimoji="0" lang="zh-CN" altLang="en-US" sz="1600" spc="50" dirty="0" smtClean="0">
                <a:ln w="11430"/>
                <a:solidFill>
                  <a:schemeClr val="tx1">
                    <a:lumMod val="95000"/>
                    <a:lumOff val="5000"/>
                  </a:schemeClr>
                </a:solidFill>
                <a:latin typeface="微软雅黑" pitchFamily="34" charset="-122"/>
                <a:ea typeface="微软雅黑" pitchFamily="34" charset="-122"/>
              </a:rPr>
              <a:t>文本</a:t>
            </a:r>
            <a:endParaRPr kumimoji="0" lang="zh-CN" altLang="en-US" sz="1600" spc="50" dirty="0">
              <a:ln w="11430"/>
              <a:solidFill>
                <a:schemeClr val="tx1">
                  <a:lumMod val="95000"/>
                  <a:lumOff val="5000"/>
                </a:schemeClr>
              </a:solidFill>
              <a:latin typeface="微软雅黑" pitchFamily="34" charset="-122"/>
              <a:ea typeface="微软雅黑" pitchFamily="34" charset="-122"/>
            </a:endParaRPr>
          </a:p>
        </p:txBody>
      </p:sp>
      <p:pic>
        <p:nvPicPr>
          <p:cNvPr id="77" name="Picture 3" descr="G:\韩坤\各类素材\好图\map-marker-flag-3-right-pink.png"/>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1012646" y="3062597"/>
            <a:ext cx="1542846" cy="1388562"/>
          </a:xfrm>
          <a:prstGeom prst="rect">
            <a:avLst/>
          </a:prstGeom>
          <a:noFill/>
          <a:extLst>
            <a:ext uri="{909E8E84-426E-40DD-AFC4-6F175D3DCCD1}">
              <a14:hiddenFill xmlns:a14="http://schemas.microsoft.com/office/drawing/2010/main">
                <a:solidFill>
                  <a:srgbClr val="FFFFFF"/>
                </a:solidFill>
              </a14:hiddenFill>
            </a:ext>
          </a:extLst>
        </p:spPr>
      </p:pic>
      <p:grpSp>
        <p:nvGrpSpPr>
          <p:cNvPr id="78" name="组合 77"/>
          <p:cNvGrpSpPr/>
          <p:nvPr/>
        </p:nvGrpSpPr>
        <p:grpSpPr>
          <a:xfrm>
            <a:off x="1074658" y="1896067"/>
            <a:ext cx="1954213" cy="259856"/>
            <a:chOff x="673571" y="2200214"/>
            <a:chExt cx="1954213" cy="288729"/>
          </a:xfrm>
          <a:solidFill>
            <a:srgbClr val="C00000"/>
          </a:solidFill>
        </p:grpSpPr>
        <p:cxnSp>
          <p:nvCxnSpPr>
            <p:cNvPr id="79" name="Gerade Verbindung 17"/>
            <p:cNvCxnSpPr/>
            <p:nvPr/>
          </p:nvCxnSpPr>
          <p:spPr>
            <a:xfrm>
              <a:off x="673571" y="2488943"/>
              <a:ext cx="1954213" cy="0"/>
            </a:xfrm>
            <a:prstGeom prst="line">
              <a:avLst/>
            </a:prstGeom>
            <a:grpFill/>
            <a:ln w="1905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80" name="等腰三角形 79"/>
            <p:cNvSpPr/>
            <p:nvPr/>
          </p:nvSpPr>
          <p:spPr>
            <a:xfrm>
              <a:off x="673571" y="2200214"/>
              <a:ext cx="398512" cy="274337"/>
            </a:xfrm>
            <a:prstGeom prst="triangl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6053206" y="3192212"/>
            <a:ext cx="1908448" cy="246903"/>
            <a:chOff x="6510860" y="3735291"/>
            <a:chExt cx="1908448" cy="274337"/>
          </a:xfrm>
          <a:solidFill>
            <a:srgbClr val="C00000"/>
          </a:solidFill>
        </p:grpSpPr>
        <p:cxnSp>
          <p:nvCxnSpPr>
            <p:cNvPr id="82" name="Gerade Verbindung 18"/>
            <p:cNvCxnSpPr/>
            <p:nvPr/>
          </p:nvCxnSpPr>
          <p:spPr>
            <a:xfrm>
              <a:off x="6543257" y="4009628"/>
              <a:ext cx="1876051" cy="0"/>
            </a:xfrm>
            <a:prstGeom prst="line">
              <a:avLst/>
            </a:prstGeom>
            <a:grpFill/>
            <a:ln w="1905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83" name="等腰三角形 82"/>
            <p:cNvSpPr/>
            <p:nvPr/>
          </p:nvSpPr>
          <p:spPr>
            <a:xfrm>
              <a:off x="6510860" y="3735291"/>
              <a:ext cx="398512" cy="274337"/>
            </a:xfrm>
            <a:prstGeom prst="triangl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5075184" y="1212588"/>
            <a:ext cx="274338" cy="680085"/>
            <a:chOff x="3269631" y="955576"/>
            <a:chExt cx="274338" cy="755650"/>
          </a:xfrm>
          <a:solidFill>
            <a:srgbClr val="C00000"/>
          </a:solidFill>
        </p:grpSpPr>
        <p:cxnSp>
          <p:nvCxnSpPr>
            <p:cNvPr id="85" name="Gerade Verbindung 20"/>
            <p:cNvCxnSpPr/>
            <p:nvPr/>
          </p:nvCxnSpPr>
          <p:spPr>
            <a:xfrm rot="5400000" flipH="1" flipV="1">
              <a:off x="3166144" y="1333401"/>
              <a:ext cx="755650" cy="0"/>
            </a:xfrm>
            <a:prstGeom prst="line">
              <a:avLst/>
            </a:prstGeom>
            <a:grpFill/>
            <a:ln w="1905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86" name="等腰三角形 85"/>
            <p:cNvSpPr/>
            <p:nvPr/>
          </p:nvSpPr>
          <p:spPr>
            <a:xfrm rot="16200000">
              <a:off x="3207544" y="1017663"/>
              <a:ext cx="398512" cy="274337"/>
            </a:xfrm>
            <a:prstGeom prst="triangl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Rectangle 18"/>
          <p:cNvSpPr>
            <a:spLocks noChangeArrowheads="1"/>
          </p:cNvSpPr>
          <p:nvPr/>
        </p:nvSpPr>
        <p:spPr bwMode="auto">
          <a:xfrm>
            <a:off x="1745320" y="4029502"/>
            <a:ext cx="3456384" cy="37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fontAlgn="base">
              <a:lnSpc>
                <a:spcPct val="120000"/>
              </a:lnSpc>
              <a:spcBef>
                <a:spcPct val="0"/>
              </a:spcBef>
              <a:spcAft>
                <a:spcPct val="0"/>
              </a:spcAft>
            </a:pPr>
            <a:r>
              <a:rPr lang="zh-CN" altLang="en-US" dirty="0" smtClean="0">
                <a:solidFill>
                  <a:srgbClr val="000000"/>
                </a:solidFill>
                <a:latin typeface="Arial" pitchFamily="34" charset="0"/>
                <a:ea typeface="华文细黑" pitchFamily="2" charset="-122"/>
              </a:rPr>
              <a:t>单击此处添加段落文字内容</a:t>
            </a:r>
          </a:p>
          <a:p>
            <a:pPr fontAlgn="base">
              <a:lnSpc>
                <a:spcPct val="120000"/>
              </a:lnSpc>
              <a:spcBef>
                <a:spcPct val="0"/>
              </a:spcBef>
              <a:spcAft>
                <a:spcPct val="0"/>
              </a:spcAft>
            </a:pPr>
            <a:r>
              <a:rPr lang="zh-CN" altLang="en-US" sz="1050" dirty="0" smtClean="0">
                <a:solidFill>
                  <a:srgbClr val="000000"/>
                </a:solidFill>
                <a:latin typeface="Arial" pitchFamily="34" charset="0"/>
                <a:ea typeface="华文细黑" pitchFamily="2" charset="-122"/>
              </a:rPr>
              <a:t>单击此处添加段落文字内容</a:t>
            </a:r>
            <a:endParaRPr lang="zh-CN" altLang="en-US" sz="900" dirty="0" smtClean="0">
              <a:solidFill>
                <a:srgbClr val="000000"/>
              </a:solidFill>
              <a:latin typeface="Arial" pitchFamily="34" charset="0"/>
              <a:ea typeface="华文细黑"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6000">
        <p14:doors dir="vert"/>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par>
                                <p:cTn id="8" presetID="53" presetClass="entr" presetSubtype="16" fill="hold" nodeType="withEffect">
                                  <p:stCondLst>
                                    <p:cond delay="0"/>
                                  </p:stCondLst>
                                  <p:childTnLst>
                                    <p:set>
                                      <p:cBhvr>
                                        <p:cTn id="9" dur="1" fill="hold">
                                          <p:stCondLst>
                                            <p:cond delay="0"/>
                                          </p:stCondLst>
                                        </p:cTn>
                                        <p:tgtEl>
                                          <p:spTgt spid="70"/>
                                        </p:tgtEl>
                                        <p:attrNameLst>
                                          <p:attrName>style.visibility</p:attrName>
                                        </p:attrNameLst>
                                      </p:cBhvr>
                                      <p:to>
                                        <p:strVal val="visible"/>
                                      </p:to>
                                    </p:set>
                                    <p:anim calcmode="lin" valueType="num">
                                      <p:cBhvr>
                                        <p:cTn id="10" dur="500" fill="hold"/>
                                        <p:tgtEl>
                                          <p:spTgt spid="70"/>
                                        </p:tgtEl>
                                        <p:attrNameLst>
                                          <p:attrName>ppt_w</p:attrName>
                                        </p:attrNameLst>
                                      </p:cBhvr>
                                      <p:tavLst>
                                        <p:tav tm="0">
                                          <p:val>
                                            <p:fltVal val="0"/>
                                          </p:val>
                                        </p:tav>
                                        <p:tav tm="100000">
                                          <p:val>
                                            <p:strVal val="#ppt_w"/>
                                          </p:val>
                                        </p:tav>
                                      </p:tavLst>
                                    </p:anim>
                                    <p:anim calcmode="lin" valueType="num">
                                      <p:cBhvr>
                                        <p:cTn id="11" dur="500" fill="hold"/>
                                        <p:tgtEl>
                                          <p:spTgt spid="70"/>
                                        </p:tgtEl>
                                        <p:attrNameLst>
                                          <p:attrName>ppt_h</p:attrName>
                                        </p:attrNameLst>
                                      </p:cBhvr>
                                      <p:tavLst>
                                        <p:tav tm="0">
                                          <p:val>
                                            <p:fltVal val="0"/>
                                          </p:val>
                                        </p:tav>
                                        <p:tav tm="100000">
                                          <p:val>
                                            <p:strVal val="#ppt_h"/>
                                          </p:val>
                                        </p:tav>
                                      </p:tavLst>
                                    </p:anim>
                                    <p:animEffect transition="in" filter="fade">
                                      <p:cBhvr>
                                        <p:cTn id="12" dur="500"/>
                                        <p:tgtEl>
                                          <p:spTgt spid="7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wipe(right)">
                                      <p:cBhvr>
                                        <p:cTn id="17" dur="500"/>
                                        <p:tgtEl>
                                          <p:spTgt spid="78"/>
                                        </p:tgtEl>
                                      </p:cBhvr>
                                    </p:animEffect>
                                  </p:childTnLst>
                                </p:cTn>
                              </p:par>
                              <p:par>
                                <p:cTn id="18" presetID="22" presetClass="entr" presetSubtype="4" fill="hold" nodeType="withEffect">
                                  <p:stCondLst>
                                    <p:cond delay="0"/>
                                  </p:stCondLst>
                                  <p:childTnLst>
                                    <p:set>
                                      <p:cBhvr>
                                        <p:cTn id="19" dur="1" fill="hold">
                                          <p:stCondLst>
                                            <p:cond delay="0"/>
                                          </p:stCondLst>
                                        </p:cTn>
                                        <p:tgtEl>
                                          <p:spTgt spid="84"/>
                                        </p:tgtEl>
                                        <p:attrNameLst>
                                          <p:attrName>style.visibility</p:attrName>
                                        </p:attrNameLst>
                                      </p:cBhvr>
                                      <p:to>
                                        <p:strVal val="visible"/>
                                      </p:to>
                                    </p:set>
                                    <p:animEffect transition="in" filter="wipe(down)">
                                      <p:cBhvr>
                                        <p:cTn id="20" dur="500"/>
                                        <p:tgtEl>
                                          <p:spTgt spid="84"/>
                                        </p:tgtEl>
                                      </p:cBhvr>
                                    </p:animEffect>
                                  </p:childTnLst>
                                </p:cTn>
                              </p:par>
                              <p:par>
                                <p:cTn id="21" presetID="22" presetClass="entr" presetSubtype="2" fill="hold" nodeType="with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wipe(right)">
                                      <p:cBhvr>
                                        <p:cTn id="23" dur="500"/>
                                        <p:tgtEl>
                                          <p:spTgt spid="81"/>
                                        </p:tgtEl>
                                      </p:cBhvr>
                                    </p:animEffect>
                                  </p:childTnLst>
                                </p:cTn>
                              </p:par>
                            </p:childTnLst>
                          </p:cTn>
                        </p:par>
                        <p:par>
                          <p:cTn id="24" fill="hold">
                            <p:stCondLst>
                              <p:cond delay="500"/>
                            </p:stCondLst>
                            <p:childTnLst>
                              <p:par>
                                <p:cTn id="25" presetID="42" presetClass="entr" presetSubtype="0"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500"/>
                                        <p:tgtEl>
                                          <p:spTgt spid="74"/>
                                        </p:tgtEl>
                                      </p:cBhvr>
                                    </p:animEffect>
                                    <p:anim calcmode="lin" valueType="num">
                                      <p:cBhvr>
                                        <p:cTn id="28" dur="500" fill="hold"/>
                                        <p:tgtEl>
                                          <p:spTgt spid="74"/>
                                        </p:tgtEl>
                                        <p:attrNameLst>
                                          <p:attrName>ppt_x</p:attrName>
                                        </p:attrNameLst>
                                      </p:cBhvr>
                                      <p:tavLst>
                                        <p:tav tm="0">
                                          <p:val>
                                            <p:strVal val="#ppt_x"/>
                                          </p:val>
                                        </p:tav>
                                        <p:tav tm="100000">
                                          <p:val>
                                            <p:strVal val="#ppt_x"/>
                                          </p:val>
                                        </p:tav>
                                      </p:tavLst>
                                    </p:anim>
                                    <p:anim calcmode="lin" valueType="num">
                                      <p:cBhvr>
                                        <p:cTn id="29" dur="500" fill="hold"/>
                                        <p:tgtEl>
                                          <p:spTgt spid="7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fade">
                                      <p:cBhvr>
                                        <p:cTn id="32" dur="500"/>
                                        <p:tgtEl>
                                          <p:spTgt spid="75"/>
                                        </p:tgtEl>
                                      </p:cBhvr>
                                    </p:animEffect>
                                    <p:anim calcmode="lin" valueType="num">
                                      <p:cBhvr>
                                        <p:cTn id="33" dur="500" fill="hold"/>
                                        <p:tgtEl>
                                          <p:spTgt spid="75"/>
                                        </p:tgtEl>
                                        <p:attrNameLst>
                                          <p:attrName>ppt_x</p:attrName>
                                        </p:attrNameLst>
                                      </p:cBhvr>
                                      <p:tavLst>
                                        <p:tav tm="0">
                                          <p:val>
                                            <p:strVal val="#ppt_x"/>
                                          </p:val>
                                        </p:tav>
                                        <p:tav tm="100000">
                                          <p:val>
                                            <p:strVal val="#ppt_x"/>
                                          </p:val>
                                        </p:tav>
                                      </p:tavLst>
                                    </p:anim>
                                    <p:anim calcmode="lin" valueType="num">
                                      <p:cBhvr>
                                        <p:cTn id="34" dur="500" fill="hold"/>
                                        <p:tgtEl>
                                          <p:spTgt spid="7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500"/>
                                        <p:tgtEl>
                                          <p:spTgt spid="76"/>
                                        </p:tgtEl>
                                      </p:cBhvr>
                                    </p:animEffect>
                                    <p:anim calcmode="lin" valueType="num">
                                      <p:cBhvr>
                                        <p:cTn id="38" dur="500" fill="hold"/>
                                        <p:tgtEl>
                                          <p:spTgt spid="76"/>
                                        </p:tgtEl>
                                        <p:attrNameLst>
                                          <p:attrName>ppt_x</p:attrName>
                                        </p:attrNameLst>
                                      </p:cBhvr>
                                      <p:tavLst>
                                        <p:tav tm="0">
                                          <p:val>
                                            <p:strVal val="#ppt_x"/>
                                          </p:val>
                                        </p:tav>
                                        <p:tav tm="100000">
                                          <p:val>
                                            <p:strVal val="#ppt_x"/>
                                          </p:val>
                                        </p:tav>
                                      </p:tavLst>
                                    </p:anim>
                                    <p:anim calcmode="lin" valueType="num">
                                      <p:cBhvr>
                                        <p:cTn id="39" dur="500" fill="hold"/>
                                        <p:tgtEl>
                                          <p:spTgt spid="76"/>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42" presetClass="entr" presetSubtype="0" fill="hold" nodeType="after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fade">
                                      <p:cBhvr>
                                        <p:cTn id="43" dur="1000"/>
                                        <p:tgtEl>
                                          <p:spTgt spid="77"/>
                                        </p:tgtEl>
                                      </p:cBhvr>
                                    </p:animEffect>
                                    <p:anim calcmode="lin" valueType="num">
                                      <p:cBhvr>
                                        <p:cTn id="44" dur="1000" fill="hold"/>
                                        <p:tgtEl>
                                          <p:spTgt spid="77"/>
                                        </p:tgtEl>
                                        <p:attrNameLst>
                                          <p:attrName>ppt_x</p:attrName>
                                        </p:attrNameLst>
                                      </p:cBhvr>
                                      <p:tavLst>
                                        <p:tav tm="0">
                                          <p:val>
                                            <p:strVal val="#ppt_x"/>
                                          </p:val>
                                        </p:tav>
                                        <p:tav tm="100000">
                                          <p:val>
                                            <p:strVal val="#ppt_x"/>
                                          </p:val>
                                        </p:tav>
                                      </p:tavLst>
                                    </p:anim>
                                    <p:anim calcmode="lin" valueType="num">
                                      <p:cBhvr>
                                        <p:cTn id="45" dur="1000" fill="hold"/>
                                        <p:tgtEl>
                                          <p:spTgt spid="7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87">
                                            <p:txEl>
                                              <p:pRg st="0" end="0"/>
                                            </p:txEl>
                                          </p:spTgt>
                                        </p:tgtEl>
                                        <p:attrNameLst>
                                          <p:attrName>style.visibility</p:attrName>
                                        </p:attrNameLst>
                                      </p:cBhvr>
                                      <p:to>
                                        <p:strVal val="visible"/>
                                      </p:to>
                                    </p:set>
                                    <p:animEffect transition="in" filter="fade">
                                      <p:cBhvr>
                                        <p:cTn id="49" dur="750"/>
                                        <p:tgtEl>
                                          <p:spTgt spid="87">
                                            <p:txEl>
                                              <p:pRg st="0" end="0"/>
                                            </p:txEl>
                                          </p:spTgt>
                                        </p:tgtEl>
                                      </p:cBhvr>
                                    </p:animEffect>
                                    <p:anim calcmode="lin" valueType="num">
                                      <p:cBhvr>
                                        <p:cTn id="50" dur="750" fill="hold"/>
                                        <p:tgtEl>
                                          <p:spTgt spid="87">
                                            <p:txEl>
                                              <p:pRg st="0" end="0"/>
                                            </p:txEl>
                                          </p:spTgt>
                                        </p:tgtEl>
                                        <p:attrNameLst>
                                          <p:attrName>ppt_x</p:attrName>
                                        </p:attrNameLst>
                                      </p:cBhvr>
                                      <p:tavLst>
                                        <p:tav tm="0">
                                          <p:val>
                                            <p:strVal val="#ppt_x"/>
                                          </p:val>
                                        </p:tav>
                                        <p:tav tm="100000">
                                          <p:val>
                                            <p:strVal val="#ppt_x"/>
                                          </p:val>
                                        </p:tav>
                                      </p:tavLst>
                                    </p:anim>
                                    <p:anim calcmode="lin" valueType="num">
                                      <p:cBhvr>
                                        <p:cTn id="51" dur="750" fill="hold"/>
                                        <p:tgtEl>
                                          <p:spTgt spid="8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87">
                                            <p:txEl>
                                              <p:pRg st="1" end="1"/>
                                            </p:txEl>
                                          </p:spTgt>
                                        </p:tgtEl>
                                        <p:attrNameLst>
                                          <p:attrName>style.visibility</p:attrName>
                                        </p:attrNameLst>
                                      </p:cBhvr>
                                      <p:to>
                                        <p:strVal val="visible"/>
                                      </p:to>
                                    </p:set>
                                    <p:animEffect transition="in" filter="fade">
                                      <p:cBhvr>
                                        <p:cTn id="56" dur="750"/>
                                        <p:tgtEl>
                                          <p:spTgt spid="87">
                                            <p:txEl>
                                              <p:pRg st="1" end="1"/>
                                            </p:txEl>
                                          </p:spTgt>
                                        </p:tgtEl>
                                      </p:cBhvr>
                                    </p:animEffect>
                                    <p:anim calcmode="lin" valueType="num">
                                      <p:cBhvr>
                                        <p:cTn id="57" dur="750" fill="hold"/>
                                        <p:tgtEl>
                                          <p:spTgt spid="87">
                                            <p:txEl>
                                              <p:pRg st="1" end="1"/>
                                            </p:txEl>
                                          </p:spTgt>
                                        </p:tgtEl>
                                        <p:attrNameLst>
                                          <p:attrName>ppt_x</p:attrName>
                                        </p:attrNameLst>
                                      </p:cBhvr>
                                      <p:tavLst>
                                        <p:tav tm="0">
                                          <p:val>
                                            <p:strVal val="#ppt_x"/>
                                          </p:val>
                                        </p:tav>
                                        <p:tav tm="100000">
                                          <p:val>
                                            <p:strVal val="#ppt_x"/>
                                          </p:val>
                                        </p:tav>
                                      </p:tavLst>
                                    </p:anim>
                                    <p:anim calcmode="lin" valueType="num">
                                      <p:cBhvr>
                                        <p:cTn id="58" dur="750" fill="hold"/>
                                        <p:tgtEl>
                                          <p:spTgt spid="8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4" grpId="0"/>
      <p:bldP spid="75" grpId="0"/>
      <p:bldP spid="76" grpId="0"/>
      <p:bldP spid="87"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28" name="Oval 98"/>
          <p:cNvSpPr>
            <a:spLocks noChangeArrowheads="1"/>
          </p:cNvSpPr>
          <p:nvPr/>
        </p:nvSpPr>
        <p:spPr bwMode="auto">
          <a:xfrm>
            <a:off x="2790582" y="1287447"/>
            <a:ext cx="1699993" cy="1521082"/>
          </a:xfrm>
          <a:prstGeom prst="ellipse">
            <a:avLst/>
          </a:prstGeom>
          <a:solidFill>
            <a:srgbClr val="C00000"/>
          </a:solidFill>
          <a:ln w="25400">
            <a:solidFill>
              <a:schemeClr val="bg1"/>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2">
                  <a:lumMod val="10000"/>
                </a:schemeClr>
              </a:solidFill>
              <a:effectLst/>
              <a:uLnTx/>
              <a:uFillTx/>
              <a:latin typeface="Calibri"/>
              <a:ea typeface="微软雅黑"/>
            </a:endParaRPr>
          </a:p>
        </p:txBody>
      </p:sp>
      <p:sp>
        <p:nvSpPr>
          <p:cNvPr id="129" name="Oval 100"/>
          <p:cNvSpPr>
            <a:spLocks noChangeArrowheads="1"/>
          </p:cNvSpPr>
          <p:nvPr/>
        </p:nvSpPr>
        <p:spPr bwMode="auto">
          <a:xfrm>
            <a:off x="4054849" y="1210204"/>
            <a:ext cx="2112613" cy="1892439"/>
          </a:xfrm>
          <a:prstGeom prst="ellipse">
            <a:avLst/>
          </a:prstGeom>
          <a:solidFill>
            <a:srgbClr val="FF6600"/>
          </a:solidFill>
          <a:ln w="19050">
            <a:solidFill>
              <a:schemeClr val="bg1"/>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2">
                  <a:lumMod val="10000"/>
                </a:schemeClr>
              </a:solidFill>
              <a:effectLst/>
              <a:uLnTx/>
              <a:uFillTx/>
              <a:latin typeface="Calibri"/>
              <a:ea typeface="微软雅黑"/>
            </a:endParaRPr>
          </a:p>
        </p:txBody>
      </p:sp>
      <p:sp>
        <p:nvSpPr>
          <p:cNvPr id="130" name="Oval 101"/>
          <p:cNvSpPr>
            <a:spLocks noChangeArrowheads="1"/>
          </p:cNvSpPr>
          <p:nvPr/>
        </p:nvSpPr>
        <p:spPr bwMode="auto">
          <a:xfrm>
            <a:off x="3322035" y="2220298"/>
            <a:ext cx="1769314" cy="1598324"/>
          </a:xfrm>
          <a:prstGeom prst="ellipse">
            <a:avLst/>
          </a:prstGeom>
          <a:solidFill>
            <a:srgbClr val="FFC000"/>
          </a:solidFill>
          <a:ln w="19050">
            <a:solidFill>
              <a:schemeClr val="bg1"/>
            </a:solid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schemeClr val="bg2">
                  <a:lumMod val="10000"/>
                </a:schemeClr>
              </a:solidFill>
              <a:latin typeface="Calibri"/>
              <a:ea typeface="微软雅黑"/>
            </a:endParaRPr>
          </a:p>
        </p:txBody>
      </p:sp>
      <p:cxnSp>
        <p:nvCxnSpPr>
          <p:cNvPr id="131" name="直接箭头连接符 130"/>
          <p:cNvCxnSpPr/>
          <p:nvPr/>
        </p:nvCxnSpPr>
        <p:spPr>
          <a:xfrm>
            <a:off x="6167461" y="1927667"/>
            <a:ext cx="1627094" cy="0"/>
          </a:xfrm>
          <a:prstGeom prst="straightConnector1">
            <a:avLst/>
          </a:prstGeom>
          <a:noFill/>
          <a:ln w="9525" cap="flat" cmpd="sng" algn="ctr">
            <a:solidFill>
              <a:srgbClr val="C00000"/>
            </a:solidFill>
            <a:prstDash val="solid"/>
            <a:tailEnd type="arrow"/>
          </a:ln>
          <a:effectLst/>
        </p:spPr>
      </p:cxnSp>
      <p:sp>
        <p:nvSpPr>
          <p:cNvPr id="132" name="TextBox 131"/>
          <p:cNvSpPr txBox="1"/>
          <p:nvPr/>
        </p:nvSpPr>
        <p:spPr>
          <a:xfrm>
            <a:off x="6252931" y="1096670"/>
            <a:ext cx="1541625" cy="923330"/>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添加文本说明内容添加文本说明内容</a:t>
            </a:r>
          </a:p>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a:t>
            </a:r>
            <a:endParaRPr lang="zh-CN" altLang="en-US" sz="1200" dirty="0">
              <a:solidFill>
                <a:schemeClr val="bg2">
                  <a:lumMod val="10000"/>
                </a:schemeClr>
              </a:solidFill>
              <a:latin typeface="Calibri"/>
              <a:ea typeface="微软雅黑"/>
            </a:endParaRPr>
          </a:p>
        </p:txBody>
      </p:sp>
      <p:cxnSp>
        <p:nvCxnSpPr>
          <p:cNvPr id="133" name="直接箭头连接符 132"/>
          <p:cNvCxnSpPr>
            <a:stCxn id="130" idx="4"/>
          </p:cNvCxnSpPr>
          <p:nvPr/>
        </p:nvCxnSpPr>
        <p:spPr>
          <a:xfrm>
            <a:off x="4206692" y="3818622"/>
            <a:ext cx="6602" cy="891766"/>
          </a:xfrm>
          <a:prstGeom prst="straightConnector1">
            <a:avLst/>
          </a:prstGeom>
          <a:noFill/>
          <a:ln w="9525" cap="flat" cmpd="sng" algn="ctr">
            <a:solidFill>
              <a:srgbClr val="C00000"/>
            </a:solidFill>
            <a:prstDash val="solid"/>
            <a:tailEnd type="arrow"/>
          </a:ln>
          <a:effectLst/>
        </p:spPr>
      </p:cxnSp>
      <p:sp>
        <p:nvSpPr>
          <p:cNvPr id="134" name="TextBox 133"/>
          <p:cNvSpPr txBox="1"/>
          <p:nvPr/>
        </p:nvSpPr>
        <p:spPr>
          <a:xfrm>
            <a:off x="4326619" y="3818622"/>
            <a:ext cx="1804013" cy="867930"/>
          </a:xfrm>
          <a:prstGeom prst="rect">
            <a:avLst/>
          </a:prstGeom>
          <a:noFill/>
        </p:spPr>
        <p:txBody>
          <a:bodyPr wrap="square" rtlCol="0">
            <a:spAutoFit/>
          </a:bodyPr>
          <a:lstStyle/>
          <a:p>
            <a:pPr fontAlgn="auto">
              <a:lnSpc>
                <a:spcPct val="120000"/>
              </a:lnSpc>
              <a:spcBef>
                <a:spcPts val="0"/>
              </a:spcBef>
              <a:spcAft>
                <a:spcPts val="0"/>
              </a:spcAft>
            </a:pPr>
            <a:r>
              <a:rPr lang="zh-CN" altLang="en-US" sz="1400" b="1" dirty="0" smtClean="0">
                <a:solidFill>
                  <a:schemeClr val="bg2">
                    <a:lumMod val="10000"/>
                  </a:schemeClr>
                </a:solidFill>
                <a:latin typeface="Calibri"/>
                <a:ea typeface="微软雅黑"/>
              </a:rPr>
              <a:t>添加文本说明内容</a:t>
            </a:r>
            <a:endParaRPr lang="en-US" altLang="zh-CN" sz="1400" b="1" dirty="0" smtClean="0">
              <a:solidFill>
                <a:schemeClr val="bg2">
                  <a:lumMod val="10000"/>
                </a:schemeClr>
              </a:solidFill>
              <a:latin typeface="Calibri"/>
              <a:ea typeface="微软雅黑"/>
            </a:endParaRPr>
          </a:p>
          <a:p>
            <a:pPr fontAlgn="auto">
              <a:lnSpc>
                <a:spcPct val="120000"/>
              </a:lnSpc>
              <a:spcBef>
                <a:spcPts val="0"/>
              </a:spcBef>
              <a:spcAft>
                <a:spcPts val="0"/>
              </a:spcAft>
            </a:pPr>
            <a:r>
              <a:rPr lang="zh-CN" altLang="en-US" sz="1400" b="1" dirty="0" smtClean="0">
                <a:solidFill>
                  <a:schemeClr val="bg2">
                    <a:lumMod val="10000"/>
                  </a:schemeClr>
                </a:solidFill>
                <a:latin typeface="Calibri"/>
                <a:ea typeface="微软雅黑"/>
              </a:rPr>
              <a:t>添加文本说明内容</a:t>
            </a:r>
          </a:p>
          <a:p>
            <a:pPr fontAlgn="auto">
              <a:lnSpc>
                <a:spcPct val="120000"/>
              </a:lnSpc>
              <a:spcBef>
                <a:spcPts val="0"/>
              </a:spcBef>
              <a:spcAft>
                <a:spcPts val="0"/>
              </a:spcAft>
            </a:pPr>
            <a:r>
              <a:rPr lang="zh-CN" altLang="en-US" sz="1400" b="1" dirty="0" smtClean="0">
                <a:solidFill>
                  <a:schemeClr val="bg2">
                    <a:lumMod val="10000"/>
                  </a:schemeClr>
                </a:solidFill>
                <a:latin typeface="Calibri"/>
                <a:ea typeface="微软雅黑"/>
              </a:rPr>
              <a:t>添加文本说明内容</a:t>
            </a:r>
            <a:endParaRPr lang="zh-CN" altLang="en-US" sz="1400" b="1" dirty="0">
              <a:solidFill>
                <a:schemeClr val="bg2">
                  <a:lumMod val="10000"/>
                </a:schemeClr>
              </a:solidFill>
              <a:latin typeface="Calibri"/>
              <a:ea typeface="微软雅黑"/>
            </a:endParaRPr>
          </a:p>
        </p:txBody>
      </p:sp>
      <p:cxnSp>
        <p:nvCxnSpPr>
          <p:cNvPr id="135" name="直接箭头连接符 134"/>
          <p:cNvCxnSpPr/>
          <p:nvPr/>
        </p:nvCxnSpPr>
        <p:spPr>
          <a:xfrm flipH="1">
            <a:off x="1014251" y="2101463"/>
            <a:ext cx="1776331" cy="0"/>
          </a:xfrm>
          <a:prstGeom prst="straightConnector1">
            <a:avLst/>
          </a:prstGeom>
          <a:noFill/>
          <a:ln w="9525" cap="flat" cmpd="sng" algn="ctr">
            <a:solidFill>
              <a:srgbClr val="C00000"/>
            </a:solidFill>
            <a:prstDash val="solid"/>
            <a:tailEnd type="arrow"/>
          </a:ln>
          <a:effectLst/>
        </p:spPr>
      </p:cxnSp>
      <p:sp>
        <p:nvSpPr>
          <p:cNvPr id="136" name="TextBox 135"/>
          <p:cNvSpPr txBox="1"/>
          <p:nvPr/>
        </p:nvSpPr>
        <p:spPr>
          <a:xfrm>
            <a:off x="1210857" y="1259547"/>
            <a:ext cx="1541625" cy="923330"/>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添加文本说明内容添加文本说明内容</a:t>
            </a:r>
          </a:p>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a:t>
            </a:r>
            <a:endParaRPr lang="zh-CN" altLang="en-US" sz="1200" dirty="0">
              <a:solidFill>
                <a:schemeClr val="bg2">
                  <a:lumMod val="10000"/>
                </a:schemeClr>
              </a:solidFill>
              <a:latin typeface="Calibri"/>
              <a:ea typeface="微软雅黑"/>
            </a:endParaRPr>
          </a:p>
        </p:txBody>
      </p:sp>
      <p:sp>
        <p:nvSpPr>
          <p:cNvPr id="137" name="TextBox 136"/>
          <p:cNvSpPr txBox="1"/>
          <p:nvPr/>
        </p:nvSpPr>
        <p:spPr>
          <a:xfrm>
            <a:off x="3149090" y="1758279"/>
            <a:ext cx="880358" cy="400110"/>
          </a:xfrm>
          <a:prstGeom prst="rect">
            <a:avLst/>
          </a:prstGeom>
          <a:noFill/>
        </p:spPr>
        <p:txBody>
          <a:bodyPr wrap="square" rtlCol="0">
            <a:spAutoFit/>
          </a:bodyPr>
          <a:lstStyle/>
          <a:p>
            <a:pPr fontAlgn="auto">
              <a:spcBef>
                <a:spcPts val="0"/>
              </a:spcBef>
              <a:spcAft>
                <a:spcPts val="0"/>
              </a:spcAft>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1</a:t>
            </a:r>
            <a:endParaRPr lang="zh-CN" altLang="en-US" sz="2000" b="1" dirty="0">
              <a:solidFill>
                <a:schemeClr val="bg1"/>
              </a:solidFill>
              <a:latin typeface="微软雅黑" pitchFamily="34" charset="-122"/>
              <a:ea typeface="微软雅黑" pitchFamily="34" charset="-122"/>
            </a:endParaRPr>
          </a:p>
        </p:txBody>
      </p:sp>
      <p:sp>
        <p:nvSpPr>
          <p:cNvPr id="138" name="TextBox 137"/>
          <p:cNvSpPr txBox="1"/>
          <p:nvPr/>
        </p:nvSpPr>
        <p:spPr>
          <a:xfrm>
            <a:off x="4758666" y="1867937"/>
            <a:ext cx="880358" cy="400110"/>
          </a:xfrm>
          <a:prstGeom prst="rect">
            <a:avLst/>
          </a:prstGeom>
          <a:noFill/>
        </p:spPr>
        <p:txBody>
          <a:bodyPr wrap="square" rtlCol="0">
            <a:spAutoFit/>
          </a:bodyPr>
          <a:lstStyle/>
          <a:p>
            <a:pPr fontAlgn="auto">
              <a:spcBef>
                <a:spcPts val="0"/>
              </a:spcBef>
              <a:spcAft>
                <a:spcPts val="0"/>
              </a:spcAft>
            </a:pPr>
            <a:r>
              <a:rPr lang="zh-CN" altLang="en-US" sz="2000" b="1" dirty="0" smtClean="0">
                <a:solidFill>
                  <a:srgbClr val="FFFF00"/>
                </a:solidFill>
                <a:latin typeface="微软雅黑" pitchFamily="34" charset="-122"/>
                <a:ea typeface="微软雅黑" pitchFamily="34" charset="-122"/>
              </a:rPr>
              <a:t>项目</a:t>
            </a:r>
            <a:r>
              <a:rPr lang="en-US" altLang="zh-CN" sz="2000" b="1" dirty="0" smtClean="0">
                <a:solidFill>
                  <a:srgbClr val="FFFF00"/>
                </a:solidFill>
                <a:latin typeface="微软雅黑" pitchFamily="34" charset="-122"/>
                <a:ea typeface="微软雅黑" pitchFamily="34" charset="-122"/>
              </a:rPr>
              <a:t>2</a:t>
            </a:r>
            <a:endParaRPr lang="zh-CN" altLang="en-US" sz="2000" b="1" dirty="0">
              <a:solidFill>
                <a:srgbClr val="FFFF00"/>
              </a:solidFill>
              <a:latin typeface="微软雅黑" pitchFamily="34" charset="-122"/>
              <a:ea typeface="微软雅黑" pitchFamily="34" charset="-122"/>
            </a:endParaRPr>
          </a:p>
        </p:txBody>
      </p:sp>
      <p:sp>
        <p:nvSpPr>
          <p:cNvPr id="139" name="TextBox 138"/>
          <p:cNvSpPr txBox="1"/>
          <p:nvPr/>
        </p:nvSpPr>
        <p:spPr>
          <a:xfrm>
            <a:off x="3779213" y="2837731"/>
            <a:ext cx="880358" cy="400110"/>
          </a:xfrm>
          <a:prstGeom prst="rect">
            <a:avLst/>
          </a:prstGeom>
          <a:noFill/>
        </p:spPr>
        <p:txBody>
          <a:bodyPr wrap="square" rtlCol="0">
            <a:spAutoFit/>
          </a:bodyPr>
          <a:lstStyle/>
          <a:p>
            <a:pPr fontAlgn="auto">
              <a:spcBef>
                <a:spcPts val="0"/>
              </a:spcBef>
              <a:spcAft>
                <a:spcPts val="0"/>
              </a:spcAft>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3</a:t>
            </a:r>
            <a:endParaRPr lang="zh-CN" altLang="en-US" sz="2000" b="1" dirty="0">
              <a:solidFill>
                <a:schemeClr val="bg1"/>
              </a:solidFill>
              <a:latin typeface="微软雅黑" pitchFamily="34" charset="-122"/>
              <a:ea typeface="微软雅黑" pitchFamily="34" charset="-122"/>
            </a:endParaRPr>
          </a:p>
        </p:txBody>
      </p:sp>
      <p:sp>
        <p:nvSpPr>
          <p:cNvPr id="140" name="右弧形箭头 139"/>
          <p:cNvSpPr/>
          <p:nvPr/>
        </p:nvSpPr>
        <p:spPr>
          <a:xfrm rot="9229339">
            <a:off x="2631118" y="2645637"/>
            <a:ext cx="504056" cy="853502"/>
          </a:xfrm>
          <a:prstGeom prst="curvedLeftArrow">
            <a:avLst/>
          </a:prstGeom>
          <a:solidFill>
            <a:srgbClr val="FF0000"/>
          </a:solidFill>
          <a:ln w="19050">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kern="0">
              <a:solidFill>
                <a:schemeClr val="bg2">
                  <a:lumMod val="10000"/>
                </a:schemeClr>
              </a:solidFill>
              <a:latin typeface="Calibri"/>
              <a:ea typeface="微软雅黑"/>
            </a:endParaRPr>
          </a:p>
        </p:txBody>
      </p:sp>
      <p:sp>
        <p:nvSpPr>
          <p:cNvPr id="141" name="TextBox 140"/>
          <p:cNvSpPr txBox="1"/>
          <p:nvPr/>
        </p:nvSpPr>
        <p:spPr>
          <a:xfrm>
            <a:off x="1374290" y="3107800"/>
            <a:ext cx="1354634" cy="338554"/>
          </a:xfrm>
          <a:prstGeom prst="rect">
            <a:avLst/>
          </a:prstGeom>
          <a:noFill/>
        </p:spPr>
        <p:txBody>
          <a:bodyPr wrap="square" rtlCol="0">
            <a:spAutoFit/>
          </a:bodyPr>
          <a:lstStyle/>
          <a:p>
            <a:pPr algn="ctr" fontAlgn="auto">
              <a:spcBef>
                <a:spcPts val="0"/>
              </a:spcBef>
              <a:spcAft>
                <a:spcPts val="0"/>
              </a:spcAft>
            </a:pPr>
            <a:r>
              <a:rPr lang="zh-CN" altLang="en-US" sz="1600" b="1" dirty="0" smtClean="0">
                <a:solidFill>
                  <a:schemeClr val="bg2">
                    <a:lumMod val="10000"/>
                  </a:schemeClr>
                </a:solidFill>
                <a:latin typeface="Broadway BT"/>
                <a:ea typeface="微软雅黑"/>
              </a:rPr>
              <a:t>补充性文字</a:t>
            </a:r>
            <a:endParaRPr lang="zh-CN" altLang="en-US" sz="1600" b="1" dirty="0">
              <a:solidFill>
                <a:schemeClr val="bg2">
                  <a:lumMod val="10000"/>
                </a:schemeClr>
              </a:solidFill>
              <a:latin typeface="Broadway BT"/>
              <a:ea typeface="微软雅黑"/>
            </a:endParaRPr>
          </a:p>
        </p:txBody>
      </p:sp>
    </p:spTree>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heel(4)">
                                      <p:cBhvr>
                                        <p:cTn id="7" dur="1000"/>
                                        <p:tgtEl>
                                          <p:spTgt spid="99"/>
                                        </p:tgtEl>
                                      </p:cBhvr>
                                    </p:animEffect>
                                  </p:childTnLst>
                                </p:cTn>
                              </p:par>
                            </p:childTnLst>
                          </p:cTn>
                        </p:par>
                        <p:par>
                          <p:cTn id="8" fill="hold">
                            <p:stCondLst>
                              <p:cond delay="1000"/>
                            </p:stCondLst>
                            <p:childTnLst>
                              <p:par>
                                <p:cTn id="9" presetID="23" presetClass="entr" presetSubtype="32" fill="hold" grpId="0" nodeType="afterEffect">
                                  <p:stCondLst>
                                    <p:cond delay="0"/>
                                  </p:stCondLst>
                                  <p:childTnLst>
                                    <p:set>
                                      <p:cBhvr>
                                        <p:cTn id="10" dur="1" fill="hold">
                                          <p:stCondLst>
                                            <p:cond delay="0"/>
                                          </p:stCondLst>
                                        </p:cTn>
                                        <p:tgtEl>
                                          <p:spTgt spid="129"/>
                                        </p:tgtEl>
                                        <p:attrNameLst>
                                          <p:attrName>style.visibility</p:attrName>
                                        </p:attrNameLst>
                                      </p:cBhvr>
                                      <p:to>
                                        <p:strVal val="visible"/>
                                      </p:to>
                                    </p:set>
                                    <p:anim calcmode="lin" valueType="num">
                                      <p:cBhvr>
                                        <p:cTn id="11" dur="500" fill="hold"/>
                                        <p:tgtEl>
                                          <p:spTgt spid="129"/>
                                        </p:tgtEl>
                                        <p:attrNameLst>
                                          <p:attrName>ppt_w</p:attrName>
                                        </p:attrNameLst>
                                      </p:cBhvr>
                                      <p:tavLst>
                                        <p:tav tm="0">
                                          <p:val>
                                            <p:strVal val="4*#ppt_w"/>
                                          </p:val>
                                        </p:tav>
                                        <p:tav tm="100000">
                                          <p:val>
                                            <p:strVal val="#ppt_w"/>
                                          </p:val>
                                        </p:tav>
                                      </p:tavLst>
                                    </p:anim>
                                    <p:anim calcmode="lin" valueType="num">
                                      <p:cBhvr>
                                        <p:cTn id="12" dur="500" fill="hold"/>
                                        <p:tgtEl>
                                          <p:spTgt spid="129"/>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128"/>
                                        </p:tgtEl>
                                        <p:attrNameLst>
                                          <p:attrName>style.visibility</p:attrName>
                                        </p:attrNameLst>
                                      </p:cBhvr>
                                      <p:to>
                                        <p:strVal val="visible"/>
                                      </p:to>
                                    </p:set>
                                    <p:anim calcmode="lin" valueType="num">
                                      <p:cBhvr>
                                        <p:cTn id="15" dur="500" fill="hold"/>
                                        <p:tgtEl>
                                          <p:spTgt spid="128"/>
                                        </p:tgtEl>
                                        <p:attrNameLst>
                                          <p:attrName>ppt_w</p:attrName>
                                        </p:attrNameLst>
                                      </p:cBhvr>
                                      <p:tavLst>
                                        <p:tav tm="0">
                                          <p:val>
                                            <p:strVal val="4*#ppt_w"/>
                                          </p:val>
                                        </p:tav>
                                        <p:tav tm="100000">
                                          <p:val>
                                            <p:strVal val="#ppt_w"/>
                                          </p:val>
                                        </p:tav>
                                      </p:tavLst>
                                    </p:anim>
                                    <p:anim calcmode="lin" valueType="num">
                                      <p:cBhvr>
                                        <p:cTn id="16" dur="500" fill="hold"/>
                                        <p:tgtEl>
                                          <p:spTgt spid="128"/>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130"/>
                                        </p:tgtEl>
                                        <p:attrNameLst>
                                          <p:attrName>style.visibility</p:attrName>
                                        </p:attrNameLst>
                                      </p:cBhvr>
                                      <p:to>
                                        <p:strVal val="visible"/>
                                      </p:to>
                                    </p:set>
                                    <p:anim calcmode="lin" valueType="num">
                                      <p:cBhvr>
                                        <p:cTn id="19" dur="250" fill="hold"/>
                                        <p:tgtEl>
                                          <p:spTgt spid="130"/>
                                        </p:tgtEl>
                                        <p:attrNameLst>
                                          <p:attrName>ppt_w</p:attrName>
                                        </p:attrNameLst>
                                      </p:cBhvr>
                                      <p:tavLst>
                                        <p:tav tm="0">
                                          <p:val>
                                            <p:strVal val="4*#ppt_w"/>
                                          </p:val>
                                        </p:tav>
                                        <p:tav tm="100000">
                                          <p:val>
                                            <p:strVal val="#ppt_w"/>
                                          </p:val>
                                        </p:tav>
                                      </p:tavLst>
                                    </p:anim>
                                    <p:anim calcmode="lin" valueType="num">
                                      <p:cBhvr>
                                        <p:cTn id="20" dur="250" fill="hold"/>
                                        <p:tgtEl>
                                          <p:spTgt spid="130"/>
                                        </p:tgtEl>
                                        <p:attrNameLst>
                                          <p:attrName>ppt_h</p:attrName>
                                        </p:attrNameLst>
                                      </p:cBhvr>
                                      <p:tavLst>
                                        <p:tav tm="0">
                                          <p:val>
                                            <p:strVal val="4*#ppt_h"/>
                                          </p:val>
                                        </p:tav>
                                        <p:tav tm="100000">
                                          <p:val>
                                            <p:strVal val="#ppt_h"/>
                                          </p:val>
                                        </p:tav>
                                      </p:tavLst>
                                    </p:anim>
                                  </p:childTnLst>
                                </p:cTn>
                              </p:par>
                            </p:childTnLst>
                          </p:cTn>
                        </p:par>
                        <p:par>
                          <p:cTn id="21" fill="hold">
                            <p:stCondLst>
                              <p:cond delay="1750"/>
                            </p:stCondLst>
                            <p:childTnLst>
                              <p:par>
                                <p:cTn id="22" presetID="49" presetClass="entr" presetSubtype="0" decel="100000" fill="hold" grpId="0" nodeType="afterEffect">
                                  <p:stCondLst>
                                    <p:cond delay="0"/>
                                  </p:stCondLst>
                                  <p:childTnLst>
                                    <p:set>
                                      <p:cBhvr>
                                        <p:cTn id="23" dur="1" fill="hold">
                                          <p:stCondLst>
                                            <p:cond delay="0"/>
                                          </p:stCondLst>
                                        </p:cTn>
                                        <p:tgtEl>
                                          <p:spTgt spid="137"/>
                                        </p:tgtEl>
                                        <p:attrNameLst>
                                          <p:attrName>style.visibility</p:attrName>
                                        </p:attrNameLst>
                                      </p:cBhvr>
                                      <p:to>
                                        <p:strVal val="visible"/>
                                      </p:to>
                                    </p:set>
                                    <p:anim calcmode="lin" valueType="num">
                                      <p:cBhvr>
                                        <p:cTn id="24" dur="500" fill="hold"/>
                                        <p:tgtEl>
                                          <p:spTgt spid="137"/>
                                        </p:tgtEl>
                                        <p:attrNameLst>
                                          <p:attrName>ppt_w</p:attrName>
                                        </p:attrNameLst>
                                      </p:cBhvr>
                                      <p:tavLst>
                                        <p:tav tm="0">
                                          <p:val>
                                            <p:fltVal val="0"/>
                                          </p:val>
                                        </p:tav>
                                        <p:tav tm="100000">
                                          <p:val>
                                            <p:strVal val="#ppt_w"/>
                                          </p:val>
                                        </p:tav>
                                      </p:tavLst>
                                    </p:anim>
                                    <p:anim calcmode="lin" valueType="num">
                                      <p:cBhvr>
                                        <p:cTn id="25" dur="500" fill="hold"/>
                                        <p:tgtEl>
                                          <p:spTgt spid="137"/>
                                        </p:tgtEl>
                                        <p:attrNameLst>
                                          <p:attrName>ppt_h</p:attrName>
                                        </p:attrNameLst>
                                      </p:cBhvr>
                                      <p:tavLst>
                                        <p:tav tm="0">
                                          <p:val>
                                            <p:fltVal val="0"/>
                                          </p:val>
                                        </p:tav>
                                        <p:tav tm="100000">
                                          <p:val>
                                            <p:strVal val="#ppt_h"/>
                                          </p:val>
                                        </p:tav>
                                      </p:tavLst>
                                    </p:anim>
                                    <p:anim calcmode="lin" valueType="num">
                                      <p:cBhvr>
                                        <p:cTn id="26" dur="500" fill="hold"/>
                                        <p:tgtEl>
                                          <p:spTgt spid="137"/>
                                        </p:tgtEl>
                                        <p:attrNameLst>
                                          <p:attrName>style.rotation</p:attrName>
                                        </p:attrNameLst>
                                      </p:cBhvr>
                                      <p:tavLst>
                                        <p:tav tm="0">
                                          <p:val>
                                            <p:fltVal val="360"/>
                                          </p:val>
                                        </p:tav>
                                        <p:tav tm="100000">
                                          <p:val>
                                            <p:fltVal val="0"/>
                                          </p:val>
                                        </p:tav>
                                      </p:tavLst>
                                    </p:anim>
                                    <p:animEffect transition="in" filter="fade">
                                      <p:cBhvr>
                                        <p:cTn id="27" dur="500"/>
                                        <p:tgtEl>
                                          <p:spTgt spid="137"/>
                                        </p:tgtEl>
                                      </p:cBhvr>
                                    </p:animEffect>
                                  </p:childTnLst>
                                </p:cTn>
                              </p:par>
                              <p:par>
                                <p:cTn id="28" presetID="49" presetClass="entr" presetSubtype="0" decel="100000" fill="hold" grpId="0" nodeType="withEffect">
                                  <p:stCondLst>
                                    <p:cond delay="0"/>
                                  </p:stCondLst>
                                  <p:childTnLst>
                                    <p:set>
                                      <p:cBhvr>
                                        <p:cTn id="29" dur="1" fill="hold">
                                          <p:stCondLst>
                                            <p:cond delay="0"/>
                                          </p:stCondLst>
                                        </p:cTn>
                                        <p:tgtEl>
                                          <p:spTgt spid="139"/>
                                        </p:tgtEl>
                                        <p:attrNameLst>
                                          <p:attrName>style.visibility</p:attrName>
                                        </p:attrNameLst>
                                      </p:cBhvr>
                                      <p:to>
                                        <p:strVal val="visible"/>
                                      </p:to>
                                    </p:set>
                                    <p:anim calcmode="lin" valueType="num">
                                      <p:cBhvr>
                                        <p:cTn id="30" dur="500" fill="hold"/>
                                        <p:tgtEl>
                                          <p:spTgt spid="139"/>
                                        </p:tgtEl>
                                        <p:attrNameLst>
                                          <p:attrName>ppt_w</p:attrName>
                                        </p:attrNameLst>
                                      </p:cBhvr>
                                      <p:tavLst>
                                        <p:tav tm="0">
                                          <p:val>
                                            <p:fltVal val="0"/>
                                          </p:val>
                                        </p:tav>
                                        <p:tav tm="100000">
                                          <p:val>
                                            <p:strVal val="#ppt_w"/>
                                          </p:val>
                                        </p:tav>
                                      </p:tavLst>
                                    </p:anim>
                                    <p:anim calcmode="lin" valueType="num">
                                      <p:cBhvr>
                                        <p:cTn id="31" dur="500" fill="hold"/>
                                        <p:tgtEl>
                                          <p:spTgt spid="139"/>
                                        </p:tgtEl>
                                        <p:attrNameLst>
                                          <p:attrName>ppt_h</p:attrName>
                                        </p:attrNameLst>
                                      </p:cBhvr>
                                      <p:tavLst>
                                        <p:tav tm="0">
                                          <p:val>
                                            <p:fltVal val="0"/>
                                          </p:val>
                                        </p:tav>
                                        <p:tav tm="100000">
                                          <p:val>
                                            <p:strVal val="#ppt_h"/>
                                          </p:val>
                                        </p:tav>
                                      </p:tavLst>
                                    </p:anim>
                                    <p:anim calcmode="lin" valueType="num">
                                      <p:cBhvr>
                                        <p:cTn id="32" dur="500" fill="hold"/>
                                        <p:tgtEl>
                                          <p:spTgt spid="139"/>
                                        </p:tgtEl>
                                        <p:attrNameLst>
                                          <p:attrName>style.rotation</p:attrName>
                                        </p:attrNameLst>
                                      </p:cBhvr>
                                      <p:tavLst>
                                        <p:tav tm="0">
                                          <p:val>
                                            <p:fltVal val="360"/>
                                          </p:val>
                                        </p:tav>
                                        <p:tav tm="100000">
                                          <p:val>
                                            <p:fltVal val="0"/>
                                          </p:val>
                                        </p:tav>
                                      </p:tavLst>
                                    </p:anim>
                                    <p:animEffect transition="in" filter="fade">
                                      <p:cBhvr>
                                        <p:cTn id="33" dur="500"/>
                                        <p:tgtEl>
                                          <p:spTgt spid="139"/>
                                        </p:tgtEl>
                                      </p:cBhvr>
                                    </p:animEffect>
                                  </p:childTnLst>
                                </p:cTn>
                              </p:par>
                              <p:par>
                                <p:cTn id="34" presetID="49" presetClass="entr" presetSubtype="0" decel="100000" fill="hold" grpId="0" nodeType="withEffect">
                                  <p:stCondLst>
                                    <p:cond delay="0"/>
                                  </p:stCondLst>
                                  <p:childTnLst>
                                    <p:set>
                                      <p:cBhvr>
                                        <p:cTn id="35" dur="1" fill="hold">
                                          <p:stCondLst>
                                            <p:cond delay="0"/>
                                          </p:stCondLst>
                                        </p:cTn>
                                        <p:tgtEl>
                                          <p:spTgt spid="138"/>
                                        </p:tgtEl>
                                        <p:attrNameLst>
                                          <p:attrName>style.visibility</p:attrName>
                                        </p:attrNameLst>
                                      </p:cBhvr>
                                      <p:to>
                                        <p:strVal val="visible"/>
                                      </p:to>
                                    </p:set>
                                    <p:anim calcmode="lin" valueType="num">
                                      <p:cBhvr>
                                        <p:cTn id="36" dur="500" fill="hold"/>
                                        <p:tgtEl>
                                          <p:spTgt spid="138"/>
                                        </p:tgtEl>
                                        <p:attrNameLst>
                                          <p:attrName>ppt_w</p:attrName>
                                        </p:attrNameLst>
                                      </p:cBhvr>
                                      <p:tavLst>
                                        <p:tav tm="0">
                                          <p:val>
                                            <p:fltVal val="0"/>
                                          </p:val>
                                        </p:tav>
                                        <p:tav tm="100000">
                                          <p:val>
                                            <p:strVal val="#ppt_w"/>
                                          </p:val>
                                        </p:tav>
                                      </p:tavLst>
                                    </p:anim>
                                    <p:anim calcmode="lin" valueType="num">
                                      <p:cBhvr>
                                        <p:cTn id="37" dur="500" fill="hold"/>
                                        <p:tgtEl>
                                          <p:spTgt spid="138"/>
                                        </p:tgtEl>
                                        <p:attrNameLst>
                                          <p:attrName>ppt_h</p:attrName>
                                        </p:attrNameLst>
                                      </p:cBhvr>
                                      <p:tavLst>
                                        <p:tav tm="0">
                                          <p:val>
                                            <p:fltVal val="0"/>
                                          </p:val>
                                        </p:tav>
                                        <p:tav tm="100000">
                                          <p:val>
                                            <p:strVal val="#ppt_h"/>
                                          </p:val>
                                        </p:tav>
                                      </p:tavLst>
                                    </p:anim>
                                    <p:anim calcmode="lin" valueType="num">
                                      <p:cBhvr>
                                        <p:cTn id="38" dur="500" fill="hold"/>
                                        <p:tgtEl>
                                          <p:spTgt spid="138"/>
                                        </p:tgtEl>
                                        <p:attrNameLst>
                                          <p:attrName>style.rotation</p:attrName>
                                        </p:attrNameLst>
                                      </p:cBhvr>
                                      <p:tavLst>
                                        <p:tav tm="0">
                                          <p:val>
                                            <p:fltVal val="360"/>
                                          </p:val>
                                        </p:tav>
                                        <p:tav tm="100000">
                                          <p:val>
                                            <p:fltVal val="0"/>
                                          </p:val>
                                        </p:tav>
                                      </p:tavLst>
                                    </p:anim>
                                    <p:animEffect transition="in" filter="fade">
                                      <p:cBhvr>
                                        <p:cTn id="39" dur="500"/>
                                        <p:tgtEl>
                                          <p:spTgt spid="138"/>
                                        </p:tgtEl>
                                      </p:cBhvr>
                                    </p:animEffect>
                                  </p:childTnLst>
                                </p:cTn>
                              </p:par>
                            </p:childTnLst>
                          </p:cTn>
                        </p:par>
                        <p:par>
                          <p:cTn id="40" fill="hold">
                            <p:stCondLst>
                              <p:cond delay="2250"/>
                            </p:stCondLst>
                            <p:childTnLst>
                              <p:par>
                                <p:cTn id="41" presetID="22" presetClass="entr" presetSubtype="8" fill="hold" nodeType="afterEffect">
                                  <p:stCondLst>
                                    <p:cond delay="0"/>
                                  </p:stCondLst>
                                  <p:childTnLst>
                                    <p:set>
                                      <p:cBhvr>
                                        <p:cTn id="42" dur="1" fill="hold">
                                          <p:stCondLst>
                                            <p:cond delay="0"/>
                                          </p:stCondLst>
                                        </p:cTn>
                                        <p:tgtEl>
                                          <p:spTgt spid="131"/>
                                        </p:tgtEl>
                                        <p:attrNameLst>
                                          <p:attrName>style.visibility</p:attrName>
                                        </p:attrNameLst>
                                      </p:cBhvr>
                                      <p:to>
                                        <p:strVal val="visible"/>
                                      </p:to>
                                    </p:set>
                                    <p:animEffect transition="in" filter="wipe(left)">
                                      <p:cBhvr>
                                        <p:cTn id="43" dur="500"/>
                                        <p:tgtEl>
                                          <p:spTgt spid="131"/>
                                        </p:tgtEl>
                                      </p:cBhvr>
                                    </p:animEffect>
                                  </p:childTnLst>
                                </p:cTn>
                              </p:par>
                              <p:par>
                                <p:cTn id="44" presetID="22" presetClass="entr" presetSubtype="1" fill="hold" nodeType="with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wipe(up)">
                                      <p:cBhvr>
                                        <p:cTn id="46" dur="500"/>
                                        <p:tgtEl>
                                          <p:spTgt spid="133"/>
                                        </p:tgtEl>
                                      </p:cBhvr>
                                    </p:animEffect>
                                  </p:childTnLst>
                                </p:cTn>
                              </p:par>
                              <p:par>
                                <p:cTn id="47" presetID="22" presetClass="entr" presetSubtype="2" fill="hold" nodeType="withEffect">
                                  <p:stCondLst>
                                    <p:cond delay="0"/>
                                  </p:stCondLst>
                                  <p:childTnLst>
                                    <p:set>
                                      <p:cBhvr>
                                        <p:cTn id="48" dur="1" fill="hold">
                                          <p:stCondLst>
                                            <p:cond delay="0"/>
                                          </p:stCondLst>
                                        </p:cTn>
                                        <p:tgtEl>
                                          <p:spTgt spid="135"/>
                                        </p:tgtEl>
                                        <p:attrNameLst>
                                          <p:attrName>style.visibility</p:attrName>
                                        </p:attrNameLst>
                                      </p:cBhvr>
                                      <p:to>
                                        <p:strVal val="visible"/>
                                      </p:to>
                                    </p:set>
                                    <p:animEffect transition="in" filter="wipe(right)">
                                      <p:cBhvr>
                                        <p:cTn id="49" dur="500"/>
                                        <p:tgtEl>
                                          <p:spTgt spid="135"/>
                                        </p:tgtEl>
                                      </p:cBhvr>
                                    </p:animEffect>
                                  </p:childTnLst>
                                </p:cTn>
                              </p:par>
                            </p:childTnLst>
                          </p:cTn>
                        </p:par>
                        <p:par>
                          <p:cTn id="50" fill="hold">
                            <p:stCondLst>
                              <p:cond delay="2750"/>
                            </p:stCondLst>
                            <p:childTnLst>
                              <p:par>
                                <p:cTn id="51" presetID="22" presetClass="entr" presetSubtype="2" fill="hold" grpId="0" nodeType="afterEffect">
                                  <p:stCondLst>
                                    <p:cond delay="0"/>
                                  </p:stCondLst>
                                  <p:childTnLst>
                                    <p:set>
                                      <p:cBhvr>
                                        <p:cTn id="52" dur="1" fill="hold">
                                          <p:stCondLst>
                                            <p:cond delay="0"/>
                                          </p:stCondLst>
                                        </p:cTn>
                                        <p:tgtEl>
                                          <p:spTgt spid="136"/>
                                        </p:tgtEl>
                                        <p:attrNameLst>
                                          <p:attrName>style.visibility</p:attrName>
                                        </p:attrNameLst>
                                      </p:cBhvr>
                                      <p:to>
                                        <p:strVal val="visible"/>
                                      </p:to>
                                    </p:set>
                                    <p:animEffect transition="in" filter="wipe(right)">
                                      <p:cBhvr>
                                        <p:cTn id="53" dur="500"/>
                                        <p:tgtEl>
                                          <p:spTgt spid="136"/>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134"/>
                                        </p:tgtEl>
                                        <p:attrNameLst>
                                          <p:attrName>style.visibility</p:attrName>
                                        </p:attrNameLst>
                                      </p:cBhvr>
                                      <p:to>
                                        <p:strVal val="visible"/>
                                      </p:to>
                                    </p:set>
                                    <p:animEffect transition="in" filter="wipe(right)">
                                      <p:cBhvr>
                                        <p:cTn id="56" dur="500"/>
                                        <p:tgtEl>
                                          <p:spTgt spid="134"/>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132"/>
                                        </p:tgtEl>
                                        <p:attrNameLst>
                                          <p:attrName>style.visibility</p:attrName>
                                        </p:attrNameLst>
                                      </p:cBhvr>
                                      <p:to>
                                        <p:strVal val="visible"/>
                                      </p:to>
                                    </p:set>
                                    <p:animEffect transition="in" filter="wipe(right)">
                                      <p:cBhvr>
                                        <p:cTn id="59" dur="500"/>
                                        <p:tgtEl>
                                          <p:spTgt spid="132"/>
                                        </p:tgtEl>
                                      </p:cBhvr>
                                    </p:animEffect>
                                  </p:childTnLst>
                                </p:cTn>
                              </p:par>
                            </p:childTnLst>
                          </p:cTn>
                        </p:par>
                        <p:par>
                          <p:cTn id="60" fill="hold">
                            <p:stCondLst>
                              <p:cond delay="3250"/>
                            </p:stCondLst>
                            <p:childTnLst>
                              <p:par>
                                <p:cTn id="61" presetID="22" presetClass="entr" presetSubtype="4" fill="hold" grpId="0" nodeType="afterEffect">
                                  <p:stCondLst>
                                    <p:cond delay="0"/>
                                  </p:stCondLst>
                                  <p:childTnLst>
                                    <p:set>
                                      <p:cBhvr>
                                        <p:cTn id="62" dur="1" fill="hold">
                                          <p:stCondLst>
                                            <p:cond delay="0"/>
                                          </p:stCondLst>
                                        </p:cTn>
                                        <p:tgtEl>
                                          <p:spTgt spid="140"/>
                                        </p:tgtEl>
                                        <p:attrNameLst>
                                          <p:attrName>style.visibility</p:attrName>
                                        </p:attrNameLst>
                                      </p:cBhvr>
                                      <p:to>
                                        <p:strVal val="visible"/>
                                      </p:to>
                                    </p:set>
                                    <p:animEffect transition="in" filter="wipe(down)">
                                      <p:cBhvr>
                                        <p:cTn id="63" dur="500"/>
                                        <p:tgtEl>
                                          <p:spTgt spid="140"/>
                                        </p:tgtEl>
                                      </p:cBhvr>
                                    </p:animEffect>
                                  </p:childTnLst>
                                </p:cTn>
                              </p:par>
                            </p:childTnLst>
                          </p:cTn>
                        </p:par>
                        <p:par>
                          <p:cTn id="64" fill="hold">
                            <p:stCondLst>
                              <p:cond delay="3750"/>
                            </p:stCondLst>
                            <p:childTnLst>
                              <p:par>
                                <p:cTn id="65" presetID="16" presetClass="entr" presetSubtype="37" fill="hold" grpId="0" nodeType="afterEffect">
                                  <p:stCondLst>
                                    <p:cond delay="0"/>
                                  </p:stCondLst>
                                  <p:childTnLst>
                                    <p:set>
                                      <p:cBhvr>
                                        <p:cTn id="66" dur="1" fill="hold">
                                          <p:stCondLst>
                                            <p:cond delay="0"/>
                                          </p:stCondLst>
                                        </p:cTn>
                                        <p:tgtEl>
                                          <p:spTgt spid="141"/>
                                        </p:tgtEl>
                                        <p:attrNameLst>
                                          <p:attrName>style.visibility</p:attrName>
                                        </p:attrNameLst>
                                      </p:cBhvr>
                                      <p:to>
                                        <p:strVal val="visible"/>
                                      </p:to>
                                    </p:set>
                                    <p:animEffect transition="in" filter="barn(outVertical)">
                                      <p:cBhvr>
                                        <p:cTn id="67"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28" grpId="0" animBg="1"/>
      <p:bldP spid="129" grpId="0" animBg="1"/>
      <p:bldP spid="130" grpId="0" animBg="1"/>
      <p:bldP spid="132" grpId="0"/>
      <p:bldP spid="134" grpId="0"/>
      <p:bldP spid="136" grpId="0"/>
      <p:bldP spid="137" grpId="0"/>
      <p:bldP spid="138" grpId="0"/>
      <p:bldP spid="139" grpId="0"/>
      <p:bldP spid="140" grpId="0" animBg="1"/>
      <p:bldP spid="1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88" name="椭圆 1"/>
          <p:cNvSpPr/>
          <p:nvPr/>
        </p:nvSpPr>
        <p:spPr>
          <a:xfrm>
            <a:off x="2529716" y="1217434"/>
            <a:ext cx="1379217"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000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89" name="椭圆 1"/>
          <p:cNvSpPr/>
          <p:nvPr/>
        </p:nvSpPr>
        <p:spPr>
          <a:xfrm>
            <a:off x="2403613" y="2305222"/>
            <a:ext cx="692888" cy="1240455"/>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w="25400" cap="flat" cmpd="sng" algn="ctr">
            <a:noFill/>
            <a:prstDash val="solid"/>
          </a:ln>
          <a:effectLst/>
        </p:spPr>
        <p:txBody>
          <a:bodyPr rtlCol="0" anchor="ctr"/>
          <a:lstStyle/>
          <a:p>
            <a:pPr algn="ctr">
              <a:defRPr/>
            </a:pPr>
            <a:endParaRPr lang="zh-CN" altLang="en-US" kern="0">
              <a:solidFill>
                <a:sysClr val="window" lastClr="FFFFFF"/>
              </a:solidFill>
            </a:endParaRPr>
          </a:p>
        </p:txBody>
      </p:sp>
      <p:sp>
        <p:nvSpPr>
          <p:cNvPr id="90" name="椭圆 1"/>
          <p:cNvSpPr/>
          <p:nvPr/>
        </p:nvSpPr>
        <p:spPr>
          <a:xfrm rot="5400000">
            <a:off x="2378152" y="3335400"/>
            <a:ext cx="1234584" cy="138577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000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91" name="椭圆 1"/>
          <p:cNvSpPr/>
          <p:nvPr/>
        </p:nvSpPr>
        <p:spPr>
          <a:xfrm rot="10800000">
            <a:off x="1297011" y="1046504"/>
            <a:ext cx="1379217"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C000"/>
          </a:solidFill>
          <a:ln w="25400" cap="flat" cmpd="sng" algn="ctr">
            <a:noFill/>
            <a:prstDash val="solid"/>
          </a:ln>
          <a:effectLst/>
        </p:spPr>
        <p:txBody>
          <a:bodyPr rtlCol="0" anchor="ctr"/>
          <a:lstStyle/>
          <a:p>
            <a:pPr algn="ctr">
              <a:defRPr/>
            </a:pPr>
            <a:endParaRPr lang="zh-CN" altLang="en-US" kern="0">
              <a:solidFill>
                <a:sysClr val="window" lastClr="FFFFFF"/>
              </a:solidFill>
            </a:endParaRPr>
          </a:p>
        </p:txBody>
      </p:sp>
      <p:sp>
        <p:nvSpPr>
          <p:cNvPr id="92" name="椭圆 1"/>
          <p:cNvSpPr/>
          <p:nvPr/>
        </p:nvSpPr>
        <p:spPr>
          <a:xfrm rot="6199008">
            <a:off x="1592127" y="2855481"/>
            <a:ext cx="620227" cy="1305604"/>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F79646">
              <a:lumMod val="75000"/>
            </a:srgbClr>
          </a:solidFill>
          <a:ln w="25400" cap="flat" cmpd="sng" algn="ctr">
            <a:noFill/>
            <a:prstDash val="solid"/>
          </a:ln>
          <a:effectLst/>
        </p:spPr>
        <p:txBody>
          <a:bodyPr rtlCol="0" anchor="ctr"/>
          <a:lstStyle/>
          <a:p>
            <a:pPr algn="ctr">
              <a:defRPr/>
            </a:pPr>
            <a:endParaRPr lang="zh-CN" altLang="en-US" kern="0">
              <a:solidFill>
                <a:sysClr val="window" lastClr="FFFFFF"/>
              </a:solidFill>
            </a:endParaRPr>
          </a:p>
        </p:txBody>
      </p:sp>
      <p:sp>
        <p:nvSpPr>
          <p:cNvPr id="93" name="圆角矩形 14"/>
          <p:cNvSpPr/>
          <p:nvPr/>
        </p:nvSpPr>
        <p:spPr>
          <a:xfrm>
            <a:off x="3780630" y="1517478"/>
            <a:ext cx="3313811" cy="48539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FF0000"/>
          </a:solidFill>
          <a:ln w="25400" cap="flat" cmpd="sng" algn="ctr">
            <a:noFill/>
            <a:prstDash val="solid"/>
          </a:ln>
          <a:effectLst/>
        </p:spPr>
        <p:txBody>
          <a:bodyPr rtlCol="0" anchor="ctr"/>
          <a:lstStyle/>
          <a:p>
            <a:pPr algn="ctr">
              <a:defRPr/>
            </a:pPr>
            <a:r>
              <a:rPr lang="zh-CN" altLang="en-US" sz="2000" b="1" kern="0" dirty="0" smtClean="0">
                <a:solidFill>
                  <a:sysClr val="window" lastClr="FFFFFF"/>
                </a:solidFill>
                <a:latin typeface="微软雅黑" pitchFamily="34" charset="-122"/>
                <a:ea typeface="微软雅黑" pitchFamily="34" charset="-122"/>
              </a:rPr>
              <a:t>您的标题写在这里</a:t>
            </a:r>
            <a:endParaRPr lang="zh-CN" altLang="en-US" sz="2000" b="1" kern="0" dirty="0">
              <a:solidFill>
                <a:sysClr val="window" lastClr="FFFFFF"/>
              </a:solidFill>
              <a:latin typeface="微软雅黑" pitchFamily="34" charset="-122"/>
              <a:ea typeface="微软雅黑" pitchFamily="34" charset="-122"/>
            </a:endParaRPr>
          </a:p>
        </p:txBody>
      </p:sp>
      <p:sp>
        <p:nvSpPr>
          <p:cNvPr id="94" name="圆角矩形 14"/>
          <p:cNvSpPr/>
          <p:nvPr/>
        </p:nvSpPr>
        <p:spPr>
          <a:xfrm>
            <a:off x="3502929" y="3622654"/>
            <a:ext cx="3374771" cy="485395"/>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FF0000"/>
          </a:solidFill>
          <a:ln w="25400" cap="flat" cmpd="sng" algn="ctr">
            <a:noFill/>
            <a:prstDash val="solid"/>
          </a:ln>
          <a:effectLst/>
        </p:spPr>
        <p:txBody>
          <a:bodyPr rtlCol="0" anchor="ctr"/>
          <a:lstStyle/>
          <a:p>
            <a:pPr algn="ctr"/>
            <a:r>
              <a:rPr lang="zh-CN" altLang="en-US" sz="2000" b="1" kern="0" dirty="0">
                <a:solidFill>
                  <a:sysClr val="window" lastClr="FFFFFF"/>
                </a:solidFill>
                <a:latin typeface="微软雅黑" pitchFamily="34" charset="-122"/>
                <a:ea typeface="微软雅黑" pitchFamily="34" charset="-122"/>
              </a:rPr>
              <a:t>您的标题写在这里</a:t>
            </a:r>
          </a:p>
        </p:txBody>
      </p:sp>
      <p:sp>
        <p:nvSpPr>
          <p:cNvPr id="95" name="TextBox 94"/>
          <p:cNvSpPr txBox="1"/>
          <p:nvPr/>
        </p:nvSpPr>
        <p:spPr>
          <a:xfrm>
            <a:off x="2976962" y="1534440"/>
            <a:ext cx="507034" cy="769441"/>
          </a:xfrm>
          <a:prstGeom prst="rect">
            <a:avLst/>
          </a:prstGeom>
          <a:noFill/>
        </p:spPr>
        <p:txBody>
          <a:bodyPr wrap="square" rtlCol="0">
            <a:spAutoFit/>
          </a:bodyPr>
          <a:lstStyle/>
          <a:p>
            <a:pPr>
              <a:defRPr/>
            </a:pPr>
            <a:r>
              <a:rPr lang="en-US" altLang="zh-CN" sz="4400" b="1" kern="0" dirty="0" smtClean="0">
                <a:solidFill>
                  <a:schemeClr val="bg1">
                    <a:lumMod val="50000"/>
                  </a:schemeClr>
                </a:solidFill>
                <a:latin typeface="Arial Black" pitchFamily="34" charset="0"/>
                <a:ea typeface="微软雅黑" pitchFamily="34" charset="-122"/>
              </a:rPr>
              <a:t>A</a:t>
            </a:r>
            <a:endParaRPr lang="zh-CN" altLang="en-US" sz="4400" b="1" kern="0" dirty="0">
              <a:solidFill>
                <a:schemeClr val="bg1">
                  <a:lumMod val="50000"/>
                </a:schemeClr>
              </a:solidFill>
              <a:latin typeface="Arial Black" pitchFamily="34" charset="0"/>
              <a:ea typeface="微软雅黑" pitchFamily="34" charset="-122"/>
            </a:endParaRPr>
          </a:p>
        </p:txBody>
      </p:sp>
      <p:sp>
        <p:nvSpPr>
          <p:cNvPr id="96" name="TextBox 95"/>
          <p:cNvSpPr txBox="1"/>
          <p:nvPr/>
        </p:nvSpPr>
        <p:spPr>
          <a:xfrm>
            <a:off x="2856459" y="3740139"/>
            <a:ext cx="507034" cy="769441"/>
          </a:xfrm>
          <a:prstGeom prst="rect">
            <a:avLst/>
          </a:prstGeom>
          <a:noFill/>
        </p:spPr>
        <p:txBody>
          <a:bodyPr wrap="square" rtlCol="0">
            <a:spAutoFit/>
          </a:bodyPr>
          <a:lstStyle/>
          <a:p>
            <a:pPr>
              <a:defRPr/>
            </a:pPr>
            <a:r>
              <a:rPr lang="en-US" altLang="zh-CN" sz="4400" b="1" kern="0" dirty="0" smtClean="0">
                <a:solidFill>
                  <a:schemeClr val="bg1">
                    <a:lumMod val="50000"/>
                  </a:schemeClr>
                </a:solidFill>
                <a:latin typeface="Arial Black" pitchFamily="34" charset="0"/>
                <a:ea typeface="微软雅黑" pitchFamily="34" charset="-122"/>
              </a:rPr>
              <a:t>B</a:t>
            </a:r>
            <a:endParaRPr lang="zh-CN" altLang="en-US" sz="4400" b="1" kern="0" dirty="0">
              <a:solidFill>
                <a:schemeClr val="bg1">
                  <a:lumMod val="50000"/>
                </a:schemeClr>
              </a:solidFill>
              <a:latin typeface="Arial Black" pitchFamily="34" charset="0"/>
              <a:ea typeface="微软雅黑" pitchFamily="34" charset="-122"/>
            </a:endParaRPr>
          </a:p>
        </p:txBody>
      </p:sp>
      <p:sp>
        <p:nvSpPr>
          <p:cNvPr id="97" name="TextBox 96"/>
          <p:cNvSpPr txBox="1"/>
          <p:nvPr/>
        </p:nvSpPr>
        <p:spPr>
          <a:xfrm>
            <a:off x="3880728" y="2110739"/>
            <a:ext cx="3711653" cy="1052596"/>
          </a:xfrm>
          <a:prstGeom prst="rect">
            <a:avLst/>
          </a:prstGeom>
          <a:noFill/>
        </p:spPr>
        <p:txBody>
          <a:bodyPr wrap="square" rtlCol="0">
            <a:spAutoFit/>
          </a:bodyPr>
          <a:lstStyle/>
          <a:p>
            <a:pPr>
              <a:lnSpc>
                <a:spcPct val="130000"/>
              </a:lnSpc>
              <a:defRPr/>
            </a:pPr>
            <a:r>
              <a:rPr lang="zh-CN" altLang="en-US" sz="1600" kern="0" dirty="0">
                <a:solidFill>
                  <a:schemeClr val="tx1">
                    <a:lumMod val="95000"/>
                    <a:lumOff val="5000"/>
                  </a:schemeClr>
                </a:solidFill>
                <a:latin typeface="微软雅黑" pitchFamily="34" charset="-122"/>
                <a:ea typeface="微软雅黑" pitchFamily="34" charset="-122"/>
              </a:rPr>
              <a:t>您的内容打在这里，或通过复制您的文本后在此框中选择粘贴并选择只保留文字您的内容打在</a:t>
            </a:r>
            <a:r>
              <a:rPr lang="zh-CN" altLang="en-US" sz="1600" kern="0" dirty="0" smtClean="0">
                <a:solidFill>
                  <a:schemeClr val="tx1">
                    <a:lumMod val="95000"/>
                    <a:lumOff val="5000"/>
                  </a:schemeClr>
                </a:solidFill>
                <a:latin typeface="微软雅黑" pitchFamily="34" charset="-122"/>
                <a:ea typeface="微软雅黑" pitchFamily="34" charset="-122"/>
              </a:rPr>
              <a:t>这里</a:t>
            </a:r>
            <a:endParaRPr lang="en-US" altLang="zh-CN" sz="1600" kern="0" dirty="0">
              <a:solidFill>
                <a:schemeClr val="tx1">
                  <a:lumMod val="95000"/>
                  <a:lumOff val="5000"/>
                </a:schemeClr>
              </a:solidFill>
              <a:latin typeface="微软雅黑" pitchFamily="34" charset="-122"/>
              <a:ea typeface="微软雅黑" pitchFamily="34" charset="-122"/>
            </a:endParaRPr>
          </a:p>
        </p:txBody>
      </p:sp>
      <p:sp>
        <p:nvSpPr>
          <p:cNvPr id="98" name="TextBox 97"/>
          <p:cNvSpPr txBox="1"/>
          <p:nvPr/>
        </p:nvSpPr>
        <p:spPr>
          <a:xfrm>
            <a:off x="3780629" y="4108049"/>
            <a:ext cx="3988666" cy="412421"/>
          </a:xfrm>
          <a:prstGeom prst="rect">
            <a:avLst/>
          </a:prstGeom>
          <a:noFill/>
        </p:spPr>
        <p:txBody>
          <a:bodyPr wrap="square" rtlCol="0">
            <a:spAutoFit/>
          </a:bodyPr>
          <a:lstStyle/>
          <a:p>
            <a:pPr>
              <a:lnSpc>
                <a:spcPct val="130000"/>
              </a:lnSpc>
              <a:defRPr/>
            </a:pPr>
            <a:r>
              <a:rPr lang="zh-CN" altLang="en-US" sz="1600" kern="0" dirty="0">
                <a:solidFill>
                  <a:schemeClr val="tx1">
                    <a:lumMod val="95000"/>
                    <a:lumOff val="5000"/>
                  </a:schemeClr>
                </a:solidFill>
                <a:latin typeface="微软雅黑" pitchFamily="34" charset="-122"/>
                <a:ea typeface="微软雅黑" pitchFamily="34" charset="-122"/>
              </a:rPr>
              <a:t>您的内容打在这里，或通过复制您的</a:t>
            </a:r>
            <a:r>
              <a:rPr lang="zh-CN" altLang="en-US" sz="1600" kern="0" dirty="0" smtClean="0">
                <a:solidFill>
                  <a:schemeClr val="tx1">
                    <a:lumMod val="95000"/>
                    <a:lumOff val="5000"/>
                  </a:schemeClr>
                </a:solidFill>
                <a:latin typeface="微软雅黑" pitchFamily="34" charset="-122"/>
                <a:ea typeface="微软雅黑" pitchFamily="34" charset="-122"/>
              </a:rPr>
              <a:t>文本</a:t>
            </a:r>
            <a:endParaRPr lang="en-US" altLang="zh-CN" sz="1600" kern="0"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54808551"/>
      </p:ext>
    </p:extLst>
  </p:cSld>
  <p:clrMapOvr>
    <a:masterClrMapping/>
  </p:clrMapOvr>
  <mc:AlternateContent xmlns:mc="http://schemas.openxmlformats.org/markup-compatibility/2006" xmlns:p14="http://schemas.microsoft.com/office/powerpoint/2010/main">
    <mc:Choice Requires="p14">
      <p:transition spd="slow" p14:dur="1100" advClick="0" advTm="6000">
        <p14:switch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wipe(left)">
                                      <p:cBhvr>
                                        <p:cTn id="11" dur="250"/>
                                        <p:tgtEl>
                                          <p:spTgt spid="91"/>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wipe(up)">
                                      <p:cBhvr>
                                        <p:cTn id="15" dur="250"/>
                                        <p:tgtEl>
                                          <p:spTgt spid="8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wipe(up)">
                                      <p:cBhvr>
                                        <p:cTn id="19" dur="250"/>
                                        <p:tgtEl>
                                          <p:spTgt spid="89"/>
                                        </p:tgtEl>
                                      </p:cBhvr>
                                    </p:animEffect>
                                  </p:childTnLst>
                                </p:cTn>
                              </p:par>
                            </p:childTnLst>
                          </p:cTn>
                        </p:par>
                        <p:par>
                          <p:cTn id="20" fill="hold">
                            <p:stCondLst>
                              <p:cond delay="1750"/>
                            </p:stCondLst>
                            <p:childTnLst>
                              <p:par>
                                <p:cTn id="21" presetID="21" presetClass="entr" presetSubtype="1" fill="hold" grpId="0" nodeType="after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wheel(1)">
                                      <p:cBhvr>
                                        <p:cTn id="23" dur="1000"/>
                                        <p:tgtEl>
                                          <p:spTgt spid="90"/>
                                        </p:tgtEl>
                                      </p:cBhvr>
                                    </p:animEffect>
                                  </p:childTnLst>
                                </p:cTn>
                              </p:par>
                              <p:par>
                                <p:cTn id="24" presetID="22" presetClass="entr" presetSubtype="2" fill="hold" grpId="0" nodeType="withEffect">
                                  <p:stCondLst>
                                    <p:cond delay="750"/>
                                  </p:stCondLst>
                                  <p:childTnLst>
                                    <p:set>
                                      <p:cBhvr>
                                        <p:cTn id="25" dur="1" fill="hold">
                                          <p:stCondLst>
                                            <p:cond delay="0"/>
                                          </p:stCondLst>
                                        </p:cTn>
                                        <p:tgtEl>
                                          <p:spTgt spid="92"/>
                                        </p:tgtEl>
                                        <p:attrNameLst>
                                          <p:attrName>style.visibility</p:attrName>
                                        </p:attrNameLst>
                                      </p:cBhvr>
                                      <p:to>
                                        <p:strVal val="visible"/>
                                      </p:to>
                                    </p:set>
                                    <p:animEffect transition="in" filter="wipe(right)">
                                      <p:cBhvr>
                                        <p:cTn id="26" dur="250"/>
                                        <p:tgtEl>
                                          <p:spTgt spid="92"/>
                                        </p:tgtEl>
                                      </p:cBhvr>
                                    </p:animEffect>
                                  </p:childTnLst>
                                </p:cTn>
                              </p:par>
                            </p:childTnLst>
                          </p:cTn>
                        </p:par>
                        <p:par>
                          <p:cTn id="27" fill="hold">
                            <p:stCondLst>
                              <p:cond delay="2750"/>
                            </p:stCondLst>
                            <p:childTnLst>
                              <p:par>
                                <p:cTn id="28" presetID="42" presetClass="entr" presetSubtype="0" fill="hold" grpId="0" nodeType="after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anim calcmode="lin" valueType="num">
                                      <p:cBhvr>
                                        <p:cTn id="31" dur="500" fill="hold"/>
                                        <p:tgtEl>
                                          <p:spTgt spid="95"/>
                                        </p:tgtEl>
                                        <p:attrNameLst>
                                          <p:attrName>ppt_x</p:attrName>
                                        </p:attrNameLst>
                                      </p:cBhvr>
                                      <p:tavLst>
                                        <p:tav tm="0">
                                          <p:val>
                                            <p:strVal val="#ppt_x"/>
                                          </p:val>
                                        </p:tav>
                                        <p:tav tm="100000">
                                          <p:val>
                                            <p:strVal val="#ppt_x"/>
                                          </p:val>
                                        </p:tav>
                                      </p:tavLst>
                                    </p:anim>
                                    <p:anim calcmode="lin" valueType="num">
                                      <p:cBhvr>
                                        <p:cTn id="32" dur="500" fill="hold"/>
                                        <p:tgtEl>
                                          <p:spTgt spid="95"/>
                                        </p:tgtEl>
                                        <p:attrNameLst>
                                          <p:attrName>ppt_y</p:attrName>
                                        </p:attrNameLst>
                                      </p:cBhvr>
                                      <p:tavLst>
                                        <p:tav tm="0">
                                          <p:val>
                                            <p:strVal val="#ppt_y+.1"/>
                                          </p:val>
                                        </p:tav>
                                        <p:tav tm="100000">
                                          <p:val>
                                            <p:strVal val="#ppt_y"/>
                                          </p:val>
                                        </p:tav>
                                      </p:tavLst>
                                    </p:anim>
                                  </p:childTnLst>
                                </p:cTn>
                              </p:par>
                            </p:childTnLst>
                          </p:cTn>
                        </p:par>
                        <p:par>
                          <p:cTn id="33" fill="hold">
                            <p:stCondLst>
                              <p:cond delay="3250"/>
                            </p:stCondLst>
                            <p:childTnLst>
                              <p:par>
                                <p:cTn id="34" presetID="22" presetClass="entr" presetSubtype="8" fill="hold" grpId="0" nodeType="afterEffect">
                                  <p:stCondLst>
                                    <p:cond delay="0"/>
                                  </p:stCondLst>
                                  <p:childTnLst>
                                    <p:set>
                                      <p:cBhvr>
                                        <p:cTn id="35" dur="1" fill="hold">
                                          <p:stCondLst>
                                            <p:cond delay="0"/>
                                          </p:stCondLst>
                                        </p:cTn>
                                        <p:tgtEl>
                                          <p:spTgt spid="93"/>
                                        </p:tgtEl>
                                        <p:attrNameLst>
                                          <p:attrName>style.visibility</p:attrName>
                                        </p:attrNameLst>
                                      </p:cBhvr>
                                      <p:to>
                                        <p:strVal val="visible"/>
                                      </p:to>
                                    </p:set>
                                    <p:animEffect transition="in" filter="wipe(left)">
                                      <p:cBhvr>
                                        <p:cTn id="36" dur="250"/>
                                        <p:tgtEl>
                                          <p:spTgt spid="93"/>
                                        </p:tgtEl>
                                      </p:cBhvr>
                                    </p:animEffect>
                                  </p:childTnLst>
                                </p:cTn>
                              </p:par>
                            </p:childTnLst>
                          </p:cTn>
                        </p:par>
                        <p:par>
                          <p:cTn id="37" fill="hold">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97"/>
                                        </p:tgtEl>
                                        <p:attrNameLst>
                                          <p:attrName>style.visibility</p:attrName>
                                        </p:attrNameLst>
                                      </p:cBhvr>
                                      <p:to>
                                        <p:strVal val="visible"/>
                                      </p:to>
                                    </p:set>
                                    <p:animEffect transition="in" filter="wipe(down)">
                                      <p:cBhvr>
                                        <p:cTn id="40" dur="250"/>
                                        <p:tgtEl>
                                          <p:spTgt spid="97"/>
                                        </p:tgtEl>
                                      </p:cBhvr>
                                    </p:animEffect>
                                  </p:childTnLst>
                                </p:cTn>
                              </p:par>
                            </p:childTnLst>
                          </p:cTn>
                        </p:par>
                        <p:par>
                          <p:cTn id="41" fill="hold">
                            <p:stCondLst>
                              <p:cond delay="3750"/>
                            </p:stCondLst>
                            <p:childTnLst>
                              <p:par>
                                <p:cTn id="42" presetID="42" presetClass="entr" presetSubtype="0" fill="hold" grpId="0" nodeType="afterEffect">
                                  <p:stCondLst>
                                    <p:cond delay="0"/>
                                  </p:stCondLst>
                                  <p:childTnLst>
                                    <p:set>
                                      <p:cBhvr>
                                        <p:cTn id="43" dur="1" fill="hold">
                                          <p:stCondLst>
                                            <p:cond delay="0"/>
                                          </p:stCondLst>
                                        </p:cTn>
                                        <p:tgtEl>
                                          <p:spTgt spid="96"/>
                                        </p:tgtEl>
                                        <p:attrNameLst>
                                          <p:attrName>style.visibility</p:attrName>
                                        </p:attrNameLst>
                                      </p:cBhvr>
                                      <p:to>
                                        <p:strVal val="visible"/>
                                      </p:to>
                                    </p:set>
                                    <p:animEffect transition="in" filter="fade">
                                      <p:cBhvr>
                                        <p:cTn id="44" dur="500"/>
                                        <p:tgtEl>
                                          <p:spTgt spid="96"/>
                                        </p:tgtEl>
                                      </p:cBhvr>
                                    </p:animEffect>
                                    <p:anim calcmode="lin" valueType="num">
                                      <p:cBhvr>
                                        <p:cTn id="45" dur="500" fill="hold"/>
                                        <p:tgtEl>
                                          <p:spTgt spid="96"/>
                                        </p:tgtEl>
                                        <p:attrNameLst>
                                          <p:attrName>ppt_x</p:attrName>
                                        </p:attrNameLst>
                                      </p:cBhvr>
                                      <p:tavLst>
                                        <p:tav tm="0">
                                          <p:val>
                                            <p:strVal val="#ppt_x"/>
                                          </p:val>
                                        </p:tav>
                                        <p:tav tm="100000">
                                          <p:val>
                                            <p:strVal val="#ppt_x"/>
                                          </p:val>
                                        </p:tav>
                                      </p:tavLst>
                                    </p:anim>
                                    <p:anim calcmode="lin" valueType="num">
                                      <p:cBhvr>
                                        <p:cTn id="46" dur="500" fill="hold"/>
                                        <p:tgtEl>
                                          <p:spTgt spid="96"/>
                                        </p:tgtEl>
                                        <p:attrNameLst>
                                          <p:attrName>ppt_y</p:attrName>
                                        </p:attrNameLst>
                                      </p:cBhvr>
                                      <p:tavLst>
                                        <p:tav tm="0">
                                          <p:val>
                                            <p:strVal val="#ppt_y+.1"/>
                                          </p:val>
                                        </p:tav>
                                        <p:tav tm="100000">
                                          <p:val>
                                            <p:strVal val="#ppt_y"/>
                                          </p:val>
                                        </p:tav>
                                      </p:tavLst>
                                    </p:anim>
                                  </p:childTnLst>
                                </p:cTn>
                              </p:par>
                            </p:childTnLst>
                          </p:cTn>
                        </p:par>
                        <p:par>
                          <p:cTn id="47" fill="hold">
                            <p:stCondLst>
                              <p:cond delay="4250"/>
                            </p:stCondLst>
                            <p:childTnLst>
                              <p:par>
                                <p:cTn id="48" presetID="22" presetClass="entr" presetSubtype="8" fill="hold" grpId="0" nodeType="afterEffect">
                                  <p:stCondLst>
                                    <p:cond delay="0"/>
                                  </p:stCondLst>
                                  <p:childTnLst>
                                    <p:set>
                                      <p:cBhvr>
                                        <p:cTn id="49" dur="1" fill="hold">
                                          <p:stCondLst>
                                            <p:cond delay="0"/>
                                          </p:stCondLst>
                                        </p:cTn>
                                        <p:tgtEl>
                                          <p:spTgt spid="94"/>
                                        </p:tgtEl>
                                        <p:attrNameLst>
                                          <p:attrName>style.visibility</p:attrName>
                                        </p:attrNameLst>
                                      </p:cBhvr>
                                      <p:to>
                                        <p:strVal val="visible"/>
                                      </p:to>
                                    </p:set>
                                    <p:animEffect transition="in" filter="wipe(left)">
                                      <p:cBhvr>
                                        <p:cTn id="50" dur="250"/>
                                        <p:tgtEl>
                                          <p:spTgt spid="94"/>
                                        </p:tgtEl>
                                      </p:cBhvr>
                                    </p:animEffect>
                                  </p:childTnLst>
                                </p:cTn>
                              </p:par>
                            </p:childTnLst>
                          </p:cTn>
                        </p:par>
                        <p:par>
                          <p:cTn id="51" fill="hold">
                            <p:stCondLst>
                              <p:cond delay="4500"/>
                            </p:stCondLst>
                            <p:childTnLst>
                              <p:par>
                                <p:cTn id="52" presetID="42" presetClass="entr" presetSubtype="0" fill="hold" grpId="0" nodeType="afterEffect">
                                  <p:stCondLst>
                                    <p:cond delay="0"/>
                                  </p:stCondLst>
                                  <p:childTnLst>
                                    <p:set>
                                      <p:cBhvr>
                                        <p:cTn id="53" dur="1" fill="hold">
                                          <p:stCondLst>
                                            <p:cond delay="0"/>
                                          </p:stCondLst>
                                        </p:cTn>
                                        <p:tgtEl>
                                          <p:spTgt spid="98"/>
                                        </p:tgtEl>
                                        <p:attrNameLst>
                                          <p:attrName>style.visibility</p:attrName>
                                        </p:attrNameLst>
                                      </p:cBhvr>
                                      <p:to>
                                        <p:strVal val="visible"/>
                                      </p:to>
                                    </p:set>
                                    <p:animEffect transition="in" filter="fade">
                                      <p:cBhvr>
                                        <p:cTn id="54" dur="250"/>
                                        <p:tgtEl>
                                          <p:spTgt spid="98"/>
                                        </p:tgtEl>
                                      </p:cBhvr>
                                    </p:animEffect>
                                    <p:anim calcmode="lin" valueType="num">
                                      <p:cBhvr>
                                        <p:cTn id="55" dur="250" fill="hold"/>
                                        <p:tgtEl>
                                          <p:spTgt spid="98"/>
                                        </p:tgtEl>
                                        <p:attrNameLst>
                                          <p:attrName>ppt_x</p:attrName>
                                        </p:attrNameLst>
                                      </p:cBhvr>
                                      <p:tavLst>
                                        <p:tav tm="0">
                                          <p:val>
                                            <p:strVal val="#ppt_x"/>
                                          </p:val>
                                        </p:tav>
                                        <p:tav tm="100000">
                                          <p:val>
                                            <p:strVal val="#ppt_x"/>
                                          </p:val>
                                        </p:tav>
                                      </p:tavLst>
                                    </p:anim>
                                    <p:anim calcmode="lin" valueType="num">
                                      <p:cBhvr>
                                        <p:cTn id="56" dur="25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88" grpId="0" animBg="1"/>
      <p:bldP spid="89" grpId="0" animBg="1"/>
      <p:bldP spid="90" grpId="0" animBg="1"/>
      <p:bldP spid="91" grpId="0" animBg="1"/>
      <p:bldP spid="92" grpId="0" animBg="1"/>
      <p:bldP spid="93" grpId="0" animBg="1"/>
      <p:bldP spid="94" grpId="0" animBg="1"/>
      <p:bldP spid="95" grpId="0"/>
      <p:bldP spid="96" grpId="0"/>
      <p:bldP spid="97" grpId="0"/>
      <p:bldP spid="9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106799" y="1288888"/>
            <a:ext cx="3144589" cy="3053670"/>
            <a:chOff x="3914775" y="1804442"/>
            <a:chExt cx="3962400" cy="4275138"/>
          </a:xfrm>
        </p:grpSpPr>
        <p:sp>
          <p:nvSpPr>
            <p:cNvPr id="57346" name="Oval 2"/>
            <p:cNvSpPr>
              <a:spLocks noChangeArrowheads="1"/>
            </p:cNvSpPr>
            <p:nvPr/>
          </p:nvSpPr>
          <p:spPr bwMode="auto">
            <a:xfrm>
              <a:off x="4635500" y="1804442"/>
              <a:ext cx="2520950" cy="2520950"/>
            </a:xfrm>
            <a:prstGeom prst="ellipse">
              <a:avLst/>
            </a:prstGeom>
            <a:gradFill rotWithShape="1">
              <a:gsLst>
                <a:gs pos="0">
                  <a:srgbClr val="969696"/>
                </a:gs>
                <a:gs pos="100000">
                  <a:schemeClr val="bg1"/>
                </a:gs>
              </a:gsLst>
              <a:lin ang="5400000" scaled="1"/>
            </a:gradFill>
            <a:ln w="2540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6" tIns="45681" rIns="91366" bIns="45681" anchor="ctr"/>
            <a:lstStyle/>
            <a:p>
              <a:endParaRPr lang="zh-CN" altLang="en-US" sz="1100">
                <a:latin typeface="微软雅黑" pitchFamily="34" charset="-122"/>
                <a:ea typeface="微软雅黑" pitchFamily="34" charset="-122"/>
              </a:endParaRPr>
            </a:p>
          </p:txBody>
        </p:sp>
        <p:sp>
          <p:nvSpPr>
            <p:cNvPr id="57347" name="Oval 3"/>
            <p:cNvSpPr>
              <a:spLocks noChangeArrowheads="1"/>
            </p:cNvSpPr>
            <p:nvPr/>
          </p:nvSpPr>
          <p:spPr bwMode="auto">
            <a:xfrm>
              <a:off x="3914775" y="3088730"/>
              <a:ext cx="2520950" cy="2520950"/>
            </a:xfrm>
            <a:prstGeom prst="ellipse">
              <a:avLst/>
            </a:prstGeom>
            <a:gradFill rotWithShape="1">
              <a:gsLst>
                <a:gs pos="0">
                  <a:srgbClr val="B2B2B2"/>
                </a:gs>
                <a:gs pos="100000">
                  <a:schemeClr val="bg1"/>
                </a:gs>
              </a:gsLst>
              <a:lin ang="18900000" scaled="1"/>
            </a:gradFill>
            <a:ln w="2540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6" tIns="45681" rIns="91366" bIns="45681" anchor="ctr"/>
            <a:lstStyle/>
            <a:p>
              <a:endParaRPr lang="zh-CN" altLang="en-US" sz="1100">
                <a:latin typeface="微软雅黑" pitchFamily="34" charset="-122"/>
                <a:ea typeface="微软雅黑" pitchFamily="34" charset="-122"/>
              </a:endParaRPr>
            </a:p>
          </p:txBody>
        </p:sp>
        <p:sp>
          <p:nvSpPr>
            <p:cNvPr id="57348" name="Oval 4"/>
            <p:cNvSpPr>
              <a:spLocks noChangeArrowheads="1"/>
            </p:cNvSpPr>
            <p:nvPr/>
          </p:nvSpPr>
          <p:spPr bwMode="auto">
            <a:xfrm>
              <a:off x="5356225" y="3088730"/>
              <a:ext cx="2520950" cy="2520950"/>
            </a:xfrm>
            <a:prstGeom prst="ellipse">
              <a:avLst/>
            </a:prstGeom>
            <a:gradFill rotWithShape="1">
              <a:gsLst>
                <a:gs pos="0">
                  <a:schemeClr val="bg1"/>
                </a:gs>
                <a:gs pos="100000">
                  <a:srgbClr val="B2B2B2"/>
                </a:gs>
              </a:gsLst>
              <a:lin ang="2700000" scaled="1"/>
            </a:gradFill>
            <a:ln w="2540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6" tIns="45681" rIns="91366" bIns="45681" anchor="ctr"/>
            <a:lstStyle/>
            <a:p>
              <a:endParaRPr lang="zh-CN" altLang="en-US" sz="1100">
                <a:latin typeface="微软雅黑" pitchFamily="34" charset="-122"/>
                <a:ea typeface="微软雅黑" pitchFamily="34" charset="-122"/>
              </a:endParaRPr>
            </a:p>
          </p:txBody>
        </p:sp>
        <p:sp>
          <p:nvSpPr>
            <p:cNvPr id="5" name="Freeform 5"/>
            <p:cNvSpPr>
              <a:spLocks/>
            </p:cNvSpPr>
            <p:nvPr/>
          </p:nvSpPr>
          <p:spPr bwMode="auto">
            <a:xfrm>
              <a:off x="5370513" y="3318917"/>
              <a:ext cx="1050925" cy="1168400"/>
            </a:xfrm>
            <a:custGeom>
              <a:avLst/>
              <a:gdLst>
                <a:gd name="T0" fmla="*/ 331 w 662"/>
                <a:gd name="T1" fmla="*/ 0 h 736"/>
                <a:gd name="T2" fmla="*/ 662 w 662"/>
                <a:gd name="T3" fmla="*/ 556 h 736"/>
                <a:gd name="T4" fmla="*/ 0 w 662"/>
                <a:gd name="T5" fmla="*/ 554 h 736"/>
                <a:gd name="T6" fmla="*/ 331 w 662"/>
                <a:gd name="T7" fmla="*/ 0 h 736"/>
              </a:gdLst>
              <a:ahLst/>
              <a:cxnLst>
                <a:cxn ang="0">
                  <a:pos x="T0" y="T1"/>
                </a:cxn>
                <a:cxn ang="0">
                  <a:pos x="T2" y="T3"/>
                </a:cxn>
                <a:cxn ang="0">
                  <a:pos x="T4" y="T5"/>
                </a:cxn>
                <a:cxn ang="0">
                  <a:pos x="T6" y="T7"/>
                </a:cxn>
              </a:cxnLst>
              <a:rect l="0" t="0" r="r" b="b"/>
              <a:pathLst>
                <a:path w="662" h="736">
                  <a:moveTo>
                    <a:pt x="331" y="0"/>
                  </a:moveTo>
                  <a:cubicBezTo>
                    <a:pt x="331" y="0"/>
                    <a:pt x="644" y="210"/>
                    <a:pt x="662" y="556"/>
                  </a:cubicBezTo>
                  <a:cubicBezTo>
                    <a:pt x="340" y="736"/>
                    <a:pt x="0" y="554"/>
                    <a:pt x="0" y="554"/>
                  </a:cubicBezTo>
                  <a:cubicBezTo>
                    <a:pt x="6" y="222"/>
                    <a:pt x="331" y="0"/>
                    <a:pt x="331" y="0"/>
                  </a:cubicBezTo>
                  <a:close/>
                </a:path>
              </a:pathLst>
            </a:custGeom>
            <a:solidFill>
              <a:srgbClr val="FF0000"/>
            </a:solidFill>
            <a:ln w="25400" cap="flat" cmpd="sng">
              <a:solidFill>
                <a:srgbClr val="FFFFFF"/>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lstStyle/>
            <a:p>
              <a:pPr>
                <a:defRPr/>
              </a:pPr>
              <a:endParaRPr lang="zh-CN" altLang="en-US" sz="1100">
                <a:latin typeface="微软雅黑" pitchFamily="34" charset="-122"/>
                <a:ea typeface="微软雅黑" pitchFamily="34" charset="-122"/>
              </a:endParaRPr>
            </a:p>
          </p:txBody>
        </p:sp>
        <p:sp>
          <p:nvSpPr>
            <p:cNvPr id="57350" name="Freeform 6"/>
            <p:cNvSpPr>
              <a:spLocks/>
            </p:cNvSpPr>
            <p:nvPr/>
          </p:nvSpPr>
          <p:spPr bwMode="auto">
            <a:xfrm>
              <a:off x="5897563" y="2887117"/>
              <a:ext cx="1247775" cy="1311275"/>
            </a:xfrm>
            <a:custGeom>
              <a:avLst/>
              <a:gdLst>
                <a:gd name="T0" fmla="*/ 0 w 786"/>
                <a:gd name="T1" fmla="*/ 431800 h 826"/>
                <a:gd name="T2" fmla="*/ 1247775 w 786"/>
                <a:gd name="T3" fmla="*/ 320675 h 826"/>
                <a:gd name="T4" fmla="*/ 530225 w 786"/>
                <a:gd name="T5" fmla="*/ 1311275 h 826"/>
                <a:gd name="T6" fmla="*/ 0 w 786"/>
                <a:gd name="T7" fmla="*/ 431800 h 8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6" h="826">
                  <a:moveTo>
                    <a:pt x="0" y="272"/>
                  </a:moveTo>
                  <a:cubicBezTo>
                    <a:pt x="0" y="272"/>
                    <a:pt x="350" y="0"/>
                    <a:pt x="786" y="202"/>
                  </a:cubicBezTo>
                  <a:cubicBezTo>
                    <a:pt x="786" y="202"/>
                    <a:pt x="744" y="656"/>
                    <a:pt x="334" y="826"/>
                  </a:cubicBezTo>
                  <a:cubicBezTo>
                    <a:pt x="296" y="466"/>
                    <a:pt x="0" y="272"/>
                    <a:pt x="0" y="272"/>
                  </a:cubicBezTo>
                  <a:close/>
                </a:path>
              </a:pathLst>
            </a:custGeom>
            <a:solidFill>
              <a:srgbClr val="FF0000"/>
            </a:solidFill>
            <a:ln w="25400" cap="flat" cmpd="sng">
              <a:solidFill>
                <a:srgbClr val="FFFFFF"/>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lstStyle/>
            <a:p>
              <a:endParaRPr lang="zh-CN" altLang="en-US"/>
            </a:p>
          </p:txBody>
        </p:sp>
        <p:sp>
          <p:nvSpPr>
            <p:cNvPr id="57351" name="Freeform 7"/>
            <p:cNvSpPr>
              <a:spLocks/>
            </p:cNvSpPr>
            <p:nvPr/>
          </p:nvSpPr>
          <p:spPr bwMode="auto">
            <a:xfrm>
              <a:off x="4643438" y="2883942"/>
              <a:ext cx="1250950" cy="1317625"/>
            </a:xfrm>
            <a:custGeom>
              <a:avLst/>
              <a:gdLst>
                <a:gd name="T0" fmla="*/ 727075 w 788"/>
                <a:gd name="T1" fmla="*/ 1317625 h 826"/>
                <a:gd name="T2" fmla="*/ 0 w 788"/>
                <a:gd name="T3" fmla="*/ 322228 h 826"/>
                <a:gd name="T4" fmla="*/ 1250950 w 788"/>
                <a:gd name="T5" fmla="*/ 437081 h 826"/>
                <a:gd name="T6" fmla="*/ 727075 w 788"/>
                <a:gd name="T7" fmla="*/ 1317625 h 8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8" h="826">
                  <a:moveTo>
                    <a:pt x="458" y="826"/>
                  </a:moveTo>
                  <a:cubicBezTo>
                    <a:pt x="458" y="826"/>
                    <a:pt x="68" y="698"/>
                    <a:pt x="0" y="202"/>
                  </a:cubicBezTo>
                  <a:cubicBezTo>
                    <a:pt x="0" y="202"/>
                    <a:pt x="418" y="0"/>
                    <a:pt x="788" y="274"/>
                  </a:cubicBezTo>
                  <a:cubicBezTo>
                    <a:pt x="438" y="526"/>
                    <a:pt x="458" y="826"/>
                    <a:pt x="458" y="826"/>
                  </a:cubicBezTo>
                  <a:close/>
                </a:path>
              </a:pathLst>
            </a:custGeom>
            <a:solidFill>
              <a:srgbClr val="FF0000"/>
            </a:solidFill>
            <a:ln w="25400" cap="flat" cmpd="sng">
              <a:solidFill>
                <a:srgbClr val="FFFFFF"/>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lstStyle/>
            <a:p>
              <a:endParaRPr lang="zh-CN" altLang="en-US"/>
            </a:p>
          </p:txBody>
        </p:sp>
        <p:sp>
          <p:nvSpPr>
            <p:cNvPr id="57352" name="Freeform 8"/>
            <p:cNvSpPr>
              <a:spLocks/>
            </p:cNvSpPr>
            <p:nvPr/>
          </p:nvSpPr>
          <p:spPr bwMode="auto">
            <a:xfrm>
              <a:off x="5259388" y="4198392"/>
              <a:ext cx="1270000" cy="1187450"/>
            </a:xfrm>
            <a:custGeom>
              <a:avLst/>
              <a:gdLst>
                <a:gd name="T0" fmla="*/ 107950 w 800"/>
                <a:gd name="T1" fmla="*/ 0 h 748"/>
                <a:gd name="T2" fmla="*/ 1165225 w 800"/>
                <a:gd name="T3" fmla="*/ 6350 h 748"/>
                <a:gd name="T4" fmla="*/ 635000 w 800"/>
                <a:gd name="T5" fmla="*/ 1187450 h 748"/>
                <a:gd name="T6" fmla="*/ 107950 w 800"/>
                <a:gd name="T7" fmla="*/ 0 h 7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0" h="748">
                  <a:moveTo>
                    <a:pt x="68" y="0"/>
                  </a:moveTo>
                  <a:cubicBezTo>
                    <a:pt x="68" y="0"/>
                    <a:pt x="406" y="182"/>
                    <a:pt x="734" y="4"/>
                  </a:cubicBezTo>
                  <a:cubicBezTo>
                    <a:pt x="734" y="4"/>
                    <a:pt x="800" y="460"/>
                    <a:pt x="400" y="748"/>
                  </a:cubicBezTo>
                  <a:cubicBezTo>
                    <a:pt x="0" y="468"/>
                    <a:pt x="68" y="0"/>
                    <a:pt x="68" y="0"/>
                  </a:cubicBezTo>
                  <a:close/>
                </a:path>
              </a:pathLst>
            </a:custGeom>
            <a:solidFill>
              <a:srgbClr val="FF0000"/>
            </a:solidFill>
            <a:ln w="25400" cap="flat" cmpd="sng">
              <a:solidFill>
                <a:srgbClr val="FFFFFF"/>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lstStyle/>
            <a:p>
              <a:endParaRPr lang="zh-CN" altLang="en-US"/>
            </a:p>
          </p:txBody>
        </p:sp>
        <p:sp>
          <p:nvSpPr>
            <p:cNvPr id="57353" name="Freeform 9"/>
            <p:cNvSpPr>
              <a:spLocks/>
            </p:cNvSpPr>
            <p:nvPr/>
          </p:nvSpPr>
          <p:spPr bwMode="gray">
            <a:xfrm>
              <a:off x="4954588" y="1813967"/>
              <a:ext cx="1876425" cy="914400"/>
            </a:xfrm>
            <a:custGeom>
              <a:avLst/>
              <a:gdLst>
                <a:gd name="T0" fmla="*/ 1848016 w 1321"/>
                <a:gd name="T1" fmla="*/ 514992 h 712"/>
                <a:gd name="T2" fmla="*/ 1870743 w 1321"/>
                <a:gd name="T3" fmla="*/ 567647 h 712"/>
                <a:gd name="T4" fmla="*/ 1876425 w 1321"/>
                <a:gd name="T5" fmla="*/ 617734 h 712"/>
                <a:gd name="T6" fmla="*/ 1867902 w 1321"/>
                <a:gd name="T7" fmla="*/ 662683 h 712"/>
                <a:gd name="T8" fmla="*/ 1843754 w 1321"/>
                <a:gd name="T9" fmla="*/ 706348 h 712"/>
                <a:gd name="T10" fmla="*/ 1806823 w 1321"/>
                <a:gd name="T11" fmla="*/ 743592 h 712"/>
                <a:gd name="T12" fmla="*/ 1759947 w 1321"/>
                <a:gd name="T13" fmla="*/ 775699 h 712"/>
                <a:gd name="T14" fmla="*/ 1698868 w 1321"/>
                <a:gd name="T15" fmla="*/ 806521 h 712"/>
                <a:gd name="T16" fmla="*/ 1629265 w 1321"/>
                <a:gd name="T17" fmla="*/ 833491 h 712"/>
                <a:gd name="T18" fmla="*/ 1551140 w 1321"/>
                <a:gd name="T19" fmla="*/ 856608 h 712"/>
                <a:gd name="T20" fmla="*/ 1464492 w 1321"/>
                <a:gd name="T21" fmla="*/ 877156 h 712"/>
                <a:gd name="T22" fmla="*/ 1373583 w 1321"/>
                <a:gd name="T23" fmla="*/ 891283 h 712"/>
                <a:gd name="T24" fmla="*/ 1272730 w 1321"/>
                <a:gd name="T25" fmla="*/ 904126 h 712"/>
                <a:gd name="T26" fmla="*/ 1170457 w 1321"/>
                <a:gd name="T27" fmla="*/ 911831 h 712"/>
                <a:gd name="T28" fmla="*/ 1129264 w 1321"/>
                <a:gd name="T29" fmla="*/ 914400 h 712"/>
                <a:gd name="T30" fmla="*/ 676138 w 1321"/>
                <a:gd name="T31" fmla="*/ 914400 h 712"/>
                <a:gd name="T32" fmla="*/ 670456 w 1321"/>
                <a:gd name="T33" fmla="*/ 914400 h 712"/>
                <a:gd name="T34" fmla="*/ 580967 w 1321"/>
                <a:gd name="T35" fmla="*/ 909263 h 712"/>
                <a:gd name="T36" fmla="*/ 494319 w 1321"/>
                <a:gd name="T37" fmla="*/ 904126 h 712"/>
                <a:gd name="T38" fmla="*/ 411933 w 1321"/>
                <a:gd name="T39" fmla="*/ 893852 h 712"/>
                <a:gd name="T40" fmla="*/ 333808 w 1321"/>
                <a:gd name="T41" fmla="*/ 884862 h 712"/>
                <a:gd name="T42" fmla="*/ 264205 w 1321"/>
                <a:gd name="T43" fmla="*/ 869451 h 712"/>
                <a:gd name="T44" fmla="*/ 200285 w 1321"/>
                <a:gd name="T45" fmla="*/ 851471 h 712"/>
                <a:gd name="T46" fmla="*/ 144887 w 1321"/>
                <a:gd name="T47" fmla="*/ 832207 h 712"/>
                <a:gd name="T48" fmla="*/ 95171 w 1321"/>
                <a:gd name="T49" fmla="*/ 809090 h 712"/>
                <a:gd name="T50" fmla="*/ 55398 w 1321"/>
                <a:gd name="T51" fmla="*/ 780836 h 712"/>
                <a:gd name="T52" fmla="*/ 25568 w 1321"/>
                <a:gd name="T53" fmla="*/ 748729 h 712"/>
                <a:gd name="T54" fmla="*/ 8523 w 1321"/>
                <a:gd name="T55" fmla="*/ 711485 h 712"/>
                <a:gd name="T56" fmla="*/ 0 w 1321"/>
                <a:gd name="T57" fmla="*/ 672957 h 712"/>
                <a:gd name="T58" fmla="*/ 0 w 1321"/>
                <a:gd name="T59" fmla="*/ 667820 h 712"/>
                <a:gd name="T60" fmla="*/ 5682 w 1321"/>
                <a:gd name="T61" fmla="*/ 625439 h 712"/>
                <a:gd name="T62" fmla="*/ 22727 w 1321"/>
                <a:gd name="T63" fmla="*/ 572784 h 712"/>
                <a:gd name="T64" fmla="*/ 72443 w 1321"/>
                <a:gd name="T65" fmla="*/ 475180 h 712"/>
                <a:gd name="T66" fmla="*/ 133523 w 1321"/>
                <a:gd name="T67" fmla="*/ 383997 h 712"/>
                <a:gd name="T68" fmla="*/ 208807 w 1321"/>
                <a:gd name="T69" fmla="*/ 301803 h 712"/>
                <a:gd name="T70" fmla="*/ 289773 w 1321"/>
                <a:gd name="T71" fmla="*/ 226031 h 712"/>
                <a:gd name="T72" fmla="*/ 383524 w 1321"/>
                <a:gd name="T73" fmla="*/ 160534 h 712"/>
                <a:gd name="T74" fmla="*/ 484376 w 1321"/>
                <a:gd name="T75" fmla="*/ 105310 h 712"/>
                <a:gd name="T76" fmla="*/ 589490 w 1321"/>
                <a:gd name="T77" fmla="*/ 60361 h 712"/>
                <a:gd name="T78" fmla="*/ 705968 w 1321"/>
                <a:gd name="T79" fmla="*/ 26970 h 712"/>
                <a:gd name="T80" fmla="*/ 825286 w 1321"/>
                <a:gd name="T81" fmla="*/ 7706 h 712"/>
                <a:gd name="T82" fmla="*/ 947445 w 1321"/>
                <a:gd name="T83" fmla="*/ 0 h 712"/>
                <a:gd name="T84" fmla="*/ 947445 w 1321"/>
                <a:gd name="T85" fmla="*/ 0 h 712"/>
                <a:gd name="T86" fmla="*/ 1078128 w 1321"/>
                <a:gd name="T87" fmla="*/ 7706 h 712"/>
                <a:gd name="T88" fmla="*/ 1203128 w 1321"/>
                <a:gd name="T89" fmla="*/ 29538 h 712"/>
                <a:gd name="T90" fmla="*/ 1323867 w 1321"/>
                <a:gd name="T91" fmla="*/ 68066 h 712"/>
                <a:gd name="T92" fmla="*/ 1434663 w 1321"/>
                <a:gd name="T93" fmla="*/ 115584 h 712"/>
                <a:gd name="T94" fmla="*/ 1536936 w 1321"/>
                <a:gd name="T95" fmla="*/ 175945 h 712"/>
                <a:gd name="T96" fmla="*/ 1632106 w 1321"/>
                <a:gd name="T97" fmla="*/ 249148 h 712"/>
                <a:gd name="T98" fmla="*/ 1715913 w 1321"/>
                <a:gd name="T99" fmla="*/ 328773 h 712"/>
                <a:gd name="T100" fmla="*/ 1786936 w 1321"/>
                <a:gd name="T101" fmla="*/ 417388 h 712"/>
                <a:gd name="T102" fmla="*/ 1848016 w 1321"/>
                <a:gd name="T103" fmla="*/ 514992 h 712"/>
                <a:gd name="T104" fmla="*/ 1848016 w 1321"/>
                <a:gd name="T105" fmla="*/ 514992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70000"/>
                  </a:srgbClr>
                </a:gs>
                <a:gs pos="100000">
                  <a:schemeClr val="bg1">
                    <a:alpha val="0"/>
                  </a:schemeClr>
                </a:gs>
              </a:gsLst>
              <a:lin ang="540000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366" tIns="45681" rIns="91366" bIns="45681"/>
            <a:lstStyle/>
            <a:p>
              <a:endParaRPr lang="zh-CN" altLang="en-US"/>
            </a:p>
          </p:txBody>
        </p:sp>
        <p:sp>
          <p:nvSpPr>
            <p:cNvPr id="57354" name="Oval 10"/>
            <p:cNvSpPr>
              <a:spLocks noChangeArrowheads="1"/>
            </p:cNvSpPr>
            <p:nvPr/>
          </p:nvSpPr>
          <p:spPr bwMode="auto">
            <a:xfrm>
              <a:off x="4111625" y="5708105"/>
              <a:ext cx="3594100" cy="371475"/>
            </a:xfrm>
            <a:prstGeom prst="ellipse">
              <a:avLst/>
            </a:prstGeom>
            <a:gradFill rotWithShape="1">
              <a:gsLst>
                <a:gs pos="0">
                  <a:schemeClr val="tx1">
                    <a:alpha val="20000"/>
                  </a:schemeClr>
                </a:gs>
                <a:gs pos="100000">
                  <a:schemeClr val="tx1">
                    <a:alpha val="0"/>
                  </a:scheme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6" tIns="45681" rIns="91366" bIns="45681" anchor="ctr"/>
            <a:lstStyle/>
            <a:p>
              <a:endParaRPr lang="zh-CN" altLang="en-US" sz="1100">
                <a:latin typeface="微软雅黑" pitchFamily="34" charset="-122"/>
                <a:ea typeface="微软雅黑" pitchFamily="34" charset="-122"/>
              </a:endParaRPr>
            </a:p>
          </p:txBody>
        </p:sp>
        <p:sp>
          <p:nvSpPr>
            <p:cNvPr id="57355" name="Freeform 11"/>
            <p:cNvSpPr>
              <a:spLocks/>
            </p:cNvSpPr>
            <p:nvPr/>
          </p:nvSpPr>
          <p:spPr bwMode="auto">
            <a:xfrm rot="10800000" flipV="1">
              <a:off x="5630863" y="3331617"/>
              <a:ext cx="536575" cy="596900"/>
            </a:xfrm>
            <a:custGeom>
              <a:avLst/>
              <a:gdLst>
                <a:gd name="T0" fmla="*/ 268288 w 662"/>
                <a:gd name="T1" fmla="*/ 0 h 736"/>
                <a:gd name="T2" fmla="*/ 536575 w 662"/>
                <a:gd name="T3" fmla="*/ 450919 h 736"/>
                <a:gd name="T4" fmla="*/ 0 w 662"/>
                <a:gd name="T5" fmla="*/ 449297 h 736"/>
                <a:gd name="T6" fmla="*/ 268288 w 662"/>
                <a:gd name="T7" fmla="*/ 0 h 7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62" h="736">
                  <a:moveTo>
                    <a:pt x="331" y="0"/>
                  </a:moveTo>
                  <a:cubicBezTo>
                    <a:pt x="331" y="0"/>
                    <a:pt x="644" y="210"/>
                    <a:pt x="662" y="556"/>
                  </a:cubicBezTo>
                  <a:cubicBezTo>
                    <a:pt x="340" y="736"/>
                    <a:pt x="0" y="554"/>
                    <a:pt x="0" y="554"/>
                  </a:cubicBezTo>
                  <a:cubicBezTo>
                    <a:pt x="6" y="222"/>
                    <a:pt x="331" y="0"/>
                    <a:pt x="331" y="0"/>
                  </a:cubicBezTo>
                  <a:close/>
                </a:path>
              </a:pathLst>
            </a:custGeom>
            <a:gradFill rotWithShape="1">
              <a:gsLst>
                <a:gs pos="0">
                  <a:schemeClr val="bg1">
                    <a:alpha val="60001"/>
                  </a:schemeClr>
                </a:gs>
                <a:gs pos="100000">
                  <a:schemeClr val="tx1">
                    <a:alpha val="0"/>
                  </a:schemeClr>
                </a:gs>
              </a:gsLst>
              <a:lin ang="5400000" scaled="1"/>
            </a:gradFill>
            <a:ln>
              <a:noFill/>
            </a:ln>
            <a:effectLst/>
            <a:extLst>
              <a:ext uri="{91240B29-F687-4F45-9708-019B960494DF}">
                <a14:hiddenLine xmlns:a14="http://schemas.microsoft.com/office/drawing/2010/main" w="25400" cap="flat" cmpd="sng">
                  <a:solidFill>
                    <a:srgbClr val="FFFFFF"/>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lstStyle/>
            <a:p>
              <a:endParaRPr lang="zh-CN" altLang="en-US"/>
            </a:p>
          </p:txBody>
        </p:sp>
        <p:sp>
          <p:nvSpPr>
            <p:cNvPr id="57356" name="Freeform 12"/>
            <p:cNvSpPr>
              <a:spLocks/>
            </p:cNvSpPr>
            <p:nvPr/>
          </p:nvSpPr>
          <p:spPr bwMode="auto">
            <a:xfrm>
              <a:off x="4673600" y="2950617"/>
              <a:ext cx="1144588" cy="936625"/>
            </a:xfrm>
            <a:custGeom>
              <a:avLst/>
              <a:gdLst>
                <a:gd name="T0" fmla="*/ 665162 w 721"/>
                <a:gd name="T1" fmla="*/ 936625 h 590"/>
                <a:gd name="T2" fmla="*/ 0 w 721"/>
                <a:gd name="T3" fmla="*/ 241300 h 590"/>
                <a:gd name="T4" fmla="*/ 1144587 w 721"/>
                <a:gd name="T5" fmla="*/ 311150 h 590"/>
                <a:gd name="T6" fmla="*/ 665162 w 721"/>
                <a:gd name="T7" fmla="*/ 936625 h 5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1" h="590">
                  <a:moveTo>
                    <a:pt x="419" y="590"/>
                  </a:moveTo>
                  <a:cubicBezTo>
                    <a:pt x="299" y="583"/>
                    <a:pt x="62" y="507"/>
                    <a:pt x="0" y="152"/>
                  </a:cubicBezTo>
                  <a:cubicBezTo>
                    <a:pt x="0" y="152"/>
                    <a:pt x="382" y="0"/>
                    <a:pt x="721" y="196"/>
                  </a:cubicBezTo>
                  <a:cubicBezTo>
                    <a:pt x="401" y="376"/>
                    <a:pt x="419" y="590"/>
                    <a:pt x="419" y="590"/>
                  </a:cubicBezTo>
                  <a:close/>
                </a:path>
              </a:pathLst>
            </a:custGeom>
            <a:gradFill rotWithShape="1">
              <a:gsLst>
                <a:gs pos="0">
                  <a:schemeClr val="bg1">
                    <a:alpha val="70000"/>
                  </a:schemeClr>
                </a:gs>
                <a:gs pos="100000">
                  <a:schemeClr val="tx1">
                    <a:alpha val="0"/>
                  </a:schemeClr>
                </a:gs>
              </a:gsLst>
              <a:lin ang="5400000" scaled="1"/>
            </a:gradFill>
            <a:ln>
              <a:noFill/>
            </a:ln>
            <a:effectLst/>
            <a:extLst>
              <a:ext uri="{91240B29-F687-4F45-9708-019B960494DF}">
                <a14:hiddenLine xmlns:a14="http://schemas.microsoft.com/office/drawing/2010/main" w="25400" cap="flat" cmpd="sng">
                  <a:solidFill>
                    <a:srgbClr val="FFFFFF"/>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lstStyle/>
            <a:p>
              <a:endParaRPr lang="zh-CN" altLang="en-US"/>
            </a:p>
          </p:txBody>
        </p:sp>
        <p:sp>
          <p:nvSpPr>
            <p:cNvPr id="57357" name="Text Box 13"/>
            <p:cNvSpPr txBox="1">
              <a:spLocks noChangeArrowheads="1"/>
            </p:cNvSpPr>
            <p:nvPr/>
          </p:nvSpPr>
          <p:spPr bwMode="auto">
            <a:xfrm>
              <a:off x="4884739" y="3301455"/>
              <a:ext cx="765755" cy="366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6" tIns="45681" rIns="91366" bIns="45681">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1100" dirty="0">
                  <a:latin typeface="微软雅黑" pitchFamily="34" charset="-122"/>
                  <a:ea typeface="微软雅黑" pitchFamily="34" charset="-122"/>
                </a:rPr>
                <a:t>内容１</a:t>
              </a:r>
            </a:p>
          </p:txBody>
        </p:sp>
        <p:sp>
          <p:nvSpPr>
            <p:cNvPr id="57358" name="Text Box 14"/>
            <p:cNvSpPr txBox="1">
              <a:spLocks noChangeArrowheads="1"/>
            </p:cNvSpPr>
            <p:nvPr/>
          </p:nvSpPr>
          <p:spPr bwMode="auto">
            <a:xfrm>
              <a:off x="5568950" y="3715793"/>
              <a:ext cx="588005" cy="366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6" tIns="45681" rIns="91366" bIns="45681">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1100">
                  <a:solidFill>
                    <a:schemeClr val="bg1"/>
                  </a:solidFill>
                  <a:latin typeface="微软雅黑" pitchFamily="34" charset="-122"/>
                  <a:ea typeface="微软雅黑" pitchFamily="34" charset="-122"/>
                </a:rPr>
                <a:t>标题</a:t>
              </a:r>
            </a:p>
          </p:txBody>
        </p:sp>
        <p:sp>
          <p:nvSpPr>
            <p:cNvPr id="57359" name="Rectangle 15"/>
            <p:cNvSpPr>
              <a:spLocks noChangeArrowheads="1"/>
            </p:cNvSpPr>
            <p:nvPr/>
          </p:nvSpPr>
          <p:spPr bwMode="auto">
            <a:xfrm>
              <a:off x="6519862" y="4338093"/>
              <a:ext cx="1277937" cy="84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spAutoFit/>
            </a:bodyPr>
            <a:lstStyle/>
            <a:p>
              <a:r>
                <a:rPr lang="zh-CN" altLang="en-US" sz="1100">
                  <a:latin typeface="微软雅黑" pitchFamily="34" charset="-122"/>
                  <a:ea typeface="微软雅黑" pitchFamily="34" charset="-122"/>
                </a:rPr>
                <a:t>单击此处添加段落文字内容</a:t>
              </a:r>
            </a:p>
          </p:txBody>
        </p:sp>
        <p:sp>
          <p:nvSpPr>
            <p:cNvPr id="57360" name="Rectangle 16"/>
            <p:cNvSpPr>
              <a:spLocks noChangeArrowheads="1"/>
            </p:cNvSpPr>
            <p:nvPr/>
          </p:nvSpPr>
          <p:spPr bwMode="auto">
            <a:xfrm>
              <a:off x="4052887" y="4338093"/>
              <a:ext cx="1277937" cy="84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spAutoFit/>
            </a:bodyPr>
            <a:lstStyle/>
            <a:p>
              <a:r>
                <a:rPr lang="zh-CN" altLang="en-US" sz="1100">
                  <a:latin typeface="微软雅黑" pitchFamily="34" charset="-122"/>
                  <a:ea typeface="微软雅黑" pitchFamily="34" charset="-122"/>
                </a:rPr>
                <a:t>单击此处添加段落文字内容</a:t>
              </a:r>
            </a:p>
          </p:txBody>
        </p:sp>
        <p:sp>
          <p:nvSpPr>
            <p:cNvPr id="57361" name="Rectangle 17"/>
            <p:cNvSpPr>
              <a:spLocks noChangeArrowheads="1"/>
            </p:cNvSpPr>
            <p:nvPr/>
          </p:nvSpPr>
          <p:spPr bwMode="auto">
            <a:xfrm>
              <a:off x="5302250" y="2464842"/>
              <a:ext cx="1277938" cy="84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spAutoFit/>
            </a:bodyPr>
            <a:lstStyle/>
            <a:p>
              <a:r>
                <a:rPr lang="zh-CN" altLang="en-US" sz="1100" dirty="0">
                  <a:latin typeface="微软雅黑" pitchFamily="34" charset="-122"/>
                  <a:ea typeface="微软雅黑" pitchFamily="34" charset="-122"/>
                </a:rPr>
                <a:t>单击此处添加段落文字内容</a:t>
              </a:r>
            </a:p>
          </p:txBody>
        </p:sp>
        <p:sp>
          <p:nvSpPr>
            <p:cNvPr id="57362" name="Freeform 18"/>
            <p:cNvSpPr>
              <a:spLocks/>
            </p:cNvSpPr>
            <p:nvPr/>
          </p:nvSpPr>
          <p:spPr bwMode="auto">
            <a:xfrm flipH="1">
              <a:off x="5967413" y="2950617"/>
              <a:ext cx="1144587" cy="936625"/>
            </a:xfrm>
            <a:custGeom>
              <a:avLst/>
              <a:gdLst>
                <a:gd name="T0" fmla="*/ 665163 w 721"/>
                <a:gd name="T1" fmla="*/ 936625 h 590"/>
                <a:gd name="T2" fmla="*/ 0 w 721"/>
                <a:gd name="T3" fmla="*/ 241300 h 590"/>
                <a:gd name="T4" fmla="*/ 1144588 w 721"/>
                <a:gd name="T5" fmla="*/ 311150 h 590"/>
                <a:gd name="T6" fmla="*/ 665163 w 721"/>
                <a:gd name="T7" fmla="*/ 936625 h 5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1" h="590">
                  <a:moveTo>
                    <a:pt x="419" y="590"/>
                  </a:moveTo>
                  <a:cubicBezTo>
                    <a:pt x="299" y="583"/>
                    <a:pt x="62" y="507"/>
                    <a:pt x="0" y="152"/>
                  </a:cubicBezTo>
                  <a:cubicBezTo>
                    <a:pt x="0" y="152"/>
                    <a:pt x="382" y="0"/>
                    <a:pt x="721" y="196"/>
                  </a:cubicBezTo>
                  <a:cubicBezTo>
                    <a:pt x="401" y="376"/>
                    <a:pt x="419" y="590"/>
                    <a:pt x="419" y="590"/>
                  </a:cubicBezTo>
                  <a:close/>
                </a:path>
              </a:pathLst>
            </a:custGeom>
            <a:gradFill rotWithShape="1">
              <a:gsLst>
                <a:gs pos="0">
                  <a:schemeClr val="bg1">
                    <a:alpha val="70000"/>
                  </a:schemeClr>
                </a:gs>
                <a:gs pos="100000">
                  <a:schemeClr val="tx1">
                    <a:alpha val="0"/>
                  </a:schemeClr>
                </a:gs>
              </a:gsLst>
              <a:lin ang="5400000" scaled="1"/>
            </a:gradFill>
            <a:ln>
              <a:noFill/>
            </a:ln>
            <a:effectLst/>
            <a:extLst>
              <a:ext uri="{91240B29-F687-4F45-9708-019B960494DF}">
                <a14:hiddenLine xmlns:a14="http://schemas.microsoft.com/office/drawing/2010/main" w="25400" cap="flat" cmpd="sng">
                  <a:solidFill>
                    <a:srgbClr val="FFFFFF"/>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lstStyle/>
            <a:p>
              <a:endParaRPr lang="zh-CN" altLang="en-US"/>
            </a:p>
          </p:txBody>
        </p:sp>
        <p:sp>
          <p:nvSpPr>
            <p:cNvPr id="57363" name="Freeform 19"/>
            <p:cNvSpPr>
              <a:spLocks/>
            </p:cNvSpPr>
            <p:nvPr/>
          </p:nvSpPr>
          <p:spPr bwMode="auto">
            <a:xfrm rot="7200000" flipH="1">
              <a:off x="5439569" y="4289673"/>
              <a:ext cx="1144588" cy="936625"/>
            </a:xfrm>
            <a:custGeom>
              <a:avLst/>
              <a:gdLst>
                <a:gd name="T0" fmla="*/ 665163 w 721"/>
                <a:gd name="T1" fmla="*/ 936625 h 590"/>
                <a:gd name="T2" fmla="*/ 0 w 721"/>
                <a:gd name="T3" fmla="*/ 241300 h 590"/>
                <a:gd name="T4" fmla="*/ 1144588 w 721"/>
                <a:gd name="T5" fmla="*/ 311150 h 590"/>
                <a:gd name="T6" fmla="*/ 665163 w 721"/>
                <a:gd name="T7" fmla="*/ 936625 h 5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1" h="590">
                  <a:moveTo>
                    <a:pt x="419" y="590"/>
                  </a:moveTo>
                  <a:cubicBezTo>
                    <a:pt x="299" y="583"/>
                    <a:pt x="62" y="507"/>
                    <a:pt x="0" y="152"/>
                  </a:cubicBezTo>
                  <a:cubicBezTo>
                    <a:pt x="0" y="152"/>
                    <a:pt x="382" y="0"/>
                    <a:pt x="721" y="196"/>
                  </a:cubicBezTo>
                  <a:cubicBezTo>
                    <a:pt x="401" y="376"/>
                    <a:pt x="419" y="590"/>
                    <a:pt x="419" y="590"/>
                  </a:cubicBezTo>
                  <a:close/>
                </a:path>
              </a:pathLst>
            </a:custGeom>
            <a:gradFill rotWithShape="1">
              <a:gsLst>
                <a:gs pos="0">
                  <a:schemeClr val="bg1">
                    <a:alpha val="70000"/>
                  </a:schemeClr>
                </a:gs>
                <a:gs pos="100000">
                  <a:schemeClr val="tx1">
                    <a:alpha val="0"/>
                  </a:schemeClr>
                </a:gs>
              </a:gsLst>
              <a:lin ang="5400000" scaled="1"/>
            </a:gradFill>
            <a:ln>
              <a:noFill/>
            </a:ln>
            <a:effectLst/>
            <a:extLst>
              <a:ext uri="{91240B29-F687-4F45-9708-019B960494DF}">
                <a14:hiddenLine xmlns:a14="http://schemas.microsoft.com/office/drawing/2010/main" w="25400" cap="flat" cmpd="sng">
                  <a:solidFill>
                    <a:srgbClr val="FFFFFF"/>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66" tIns="45681" rIns="91366" bIns="45681"/>
            <a:lstStyle/>
            <a:p>
              <a:endParaRPr lang="zh-CN" altLang="en-US"/>
            </a:p>
          </p:txBody>
        </p:sp>
        <p:sp>
          <p:nvSpPr>
            <p:cNvPr id="57364" name="Text Box 20"/>
            <p:cNvSpPr txBox="1">
              <a:spLocks noChangeArrowheads="1"/>
            </p:cNvSpPr>
            <p:nvPr/>
          </p:nvSpPr>
          <p:spPr bwMode="auto">
            <a:xfrm>
              <a:off x="5591175" y="4557168"/>
              <a:ext cx="765755" cy="366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6" tIns="45681" rIns="91366" bIns="45681">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1100">
                  <a:latin typeface="微软雅黑" pitchFamily="34" charset="-122"/>
                  <a:ea typeface="微软雅黑" pitchFamily="34" charset="-122"/>
                </a:rPr>
                <a:t>内容３</a:t>
              </a:r>
            </a:p>
          </p:txBody>
        </p:sp>
        <p:sp>
          <p:nvSpPr>
            <p:cNvPr id="57365" name="Text Box 21"/>
            <p:cNvSpPr txBox="1">
              <a:spLocks noChangeArrowheads="1"/>
            </p:cNvSpPr>
            <p:nvPr/>
          </p:nvSpPr>
          <p:spPr bwMode="auto">
            <a:xfrm>
              <a:off x="6327775" y="3301455"/>
              <a:ext cx="765755" cy="366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6" tIns="45681" rIns="91366" bIns="45681">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r>
                <a:rPr lang="zh-CN" altLang="en-US" sz="1100">
                  <a:latin typeface="微软雅黑" pitchFamily="34" charset="-122"/>
                  <a:ea typeface="微软雅黑" pitchFamily="34" charset="-122"/>
                </a:rPr>
                <a:t>内容２</a:t>
              </a:r>
            </a:p>
          </p:txBody>
        </p:sp>
      </p:grpSp>
      <p:sp>
        <p:nvSpPr>
          <p:cNvPr id="57366" name="Text Box 23"/>
          <p:cNvSpPr txBox="1">
            <a:spLocks noChangeArrowheads="1"/>
          </p:cNvSpPr>
          <p:nvPr/>
        </p:nvSpPr>
        <p:spPr bwMode="auto">
          <a:xfrm>
            <a:off x="1826785" y="1406817"/>
            <a:ext cx="1646626" cy="242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487" tIns="36243" rIns="72487" bIns="3624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spcBef>
                <a:spcPct val="50000"/>
              </a:spcBef>
            </a:pPr>
            <a:r>
              <a:rPr lang="zh-CN" altLang="en-US" sz="1100" dirty="0">
                <a:latin typeface="微软雅黑" pitchFamily="34" charset="-122"/>
                <a:ea typeface="微软雅黑" pitchFamily="34" charset="-122"/>
              </a:rPr>
              <a:t>此处添加内容</a:t>
            </a:r>
          </a:p>
        </p:txBody>
      </p:sp>
      <p:sp>
        <p:nvSpPr>
          <p:cNvPr id="57367" name="Rectangle 24"/>
          <p:cNvSpPr>
            <a:spLocks noChangeArrowheads="1"/>
          </p:cNvSpPr>
          <p:nvPr/>
        </p:nvSpPr>
        <p:spPr bwMode="auto">
          <a:xfrm>
            <a:off x="1823005" y="1786685"/>
            <a:ext cx="1695760" cy="479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487" tIns="36243" rIns="72487" bIns="36243">
            <a:spAutoFit/>
          </a:bodyPr>
          <a:lstStyle/>
          <a:p>
            <a:pPr marL="207813" indent="-207813">
              <a:lnSpc>
                <a:spcPct val="120000"/>
              </a:lnSpc>
              <a:buFontTx/>
              <a:buChar char="•"/>
            </a:pPr>
            <a:r>
              <a:rPr lang="zh-CN" altLang="en-US" sz="1100" dirty="0">
                <a:latin typeface="微软雅黑" pitchFamily="34" charset="-122"/>
                <a:ea typeface="微软雅黑" pitchFamily="34" charset="-122"/>
              </a:rPr>
              <a:t>单击添加段落文字</a:t>
            </a:r>
          </a:p>
          <a:p>
            <a:pPr marL="207813" indent="-207813">
              <a:lnSpc>
                <a:spcPct val="120000"/>
              </a:lnSpc>
              <a:buFontTx/>
              <a:buChar char="•"/>
            </a:pPr>
            <a:r>
              <a:rPr lang="zh-CN" altLang="en-US" sz="1100" dirty="0">
                <a:latin typeface="微软雅黑" pitchFamily="34" charset="-122"/>
                <a:ea typeface="微软雅黑" pitchFamily="34" charset="-122"/>
              </a:rPr>
              <a:t>单击添加段落文字</a:t>
            </a:r>
          </a:p>
        </p:txBody>
      </p:sp>
      <p:sp>
        <p:nvSpPr>
          <p:cNvPr id="57368" name="Text Box 25"/>
          <p:cNvSpPr txBox="1">
            <a:spLocks noChangeArrowheads="1"/>
          </p:cNvSpPr>
          <p:nvPr/>
        </p:nvSpPr>
        <p:spPr bwMode="auto">
          <a:xfrm>
            <a:off x="1373238" y="3466031"/>
            <a:ext cx="1646626" cy="242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487" tIns="36243" rIns="72487" bIns="3624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spcBef>
                <a:spcPct val="50000"/>
              </a:spcBef>
            </a:pPr>
            <a:r>
              <a:rPr lang="zh-CN" altLang="en-US" sz="1100">
                <a:latin typeface="微软雅黑" pitchFamily="34" charset="-122"/>
                <a:ea typeface="微软雅黑" pitchFamily="34" charset="-122"/>
              </a:rPr>
              <a:t>此处添加内容</a:t>
            </a:r>
          </a:p>
        </p:txBody>
      </p:sp>
      <p:sp>
        <p:nvSpPr>
          <p:cNvPr id="57369" name="Rectangle 26"/>
          <p:cNvSpPr>
            <a:spLocks noChangeArrowheads="1"/>
          </p:cNvSpPr>
          <p:nvPr/>
        </p:nvSpPr>
        <p:spPr bwMode="auto">
          <a:xfrm>
            <a:off x="1369460" y="3845900"/>
            <a:ext cx="1695760" cy="479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487" tIns="36243" rIns="72487" bIns="36243">
            <a:spAutoFit/>
          </a:bodyPr>
          <a:lstStyle/>
          <a:p>
            <a:pPr marL="207813" indent="-207813">
              <a:lnSpc>
                <a:spcPct val="120000"/>
              </a:lnSpc>
              <a:buFontTx/>
              <a:buChar char="•"/>
            </a:pPr>
            <a:r>
              <a:rPr lang="zh-CN" altLang="en-US" sz="1100">
                <a:latin typeface="微软雅黑" pitchFamily="34" charset="-122"/>
                <a:ea typeface="微软雅黑" pitchFamily="34" charset="-122"/>
              </a:rPr>
              <a:t>单击添加段落文字</a:t>
            </a:r>
          </a:p>
          <a:p>
            <a:pPr marL="207813" indent="-207813">
              <a:lnSpc>
                <a:spcPct val="120000"/>
              </a:lnSpc>
              <a:buFontTx/>
              <a:buChar char="•"/>
            </a:pPr>
            <a:r>
              <a:rPr lang="zh-CN" altLang="en-US" sz="1100">
                <a:latin typeface="微软雅黑" pitchFamily="34" charset="-122"/>
                <a:ea typeface="微软雅黑" pitchFamily="34" charset="-122"/>
              </a:rPr>
              <a:t>单击添加段落文字</a:t>
            </a:r>
          </a:p>
        </p:txBody>
      </p:sp>
      <p:sp>
        <p:nvSpPr>
          <p:cNvPr id="57370" name="Text Box 27"/>
          <p:cNvSpPr txBox="1">
            <a:spLocks noChangeArrowheads="1"/>
          </p:cNvSpPr>
          <p:nvPr/>
        </p:nvSpPr>
        <p:spPr bwMode="auto">
          <a:xfrm>
            <a:off x="6194694" y="3466031"/>
            <a:ext cx="1646625" cy="242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487" tIns="36243" rIns="72487" bIns="36243">
            <a:spAutoFit/>
          </a:bodyPr>
          <a:lstStyle>
            <a:lvl1pPr eaLnBrk="0" hangingPunct="0">
              <a:defRPr b="1">
                <a:solidFill>
                  <a:schemeClr val="tx1"/>
                </a:solidFill>
                <a:latin typeface="Arial" charset="0"/>
                <a:ea typeface="华文细黑" pitchFamily="2" charset="-122"/>
              </a:defRPr>
            </a:lvl1pPr>
            <a:lvl2pPr marL="742950" indent="-285750" eaLnBrk="0" hangingPunct="0">
              <a:defRPr b="1">
                <a:solidFill>
                  <a:schemeClr val="tx1"/>
                </a:solidFill>
                <a:latin typeface="Arial" charset="0"/>
                <a:ea typeface="华文细黑" pitchFamily="2" charset="-122"/>
              </a:defRPr>
            </a:lvl2pPr>
            <a:lvl3pPr marL="1143000" indent="-228600" eaLnBrk="0" hangingPunct="0">
              <a:defRPr b="1">
                <a:solidFill>
                  <a:schemeClr val="tx1"/>
                </a:solidFill>
                <a:latin typeface="Arial" charset="0"/>
                <a:ea typeface="华文细黑" pitchFamily="2" charset="-122"/>
              </a:defRPr>
            </a:lvl3pPr>
            <a:lvl4pPr marL="1600200" indent="-228600" eaLnBrk="0" hangingPunct="0">
              <a:defRPr b="1">
                <a:solidFill>
                  <a:schemeClr val="tx1"/>
                </a:solidFill>
                <a:latin typeface="Arial" charset="0"/>
                <a:ea typeface="华文细黑" pitchFamily="2" charset="-122"/>
              </a:defRPr>
            </a:lvl4pPr>
            <a:lvl5pPr marL="2057400" indent="-228600" eaLnBrk="0" hangingPunct="0">
              <a:defRPr b="1">
                <a:solidFill>
                  <a:schemeClr val="tx1"/>
                </a:solidFill>
                <a:latin typeface="Arial" charset="0"/>
                <a:ea typeface="华文细黑" pitchFamily="2" charset="-122"/>
              </a:defRPr>
            </a:lvl5pPr>
            <a:lvl6pPr marL="2514600" indent="-228600" eaLnBrk="0" fontAlgn="base" hangingPunct="0">
              <a:spcBef>
                <a:spcPct val="0"/>
              </a:spcBef>
              <a:spcAft>
                <a:spcPct val="0"/>
              </a:spcAft>
              <a:defRPr b="1">
                <a:solidFill>
                  <a:schemeClr val="tx1"/>
                </a:solidFill>
                <a:latin typeface="Arial" charset="0"/>
                <a:ea typeface="华文细黑" pitchFamily="2" charset="-122"/>
              </a:defRPr>
            </a:lvl6pPr>
            <a:lvl7pPr marL="2971800" indent="-228600" eaLnBrk="0" fontAlgn="base" hangingPunct="0">
              <a:spcBef>
                <a:spcPct val="0"/>
              </a:spcBef>
              <a:spcAft>
                <a:spcPct val="0"/>
              </a:spcAft>
              <a:defRPr b="1">
                <a:solidFill>
                  <a:schemeClr val="tx1"/>
                </a:solidFill>
                <a:latin typeface="Arial" charset="0"/>
                <a:ea typeface="华文细黑" pitchFamily="2" charset="-122"/>
              </a:defRPr>
            </a:lvl7pPr>
            <a:lvl8pPr marL="3429000" indent="-228600" eaLnBrk="0" fontAlgn="base" hangingPunct="0">
              <a:spcBef>
                <a:spcPct val="0"/>
              </a:spcBef>
              <a:spcAft>
                <a:spcPct val="0"/>
              </a:spcAft>
              <a:defRPr b="1">
                <a:solidFill>
                  <a:schemeClr val="tx1"/>
                </a:solidFill>
                <a:latin typeface="Arial" charset="0"/>
                <a:ea typeface="华文细黑" pitchFamily="2" charset="-122"/>
              </a:defRPr>
            </a:lvl8pPr>
            <a:lvl9pPr marL="3886200" indent="-228600" eaLnBrk="0" fontAlgn="base" hangingPunct="0">
              <a:spcBef>
                <a:spcPct val="0"/>
              </a:spcBef>
              <a:spcAft>
                <a:spcPct val="0"/>
              </a:spcAft>
              <a:defRPr b="1">
                <a:solidFill>
                  <a:schemeClr val="tx1"/>
                </a:solidFill>
                <a:latin typeface="Arial" charset="0"/>
                <a:ea typeface="华文细黑" pitchFamily="2" charset="-122"/>
              </a:defRPr>
            </a:lvl9pPr>
          </a:lstStyle>
          <a:p>
            <a:pPr eaLnBrk="1" hangingPunct="1">
              <a:spcBef>
                <a:spcPct val="50000"/>
              </a:spcBef>
            </a:pPr>
            <a:r>
              <a:rPr lang="zh-CN" altLang="en-US" sz="1100">
                <a:latin typeface="微软雅黑" pitchFamily="34" charset="-122"/>
                <a:ea typeface="微软雅黑" pitchFamily="34" charset="-122"/>
              </a:rPr>
              <a:t>此处添加内容</a:t>
            </a:r>
          </a:p>
        </p:txBody>
      </p:sp>
      <p:sp>
        <p:nvSpPr>
          <p:cNvPr id="57371" name="Rectangle 28"/>
          <p:cNvSpPr>
            <a:spLocks noChangeArrowheads="1"/>
          </p:cNvSpPr>
          <p:nvPr/>
        </p:nvSpPr>
        <p:spPr bwMode="auto">
          <a:xfrm>
            <a:off x="6190909" y="3845900"/>
            <a:ext cx="1695760" cy="479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487" tIns="36243" rIns="72487" bIns="36243">
            <a:spAutoFit/>
          </a:bodyPr>
          <a:lstStyle/>
          <a:p>
            <a:pPr marL="207813" indent="-207813">
              <a:lnSpc>
                <a:spcPct val="120000"/>
              </a:lnSpc>
              <a:buFontTx/>
              <a:buChar char="•"/>
            </a:pPr>
            <a:r>
              <a:rPr lang="zh-CN" altLang="en-US" sz="1100">
                <a:latin typeface="微软雅黑" pitchFamily="34" charset="-122"/>
                <a:ea typeface="微软雅黑" pitchFamily="34" charset="-122"/>
              </a:rPr>
              <a:t>单击添加段落文字</a:t>
            </a:r>
          </a:p>
          <a:p>
            <a:pPr marL="207813" indent="-207813">
              <a:lnSpc>
                <a:spcPct val="120000"/>
              </a:lnSpc>
              <a:buFontTx/>
              <a:buChar char="•"/>
            </a:pPr>
            <a:r>
              <a:rPr lang="zh-CN" altLang="en-US" sz="1100">
                <a:latin typeface="微软雅黑" pitchFamily="34" charset="-122"/>
                <a:ea typeface="微软雅黑" pitchFamily="34" charset="-122"/>
              </a:rPr>
              <a:t>单击添加段落文字</a:t>
            </a:r>
          </a:p>
        </p:txBody>
      </p:sp>
      <p:pic>
        <p:nvPicPr>
          <p:cNvPr id="2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b="2573"/>
          <a:stretch>
            <a:fillRect/>
          </a:stretch>
        </p:blipFill>
        <p:spPr bwMode="auto">
          <a:xfrm>
            <a:off x="5782974" y="1183026"/>
            <a:ext cx="2160644"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4)">
                                      <p:cBhvr>
                                        <p:cTn id="7" dur="1000"/>
                                        <p:tgtEl>
                                          <p:spTgt spid="32"/>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fltVal val="0"/>
                                          </p:val>
                                        </p:tav>
                                        <p:tav tm="100000">
                                          <p:val>
                                            <p:strVal val="#ppt_w"/>
                                          </p:val>
                                        </p:tav>
                                      </p:tavLst>
                                    </p:anim>
                                    <p:anim calcmode="lin" valueType="num">
                                      <p:cBhvr>
                                        <p:cTn id="19" dur="1000" fill="hold"/>
                                        <p:tgtEl>
                                          <p:spTgt spid="3"/>
                                        </p:tgtEl>
                                        <p:attrNameLst>
                                          <p:attrName>ppt_h</p:attrName>
                                        </p:attrNameLst>
                                      </p:cBhvr>
                                      <p:tavLst>
                                        <p:tav tm="0">
                                          <p:val>
                                            <p:fltVal val="0"/>
                                          </p:val>
                                        </p:tav>
                                        <p:tav tm="100000">
                                          <p:val>
                                            <p:strVal val="#ppt_h"/>
                                          </p:val>
                                        </p:tav>
                                      </p:tavLst>
                                    </p:anim>
                                    <p:anim calcmode="lin" valueType="num">
                                      <p:cBhvr>
                                        <p:cTn id="20" dur="1000" fill="hold"/>
                                        <p:tgtEl>
                                          <p:spTgt spid="3"/>
                                        </p:tgtEl>
                                        <p:attrNameLst>
                                          <p:attrName>style.rotation</p:attrName>
                                        </p:attrNameLst>
                                      </p:cBhvr>
                                      <p:tavLst>
                                        <p:tav tm="0">
                                          <p:val>
                                            <p:fltVal val="90"/>
                                          </p:val>
                                        </p:tav>
                                        <p:tav tm="100000">
                                          <p:val>
                                            <p:fltVal val="0"/>
                                          </p:val>
                                        </p:tav>
                                      </p:tavLst>
                                    </p:anim>
                                    <p:animEffect transition="in" filter="fade">
                                      <p:cBhvr>
                                        <p:cTn id="21" dur="10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57366"/>
                                        </p:tgtEl>
                                        <p:attrNameLst>
                                          <p:attrName>style.visibility</p:attrName>
                                        </p:attrNameLst>
                                      </p:cBhvr>
                                      <p:to>
                                        <p:strVal val="visible"/>
                                      </p:to>
                                    </p:set>
                                    <p:anim calcmode="lin" valueType="num">
                                      <p:cBhvr additive="base">
                                        <p:cTn id="26" dur="500" fill="hold"/>
                                        <p:tgtEl>
                                          <p:spTgt spid="57366"/>
                                        </p:tgtEl>
                                        <p:attrNameLst>
                                          <p:attrName>ppt_x</p:attrName>
                                        </p:attrNameLst>
                                      </p:cBhvr>
                                      <p:tavLst>
                                        <p:tav tm="0">
                                          <p:val>
                                            <p:strVal val="#ppt_x"/>
                                          </p:val>
                                        </p:tav>
                                        <p:tav tm="100000">
                                          <p:val>
                                            <p:strVal val="#ppt_x"/>
                                          </p:val>
                                        </p:tav>
                                      </p:tavLst>
                                    </p:anim>
                                    <p:anim calcmode="lin" valueType="num">
                                      <p:cBhvr additive="base">
                                        <p:cTn id="27" dur="500" fill="hold"/>
                                        <p:tgtEl>
                                          <p:spTgt spid="5736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57367"/>
                                        </p:tgtEl>
                                        <p:attrNameLst>
                                          <p:attrName>style.visibility</p:attrName>
                                        </p:attrNameLst>
                                      </p:cBhvr>
                                      <p:to>
                                        <p:strVal val="visible"/>
                                      </p:to>
                                    </p:set>
                                    <p:anim calcmode="lin" valueType="num">
                                      <p:cBhvr additive="base">
                                        <p:cTn id="30" dur="500" fill="hold"/>
                                        <p:tgtEl>
                                          <p:spTgt spid="57367"/>
                                        </p:tgtEl>
                                        <p:attrNameLst>
                                          <p:attrName>ppt_x</p:attrName>
                                        </p:attrNameLst>
                                      </p:cBhvr>
                                      <p:tavLst>
                                        <p:tav tm="0">
                                          <p:val>
                                            <p:strVal val="#ppt_x"/>
                                          </p:val>
                                        </p:tav>
                                        <p:tav tm="100000">
                                          <p:val>
                                            <p:strVal val="#ppt_x"/>
                                          </p:val>
                                        </p:tav>
                                      </p:tavLst>
                                    </p:anim>
                                    <p:anim calcmode="lin" valueType="num">
                                      <p:cBhvr additive="base">
                                        <p:cTn id="31" dur="500" fill="hold"/>
                                        <p:tgtEl>
                                          <p:spTgt spid="5736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57368"/>
                                        </p:tgtEl>
                                        <p:attrNameLst>
                                          <p:attrName>style.visibility</p:attrName>
                                        </p:attrNameLst>
                                      </p:cBhvr>
                                      <p:to>
                                        <p:strVal val="visible"/>
                                      </p:to>
                                    </p:set>
                                    <p:anim calcmode="lin" valueType="num">
                                      <p:cBhvr additive="base">
                                        <p:cTn id="34" dur="500" fill="hold"/>
                                        <p:tgtEl>
                                          <p:spTgt spid="57368"/>
                                        </p:tgtEl>
                                        <p:attrNameLst>
                                          <p:attrName>ppt_x</p:attrName>
                                        </p:attrNameLst>
                                      </p:cBhvr>
                                      <p:tavLst>
                                        <p:tav tm="0">
                                          <p:val>
                                            <p:strVal val="#ppt_x"/>
                                          </p:val>
                                        </p:tav>
                                        <p:tav tm="100000">
                                          <p:val>
                                            <p:strVal val="#ppt_x"/>
                                          </p:val>
                                        </p:tav>
                                      </p:tavLst>
                                    </p:anim>
                                    <p:anim calcmode="lin" valueType="num">
                                      <p:cBhvr additive="base">
                                        <p:cTn id="35" dur="500" fill="hold"/>
                                        <p:tgtEl>
                                          <p:spTgt spid="5736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57369"/>
                                        </p:tgtEl>
                                        <p:attrNameLst>
                                          <p:attrName>style.visibility</p:attrName>
                                        </p:attrNameLst>
                                      </p:cBhvr>
                                      <p:to>
                                        <p:strVal val="visible"/>
                                      </p:to>
                                    </p:set>
                                    <p:anim calcmode="lin" valueType="num">
                                      <p:cBhvr additive="base">
                                        <p:cTn id="38" dur="500" fill="hold"/>
                                        <p:tgtEl>
                                          <p:spTgt spid="57369"/>
                                        </p:tgtEl>
                                        <p:attrNameLst>
                                          <p:attrName>ppt_x</p:attrName>
                                        </p:attrNameLst>
                                      </p:cBhvr>
                                      <p:tavLst>
                                        <p:tav tm="0">
                                          <p:val>
                                            <p:strVal val="#ppt_x"/>
                                          </p:val>
                                        </p:tav>
                                        <p:tav tm="100000">
                                          <p:val>
                                            <p:strVal val="#ppt_x"/>
                                          </p:val>
                                        </p:tav>
                                      </p:tavLst>
                                    </p:anim>
                                    <p:anim calcmode="lin" valueType="num">
                                      <p:cBhvr additive="base">
                                        <p:cTn id="39" dur="500" fill="hold"/>
                                        <p:tgtEl>
                                          <p:spTgt spid="5736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800"/>
                                  </p:stCondLst>
                                  <p:childTnLst>
                                    <p:set>
                                      <p:cBhvr>
                                        <p:cTn id="41" dur="1" fill="hold">
                                          <p:stCondLst>
                                            <p:cond delay="0"/>
                                          </p:stCondLst>
                                        </p:cTn>
                                        <p:tgtEl>
                                          <p:spTgt spid="57370"/>
                                        </p:tgtEl>
                                        <p:attrNameLst>
                                          <p:attrName>style.visibility</p:attrName>
                                        </p:attrNameLst>
                                      </p:cBhvr>
                                      <p:to>
                                        <p:strVal val="visible"/>
                                      </p:to>
                                    </p:set>
                                    <p:anim calcmode="lin" valueType="num">
                                      <p:cBhvr additive="base">
                                        <p:cTn id="42" dur="500" fill="hold"/>
                                        <p:tgtEl>
                                          <p:spTgt spid="57370"/>
                                        </p:tgtEl>
                                        <p:attrNameLst>
                                          <p:attrName>ppt_x</p:attrName>
                                        </p:attrNameLst>
                                      </p:cBhvr>
                                      <p:tavLst>
                                        <p:tav tm="0">
                                          <p:val>
                                            <p:strVal val="#ppt_x"/>
                                          </p:val>
                                        </p:tav>
                                        <p:tav tm="100000">
                                          <p:val>
                                            <p:strVal val="#ppt_x"/>
                                          </p:val>
                                        </p:tav>
                                      </p:tavLst>
                                    </p:anim>
                                    <p:anim calcmode="lin" valueType="num">
                                      <p:cBhvr additive="base">
                                        <p:cTn id="43" dur="500" fill="hold"/>
                                        <p:tgtEl>
                                          <p:spTgt spid="5737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57371"/>
                                        </p:tgtEl>
                                        <p:attrNameLst>
                                          <p:attrName>style.visibility</p:attrName>
                                        </p:attrNameLst>
                                      </p:cBhvr>
                                      <p:to>
                                        <p:strVal val="visible"/>
                                      </p:to>
                                    </p:set>
                                    <p:anim calcmode="lin" valueType="num">
                                      <p:cBhvr additive="base">
                                        <p:cTn id="46" dur="500" fill="hold"/>
                                        <p:tgtEl>
                                          <p:spTgt spid="57371"/>
                                        </p:tgtEl>
                                        <p:attrNameLst>
                                          <p:attrName>ppt_x</p:attrName>
                                        </p:attrNameLst>
                                      </p:cBhvr>
                                      <p:tavLst>
                                        <p:tav tm="0">
                                          <p:val>
                                            <p:strVal val="#ppt_x"/>
                                          </p:val>
                                        </p:tav>
                                        <p:tav tm="100000">
                                          <p:val>
                                            <p:strVal val="#ppt_x"/>
                                          </p:val>
                                        </p:tav>
                                      </p:tavLst>
                                    </p:anim>
                                    <p:anim calcmode="lin" valueType="num">
                                      <p:cBhvr additive="base">
                                        <p:cTn id="47" dur="500" fill="hold"/>
                                        <p:tgtEl>
                                          <p:spTgt spid="573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66" grpId="0"/>
      <p:bldP spid="57367" grpId="0"/>
      <p:bldP spid="57368" grpId="0"/>
      <p:bldP spid="57369" grpId="0"/>
      <p:bldP spid="57370" grpId="0"/>
      <p:bldP spid="57371" grpId="0"/>
      <p:bldP spid="3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66" name="组合 165"/>
          <p:cNvGrpSpPr/>
          <p:nvPr/>
        </p:nvGrpSpPr>
        <p:grpSpPr>
          <a:xfrm>
            <a:off x="2907371" y="2203993"/>
            <a:ext cx="1396490" cy="727196"/>
            <a:chOff x="2835362" y="2781789"/>
            <a:chExt cx="1712377" cy="990764"/>
          </a:xfrm>
        </p:grpSpPr>
        <p:sp>
          <p:nvSpPr>
            <p:cNvPr id="167" name="Freeform 7"/>
            <p:cNvSpPr>
              <a:spLocks/>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68" name="Freeform 12"/>
            <p:cNvSpPr>
              <a:spLocks/>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69" name="Freeform 13"/>
            <p:cNvSpPr>
              <a:spLocks/>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70" name="组合 169"/>
          <p:cNvGrpSpPr/>
          <p:nvPr/>
        </p:nvGrpSpPr>
        <p:grpSpPr>
          <a:xfrm>
            <a:off x="1720200" y="2159475"/>
            <a:ext cx="1446323" cy="809418"/>
            <a:chOff x="1648191" y="2732324"/>
            <a:chExt cx="1773483" cy="1102788"/>
          </a:xfrm>
        </p:grpSpPr>
        <p:sp>
          <p:nvSpPr>
            <p:cNvPr id="171" name="Freeform 6"/>
            <p:cNvSpPr>
              <a:spLocks/>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72" name="Freeform 10"/>
            <p:cNvSpPr>
              <a:spLocks/>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sp>
          <p:nvSpPr>
            <p:cNvPr id="173" name="Freeform 11"/>
            <p:cNvSpPr>
              <a:spLocks/>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74" name="组合 173"/>
          <p:cNvGrpSpPr/>
          <p:nvPr/>
        </p:nvGrpSpPr>
        <p:grpSpPr>
          <a:xfrm>
            <a:off x="4734683" y="2203993"/>
            <a:ext cx="1402422" cy="727196"/>
            <a:chOff x="4662674" y="2781789"/>
            <a:chExt cx="1719651" cy="990764"/>
          </a:xfrm>
        </p:grpSpPr>
        <p:sp>
          <p:nvSpPr>
            <p:cNvPr id="175" name="Freeform 2"/>
            <p:cNvSpPr>
              <a:spLocks/>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76" name="Freeform 18"/>
            <p:cNvSpPr>
              <a:spLocks/>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77" name="Freeform 19"/>
            <p:cNvSpPr>
              <a:spLocks/>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178" name="组合 177"/>
          <p:cNvGrpSpPr/>
          <p:nvPr/>
        </p:nvGrpSpPr>
        <p:grpSpPr>
          <a:xfrm>
            <a:off x="5852020" y="2159475"/>
            <a:ext cx="1445135" cy="804080"/>
            <a:chOff x="5780011" y="2732324"/>
            <a:chExt cx="1772026" cy="1095515"/>
          </a:xfrm>
        </p:grpSpPr>
        <p:sp>
          <p:nvSpPr>
            <p:cNvPr id="179" name="Freeform 4"/>
            <p:cNvSpPr>
              <a:spLocks/>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80" name="Freeform 16"/>
            <p:cNvSpPr>
              <a:spLocks/>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81" name="Freeform 17"/>
            <p:cNvSpPr>
              <a:spLocks/>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182" name="Rectangle 20"/>
          <p:cNvSpPr>
            <a:spLocks noChangeArrowheads="1"/>
          </p:cNvSpPr>
          <p:nvPr/>
        </p:nvSpPr>
        <p:spPr bwMode="auto">
          <a:xfrm>
            <a:off x="888017"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srgbClr val="C00000"/>
                </a:solidFill>
                <a:latin typeface="微软雅黑" pitchFamily="34" charset="-122"/>
                <a:ea typeface="微软雅黑" pitchFamily="34" charset="-122"/>
              </a:rPr>
              <a:t>单击添加文字</a:t>
            </a:r>
            <a:endParaRPr lang="zh-CN" altLang="en-US" sz="1200" b="1" dirty="0">
              <a:solidFill>
                <a:srgbClr val="C00000"/>
              </a:solidFill>
              <a:latin typeface="微软雅黑" pitchFamily="34" charset="-122"/>
              <a:ea typeface="微软雅黑" pitchFamily="34" charset="-122"/>
            </a:endParaRPr>
          </a:p>
          <a:p>
            <a:pPr>
              <a:lnSpc>
                <a:spcPct val="120000"/>
              </a:lnSpc>
            </a:pPr>
            <a:r>
              <a:rPr lang="zh-CN" altLang="en-US" sz="1200" dirty="0">
                <a:solidFill>
                  <a:srgbClr val="C00000"/>
                </a:solidFill>
                <a:latin typeface="微软雅黑" pitchFamily="34" charset="-122"/>
                <a:ea typeface="微软雅黑" pitchFamily="34" charset="-122"/>
              </a:rPr>
              <a:t>单击此处添加文字</a:t>
            </a:r>
          </a:p>
          <a:p>
            <a:pPr>
              <a:lnSpc>
                <a:spcPct val="120000"/>
              </a:lnSpc>
            </a:pPr>
            <a:r>
              <a:rPr lang="zh-CN" altLang="en-US" sz="1200" dirty="0">
                <a:solidFill>
                  <a:srgbClr val="C00000"/>
                </a:solidFill>
                <a:latin typeface="微软雅黑" pitchFamily="34" charset="-122"/>
                <a:ea typeface="微软雅黑" pitchFamily="34" charset="-122"/>
              </a:rPr>
              <a:t>单击此处添加文字</a:t>
            </a:r>
          </a:p>
        </p:txBody>
      </p:sp>
      <p:sp>
        <p:nvSpPr>
          <p:cNvPr id="183" name="Line 21"/>
          <p:cNvSpPr>
            <a:spLocks noChangeShapeType="1"/>
          </p:cNvSpPr>
          <p:nvPr/>
        </p:nvSpPr>
        <p:spPr bwMode="auto">
          <a:xfrm flipV="1">
            <a:off x="904020" y="1412626"/>
            <a:ext cx="1" cy="781427"/>
          </a:xfrm>
          <a:prstGeom prst="line">
            <a:avLst/>
          </a:prstGeom>
          <a:noFill/>
          <a:ln w="12700">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84" name="Rectangle 22"/>
          <p:cNvSpPr>
            <a:spLocks noChangeArrowheads="1"/>
          </p:cNvSpPr>
          <p:nvPr/>
        </p:nvSpPr>
        <p:spPr bwMode="auto">
          <a:xfrm>
            <a:off x="3569917"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85" name="Line 23"/>
          <p:cNvSpPr>
            <a:spLocks noChangeShapeType="1"/>
          </p:cNvSpPr>
          <p:nvPr/>
        </p:nvSpPr>
        <p:spPr bwMode="auto">
          <a:xfrm flipV="1">
            <a:off x="3583009" y="1421791"/>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86" name="Rectangle 24"/>
          <p:cNvSpPr>
            <a:spLocks noChangeArrowheads="1"/>
          </p:cNvSpPr>
          <p:nvPr/>
        </p:nvSpPr>
        <p:spPr bwMode="auto">
          <a:xfrm>
            <a:off x="5866568"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87" name="Line 25"/>
          <p:cNvSpPr>
            <a:spLocks noChangeShapeType="1"/>
          </p:cNvSpPr>
          <p:nvPr/>
        </p:nvSpPr>
        <p:spPr bwMode="auto">
          <a:xfrm flipV="1">
            <a:off x="5866567" y="1420482"/>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88" name="Rectangle 26"/>
          <p:cNvSpPr>
            <a:spLocks noChangeArrowheads="1"/>
          </p:cNvSpPr>
          <p:nvPr/>
        </p:nvSpPr>
        <p:spPr bwMode="auto">
          <a:xfrm>
            <a:off x="2365462" y="3325286"/>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dirty="0">
                <a:solidFill>
                  <a:prstClr val="black">
                    <a:lumMod val="75000"/>
                    <a:lumOff val="25000"/>
                  </a:prstClr>
                </a:solidFill>
                <a:latin typeface="微软雅黑" pitchFamily="34" charset="-122"/>
                <a:ea typeface="微软雅黑" pitchFamily="34" charset="-122"/>
              </a:rPr>
              <a:t>单击添加文字</a:t>
            </a:r>
            <a:endParaRPr lang="zh-CN" altLang="en-US" sz="1200" dirty="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p:txBody>
      </p:sp>
      <p:sp>
        <p:nvSpPr>
          <p:cNvPr id="189" name="Line 27"/>
          <p:cNvSpPr>
            <a:spLocks noChangeShapeType="1"/>
          </p:cNvSpPr>
          <p:nvPr/>
        </p:nvSpPr>
        <p:spPr bwMode="auto">
          <a:xfrm flipV="1">
            <a:off x="2384374" y="2908903"/>
            <a:ext cx="1" cy="810523"/>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90" name="Rectangle 28"/>
          <p:cNvSpPr>
            <a:spLocks noChangeArrowheads="1"/>
          </p:cNvSpPr>
          <p:nvPr/>
        </p:nvSpPr>
        <p:spPr bwMode="auto">
          <a:xfrm>
            <a:off x="4744867" y="333183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91" name="Line 29"/>
          <p:cNvSpPr>
            <a:spLocks noChangeShapeType="1"/>
          </p:cNvSpPr>
          <p:nvPr/>
        </p:nvSpPr>
        <p:spPr bwMode="auto">
          <a:xfrm flipV="1">
            <a:off x="4753595" y="2851290"/>
            <a:ext cx="1" cy="875988"/>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92" name="Rectangle 30"/>
          <p:cNvSpPr>
            <a:spLocks noChangeArrowheads="1"/>
          </p:cNvSpPr>
          <p:nvPr/>
        </p:nvSpPr>
        <p:spPr bwMode="auto">
          <a:xfrm>
            <a:off x="7091565" y="333183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193" name="Line 31"/>
          <p:cNvSpPr>
            <a:spLocks noChangeShapeType="1"/>
          </p:cNvSpPr>
          <p:nvPr/>
        </p:nvSpPr>
        <p:spPr bwMode="auto">
          <a:xfrm flipV="1">
            <a:off x="7100294" y="2942946"/>
            <a:ext cx="1" cy="803249"/>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194" name="WordArt 34"/>
          <p:cNvSpPr>
            <a:spLocks noChangeArrowheads="1" noChangeShapeType="1" noTextEdit="1"/>
          </p:cNvSpPr>
          <p:nvPr/>
        </p:nvSpPr>
        <p:spPr bwMode="auto">
          <a:xfrm>
            <a:off x="2585846" y="2662106"/>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2</a:t>
            </a:r>
            <a:endParaRPr lang="zh-CN" altLang="en-US" sz="3600" kern="10">
              <a:solidFill>
                <a:srgbClr val="000000"/>
              </a:solidFill>
              <a:latin typeface="微软雅黑"/>
              <a:ea typeface="微软雅黑"/>
            </a:endParaRPr>
          </a:p>
        </p:txBody>
      </p:sp>
      <p:sp>
        <p:nvSpPr>
          <p:cNvPr id="195" name="WordArt 35"/>
          <p:cNvSpPr>
            <a:spLocks noChangeArrowheads="1" noChangeShapeType="1" noTextEdit="1"/>
          </p:cNvSpPr>
          <p:nvPr/>
        </p:nvSpPr>
        <p:spPr bwMode="auto">
          <a:xfrm>
            <a:off x="3765742" y="2656868"/>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3</a:t>
            </a:r>
            <a:endParaRPr lang="zh-CN" altLang="en-US" sz="3600" kern="10">
              <a:solidFill>
                <a:srgbClr val="000000"/>
              </a:solidFill>
              <a:latin typeface="微软雅黑"/>
              <a:ea typeface="微软雅黑"/>
            </a:endParaRPr>
          </a:p>
        </p:txBody>
      </p:sp>
      <p:sp>
        <p:nvSpPr>
          <p:cNvPr id="196" name="WordArt 36"/>
          <p:cNvSpPr>
            <a:spLocks noChangeArrowheads="1" noChangeShapeType="1" noTextEdit="1"/>
          </p:cNvSpPr>
          <p:nvPr/>
        </p:nvSpPr>
        <p:spPr bwMode="auto">
          <a:xfrm>
            <a:off x="4807426" y="2656868"/>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4</a:t>
            </a:r>
            <a:endParaRPr lang="zh-CN" altLang="en-US" sz="3600" kern="10">
              <a:solidFill>
                <a:srgbClr val="000000"/>
              </a:solidFill>
              <a:latin typeface="微软雅黑"/>
              <a:ea typeface="微软雅黑"/>
            </a:endParaRPr>
          </a:p>
        </p:txBody>
      </p:sp>
      <p:sp>
        <p:nvSpPr>
          <p:cNvPr id="197" name="WordArt 37"/>
          <p:cNvSpPr>
            <a:spLocks noChangeArrowheads="1" noChangeShapeType="1" noTextEdit="1"/>
          </p:cNvSpPr>
          <p:nvPr/>
        </p:nvSpPr>
        <p:spPr bwMode="auto">
          <a:xfrm>
            <a:off x="5933492" y="2662106"/>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5</a:t>
            </a:r>
            <a:endParaRPr lang="zh-CN" altLang="en-US" sz="3600" kern="10">
              <a:solidFill>
                <a:srgbClr val="000000"/>
              </a:solidFill>
              <a:latin typeface="微软雅黑"/>
              <a:ea typeface="微软雅黑"/>
            </a:endParaRPr>
          </a:p>
        </p:txBody>
      </p:sp>
      <p:sp>
        <p:nvSpPr>
          <p:cNvPr id="198" name="Freeform 39"/>
          <p:cNvSpPr>
            <a:spLocks/>
          </p:cNvSpPr>
          <p:nvPr/>
        </p:nvSpPr>
        <p:spPr bwMode="auto">
          <a:xfrm>
            <a:off x="1985740" y="3356711"/>
            <a:ext cx="685722" cy="41147"/>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nvGrpSpPr>
          <p:cNvPr id="199" name="组合 198"/>
          <p:cNvGrpSpPr/>
          <p:nvPr/>
        </p:nvGrpSpPr>
        <p:grpSpPr>
          <a:xfrm>
            <a:off x="7100294" y="2091387"/>
            <a:ext cx="1466492" cy="936491"/>
            <a:chOff x="7028286" y="2656671"/>
            <a:chExt cx="1798214" cy="1275918"/>
          </a:xfrm>
        </p:grpSpPr>
        <p:sp>
          <p:nvSpPr>
            <p:cNvPr id="200" name="Freeform 5"/>
            <p:cNvSpPr>
              <a:spLocks/>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201" name="Freeform 14"/>
            <p:cNvSpPr>
              <a:spLocks/>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202" name="Freeform 15"/>
            <p:cNvSpPr>
              <a:spLocks/>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203" name="WordArt 38"/>
          <p:cNvSpPr>
            <a:spLocks noChangeArrowheads="1" noChangeShapeType="1" noTextEdit="1"/>
          </p:cNvSpPr>
          <p:nvPr/>
        </p:nvSpPr>
        <p:spPr bwMode="auto">
          <a:xfrm>
            <a:off x="7187586" y="2715791"/>
            <a:ext cx="136446" cy="18900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6</a:t>
            </a:r>
            <a:endParaRPr lang="zh-CN" altLang="en-US" sz="3600" kern="10" dirty="0">
              <a:solidFill>
                <a:srgbClr val="000000"/>
              </a:solidFill>
              <a:latin typeface="微软雅黑"/>
              <a:ea typeface="微软雅黑"/>
            </a:endParaRPr>
          </a:p>
        </p:txBody>
      </p:sp>
      <p:grpSp>
        <p:nvGrpSpPr>
          <p:cNvPr id="204" name="组合 203"/>
          <p:cNvGrpSpPr/>
          <p:nvPr/>
        </p:nvGrpSpPr>
        <p:grpSpPr>
          <a:xfrm>
            <a:off x="323529" y="2091387"/>
            <a:ext cx="1574463" cy="939695"/>
            <a:chOff x="251520" y="2656671"/>
            <a:chExt cx="1930608" cy="1280282"/>
          </a:xfrm>
        </p:grpSpPr>
        <p:sp>
          <p:nvSpPr>
            <p:cNvPr id="205" name="Freeform 3"/>
            <p:cNvSpPr>
              <a:spLocks/>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headEnd/>
              <a:tailEnd/>
            </a:ln>
          </p:spPr>
          <p:txBody>
            <a:bodyPr/>
            <a:lstStyle/>
            <a:p>
              <a:pPr>
                <a:defRPr/>
              </a:pPr>
              <a:endParaRPr lang="zh-CN" altLang="en-US" kern="0">
                <a:solidFill>
                  <a:prstClr val="black"/>
                </a:solidFill>
                <a:latin typeface="微软雅黑" pitchFamily="34" charset="-122"/>
                <a:ea typeface="微软雅黑" pitchFamily="34" charset="-122"/>
              </a:endParaRPr>
            </a:p>
          </p:txBody>
        </p:sp>
        <p:sp>
          <p:nvSpPr>
            <p:cNvPr id="206" name="Freeform 8"/>
            <p:cNvSpPr>
              <a:spLocks/>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a:endParaRPr>
            </a:p>
          </p:txBody>
        </p:sp>
        <p:sp>
          <p:nvSpPr>
            <p:cNvPr id="207" name="Freeform 9"/>
            <p:cNvSpPr>
              <a:spLocks/>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a:endParaRPr>
            </a:p>
          </p:txBody>
        </p:sp>
      </p:grpSp>
      <p:sp>
        <p:nvSpPr>
          <p:cNvPr id="208" name="WordArt 33"/>
          <p:cNvSpPr>
            <a:spLocks noChangeArrowheads="1" noChangeShapeType="1" noTextEdit="1"/>
          </p:cNvSpPr>
          <p:nvPr/>
        </p:nvSpPr>
        <p:spPr bwMode="auto">
          <a:xfrm>
            <a:off x="1350664" y="2730194"/>
            <a:ext cx="103225" cy="18900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1</a:t>
            </a:r>
            <a:endParaRPr lang="zh-CN" altLang="en-US" sz="3600" kern="10" dirty="0">
              <a:solidFill>
                <a:srgbClr val="000000"/>
              </a:solidFill>
              <a:latin typeface="微软雅黑"/>
              <a:ea typeface="微软雅黑"/>
            </a:endParaRPr>
          </a:p>
        </p:txBody>
      </p:sp>
    </p:spTree>
    <p:extLst>
      <p:ext uri="{BB962C8B-B14F-4D97-AF65-F5344CB8AC3E}">
        <p14:creationId xmlns:p14="http://schemas.microsoft.com/office/powerpoint/2010/main" val="2910119583"/>
      </p:ext>
    </p:extLst>
  </p:cSld>
  <p:clrMapOvr>
    <a:masterClrMapping/>
  </p:clrMapOvr>
  <mc:AlternateContent xmlns:mc="http://schemas.openxmlformats.org/markup-compatibility/2006" xmlns:p14="http://schemas.microsoft.com/office/powerpoint/2010/main">
    <mc:Choice Requires="p14">
      <p:transition spd="slow" p14:dur="1200" advClick="0" advTm="6000">
        <p14:flip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heel(4)">
                                      <p:cBhvr>
                                        <p:cTn id="7" dur="1000"/>
                                        <p:tgtEl>
                                          <p:spTgt spid="42"/>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204"/>
                                        </p:tgtEl>
                                        <p:attrNameLst>
                                          <p:attrName>style.visibility</p:attrName>
                                        </p:attrNameLst>
                                      </p:cBhvr>
                                      <p:to>
                                        <p:strVal val="visible"/>
                                      </p:to>
                                    </p:set>
                                    <p:animEffect transition="in" filter="fade">
                                      <p:cBhvr>
                                        <p:cTn id="11" dur="500"/>
                                        <p:tgtEl>
                                          <p:spTgt spid="204"/>
                                        </p:tgtEl>
                                      </p:cBhvr>
                                    </p:animEffect>
                                    <p:anim calcmode="lin" valueType="num">
                                      <p:cBhvr>
                                        <p:cTn id="12" dur="500" fill="hold"/>
                                        <p:tgtEl>
                                          <p:spTgt spid="204"/>
                                        </p:tgtEl>
                                        <p:attrNameLst>
                                          <p:attrName>ppt_x</p:attrName>
                                        </p:attrNameLst>
                                      </p:cBhvr>
                                      <p:tavLst>
                                        <p:tav tm="0">
                                          <p:val>
                                            <p:strVal val="#ppt_x"/>
                                          </p:val>
                                        </p:tav>
                                        <p:tav tm="100000">
                                          <p:val>
                                            <p:strVal val="#ppt_x"/>
                                          </p:val>
                                        </p:tav>
                                      </p:tavLst>
                                    </p:anim>
                                    <p:anim calcmode="lin" valueType="num">
                                      <p:cBhvr>
                                        <p:cTn id="13" dur="450" decel="100000" fill="hold"/>
                                        <p:tgtEl>
                                          <p:spTgt spid="204"/>
                                        </p:tgtEl>
                                        <p:attrNameLst>
                                          <p:attrName>ppt_y</p:attrName>
                                        </p:attrNameLst>
                                      </p:cBhvr>
                                      <p:tavLst>
                                        <p:tav tm="0">
                                          <p:val>
                                            <p:strVal val="#ppt_y+1"/>
                                          </p:val>
                                        </p:tav>
                                        <p:tav tm="100000">
                                          <p:val>
                                            <p:strVal val="#ppt_y-.03"/>
                                          </p:val>
                                        </p:tav>
                                      </p:tavLst>
                                    </p:anim>
                                    <p:anim calcmode="lin" valueType="num">
                                      <p:cBhvr>
                                        <p:cTn id="14" dur="50" accel="100000" fill="hold">
                                          <p:stCondLst>
                                            <p:cond delay="450"/>
                                          </p:stCondLst>
                                        </p:cTn>
                                        <p:tgtEl>
                                          <p:spTgt spid="204"/>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250"/>
                                  </p:stCondLst>
                                  <p:childTnLst>
                                    <p:set>
                                      <p:cBhvr>
                                        <p:cTn id="16" dur="1" fill="hold">
                                          <p:stCondLst>
                                            <p:cond delay="0"/>
                                          </p:stCondLst>
                                        </p:cTn>
                                        <p:tgtEl>
                                          <p:spTgt spid="170"/>
                                        </p:tgtEl>
                                        <p:attrNameLst>
                                          <p:attrName>style.visibility</p:attrName>
                                        </p:attrNameLst>
                                      </p:cBhvr>
                                      <p:to>
                                        <p:strVal val="visible"/>
                                      </p:to>
                                    </p:set>
                                    <p:animEffect transition="in" filter="fade">
                                      <p:cBhvr>
                                        <p:cTn id="17" dur="500"/>
                                        <p:tgtEl>
                                          <p:spTgt spid="170"/>
                                        </p:tgtEl>
                                      </p:cBhvr>
                                    </p:animEffect>
                                    <p:anim calcmode="lin" valueType="num">
                                      <p:cBhvr>
                                        <p:cTn id="18" dur="500" fill="hold"/>
                                        <p:tgtEl>
                                          <p:spTgt spid="170"/>
                                        </p:tgtEl>
                                        <p:attrNameLst>
                                          <p:attrName>ppt_x</p:attrName>
                                        </p:attrNameLst>
                                      </p:cBhvr>
                                      <p:tavLst>
                                        <p:tav tm="0">
                                          <p:val>
                                            <p:strVal val="#ppt_x"/>
                                          </p:val>
                                        </p:tav>
                                        <p:tav tm="100000">
                                          <p:val>
                                            <p:strVal val="#ppt_x"/>
                                          </p:val>
                                        </p:tav>
                                      </p:tavLst>
                                    </p:anim>
                                    <p:anim calcmode="lin" valueType="num">
                                      <p:cBhvr>
                                        <p:cTn id="19" dur="450" decel="100000" fill="hold"/>
                                        <p:tgtEl>
                                          <p:spTgt spid="170"/>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70"/>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500"/>
                                  </p:stCondLst>
                                  <p:childTnLst>
                                    <p:set>
                                      <p:cBhvr>
                                        <p:cTn id="22" dur="1" fill="hold">
                                          <p:stCondLst>
                                            <p:cond delay="0"/>
                                          </p:stCondLst>
                                        </p:cTn>
                                        <p:tgtEl>
                                          <p:spTgt spid="166"/>
                                        </p:tgtEl>
                                        <p:attrNameLst>
                                          <p:attrName>style.visibility</p:attrName>
                                        </p:attrNameLst>
                                      </p:cBhvr>
                                      <p:to>
                                        <p:strVal val="visible"/>
                                      </p:to>
                                    </p:set>
                                    <p:animEffect transition="in" filter="fade">
                                      <p:cBhvr>
                                        <p:cTn id="23" dur="500"/>
                                        <p:tgtEl>
                                          <p:spTgt spid="166"/>
                                        </p:tgtEl>
                                      </p:cBhvr>
                                    </p:animEffect>
                                    <p:anim calcmode="lin" valueType="num">
                                      <p:cBhvr>
                                        <p:cTn id="24" dur="500" fill="hold"/>
                                        <p:tgtEl>
                                          <p:spTgt spid="166"/>
                                        </p:tgtEl>
                                        <p:attrNameLst>
                                          <p:attrName>ppt_x</p:attrName>
                                        </p:attrNameLst>
                                      </p:cBhvr>
                                      <p:tavLst>
                                        <p:tav tm="0">
                                          <p:val>
                                            <p:strVal val="#ppt_x"/>
                                          </p:val>
                                        </p:tav>
                                        <p:tav tm="100000">
                                          <p:val>
                                            <p:strVal val="#ppt_x"/>
                                          </p:val>
                                        </p:tav>
                                      </p:tavLst>
                                    </p:anim>
                                    <p:anim calcmode="lin" valueType="num">
                                      <p:cBhvr>
                                        <p:cTn id="25" dur="450" decel="100000" fill="hold"/>
                                        <p:tgtEl>
                                          <p:spTgt spid="166"/>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166"/>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750"/>
                                  </p:stCondLst>
                                  <p:childTnLst>
                                    <p:set>
                                      <p:cBhvr>
                                        <p:cTn id="28" dur="1" fill="hold">
                                          <p:stCondLst>
                                            <p:cond delay="0"/>
                                          </p:stCondLst>
                                        </p:cTn>
                                        <p:tgtEl>
                                          <p:spTgt spid="174"/>
                                        </p:tgtEl>
                                        <p:attrNameLst>
                                          <p:attrName>style.visibility</p:attrName>
                                        </p:attrNameLst>
                                      </p:cBhvr>
                                      <p:to>
                                        <p:strVal val="visible"/>
                                      </p:to>
                                    </p:set>
                                    <p:animEffect transition="in" filter="fade">
                                      <p:cBhvr>
                                        <p:cTn id="29" dur="500"/>
                                        <p:tgtEl>
                                          <p:spTgt spid="174"/>
                                        </p:tgtEl>
                                      </p:cBhvr>
                                    </p:animEffect>
                                    <p:anim calcmode="lin" valueType="num">
                                      <p:cBhvr>
                                        <p:cTn id="30" dur="500" fill="hold"/>
                                        <p:tgtEl>
                                          <p:spTgt spid="174"/>
                                        </p:tgtEl>
                                        <p:attrNameLst>
                                          <p:attrName>ppt_x</p:attrName>
                                        </p:attrNameLst>
                                      </p:cBhvr>
                                      <p:tavLst>
                                        <p:tav tm="0">
                                          <p:val>
                                            <p:strVal val="#ppt_x"/>
                                          </p:val>
                                        </p:tav>
                                        <p:tav tm="100000">
                                          <p:val>
                                            <p:strVal val="#ppt_x"/>
                                          </p:val>
                                        </p:tav>
                                      </p:tavLst>
                                    </p:anim>
                                    <p:anim calcmode="lin" valueType="num">
                                      <p:cBhvr>
                                        <p:cTn id="31" dur="450" decel="100000" fill="hold"/>
                                        <p:tgtEl>
                                          <p:spTgt spid="174"/>
                                        </p:tgtEl>
                                        <p:attrNameLst>
                                          <p:attrName>ppt_y</p:attrName>
                                        </p:attrNameLst>
                                      </p:cBhvr>
                                      <p:tavLst>
                                        <p:tav tm="0">
                                          <p:val>
                                            <p:strVal val="#ppt_y+1"/>
                                          </p:val>
                                        </p:tav>
                                        <p:tav tm="100000">
                                          <p:val>
                                            <p:strVal val="#ppt_y-.03"/>
                                          </p:val>
                                        </p:tav>
                                      </p:tavLst>
                                    </p:anim>
                                    <p:anim calcmode="lin" valueType="num">
                                      <p:cBhvr>
                                        <p:cTn id="32" dur="50" accel="100000" fill="hold">
                                          <p:stCondLst>
                                            <p:cond delay="450"/>
                                          </p:stCondLst>
                                        </p:cTn>
                                        <p:tgtEl>
                                          <p:spTgt spid="174"/>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1000"/>
                                  </p:stCondLst>
                                  <p:childTnLst>
                                    <p:set>
                                      <p:cBhvr>
                                        <p:cTn id="34" dur="1" fill="hold">
                                          <p:stCondLst>
                                            <p:cond delay="0"/>
                                          </p:stCondLst>
                                        </p:cTn>
                                        <p:tgtEl>
                                          <p:spTgt spid="178"/>
                                        </p:tgtEl>
                                        <p:attrNameLst>
                                          <p:attrName>style.visibility</p:attrName>
                                        </p:attrNameLst>
                                      </p:cBhvr>
                                      <p:to>
                                        <p:strVal val="visible"/>
                                      </p:to>
                                    </p:set>
                                    <p:animEffect transition="in" filter="fade">
                                      <p:cBhvr>
                                        <p:cTn id="35" dur="500"/>
                                        <p:tgtEl>
                                          <p:spTgt spid="178"/>
                                        </p:tgtEl>
                                      </p:cBhvr>
                                    </p:animEffect>
                                    <p:anim calcmode="lin" valueType="num">
                                      <p:cBhvr>
                                        <p:cTn id="36" dur="500" fill="hold"/>
                                        <p:tgtEl>
                                          <p:spTgt spid="178"/>
                                        </p:tgtEl>
                                        <p:attrNameLst>
                                          <p:attrName>ppt_x</p:attrName>
                                        </p:attrNameLst>
                                      </p:cBhvr>
                                      <p:tavLst>
                                        <p:tav tm="0">
                                          <p:val>
                                            <p:strVal val="#ppt_x"/>
                                          </p:val>
                                        </p:tav>
                                        <p:tav tm="100000">
                                          <p:val>
                                            <p:strVal val="#ppt_x"/>
                                          </p:val>
                                        </p:tav>
                                      </p:tavLst>
                                    </p:anim>
                                    <p:anim calcmode="lin" valueType="num">
                                      <p:cBhvr>
                                        <p:cTn id="37" dur="450" decel="100000" fill="hold"/>
                                        <p:tgtEl>
                                          <p:spTgt spid="178"/>
                                        </p:tgtEl>
                                        <p:attrNameLst>
                                          <p:attrName>ppt_y</p:attrName>
                                        </p:attrNameLst>
                                      </p:cBhvr>
                                      <p:tavLst>
                                        <p:tav tm="0">
                                          <p:val>
                                            <p:strVal val="#ppt_y+1"/>
                                          </p:val>
                                        </p:tav>
                                        <p:tav tm="100000">
                                          <p:val>
                                            <p:strVal val="#ppt_y-.03"/>
                                          </p:val>
                                        </p:tav>
                                      </p:tavLst>
                                    </p:anim>
                                    <p:anim calcmode="lin" valueType="num">
                                      <p:cBhvr>
                                        <p:cTn id="38" dur="50" accel="100000" fill="hold">
                                          <p:stCondLst>
                                            <p:cond delay="450"/>
                                          </p:stCondLst>
                                        </p:cTn>
                                        <p:tgtEl>
                                          <p:spTgt spid="178"/>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1250"/>
                                  </p:stCondLst>
                                  <p:childTnLst>
                                    <p:set>
                                      <p:cBhvr>
                                        <p:cTn id="40" dur="1" fill="hold">
                                          <p:stCondLst>
                                            <p:cond delay="0"/>
                                          </p:stCondLst>
                                        </p:cTn>
                                        <p:tgtEl>
                                          <p:spTgt spid="199"/>
                                        </p:tgtEl>
                                        <p:attrNameLst>
                                          <p:attrName>style.visibility</p:attrName>
                                        </p:attrNameLst>
                                      </p:cBhvr>
                                      <p:to>
                                        <p:strVal val="visible"/>
                                      </p:to>
                                    </p:set>
                                    <p:animEffect transition="in" filter="fade">
                                      <p:cBhvr>
                                        <p:cTn id="41" dur="500"/>
                                        <p:tgtEl>
                                          <p:spTgt spid="199"/>
                                        </p:tgtEl>
                                      </p:cBhvr>
                                    </p:animEffect>
                                    <p:anim calcmode="lin" valueType="num">
                                      <p:cBhvr>
                                        <p:cTn id="42" dur="500" fill="hold"/>
                                        <p:tgtEl>
                                          <p:spTgt spid="199"/>
                                        </p:tgtEl>
                                        <p:attrNameLst>
                                          <p:attrName>ppt_x</p:attrName>
                                        </p:attrNameLst>
                                      </p:cBhvr>
                                      <p:tavLst>
                                        <p:tav tm="0">
                                          <p:val>
                                            <p:strVal val="#ppt_x"/>
                                          </p:val>
                                        </p:tav>
                                        <p:tav tm="100000">
                                          <p:val>
                                            <p:strVal val="#ppt_x"/>
                                          </p:val>
                                        </p:tav>
                                      </p:tavLst>
                                    </p:anim>
                                    <p:anim calcmode="lin" valueType="num">
                                      <p:cBhvr>
                                        <p:cTn id="43" dur="450" decel="100000" fill="hold"/>
                                        <p:tgtEl>
                                          <p:spTgt spid="199"/>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199"/>
                                        </p:tgtEl>
                                        <p:attrNameLst>
                                          <p:attrName>ppt_y</p:attrName>
                                        </p:attrNameLst>
                                      </p:cBhvr>
                                      <p:tavLst>
                                        <p:tav tm="0">
                                          <p:val>
                                            <p:strVal val="#ppt_y-.03"/>
                                          </p:val>
                                        </p:tav>
                                        <p:tav tm="100000">
                                          <p:val>
                                            <p:strVal val="#ppt_y"/>
                                          </p:val>
                                        </p:tav>
                                      </p:tavLst>
                                    </p:anim>
                                  </p:childTnLst>
                                </p:cTn>
                              </p:par>
                            </p:childTnLst>
                          </p:cTn>
                        </p:par>
                        <p:par>
                          <p:cTn id="45" fill="hold">
                            <p:stCondLst>
                              <p:cond delay="2750"/>
                            </p:stCondLst>
                            <p:childTnLst>
                              <p:par>
                                <p:cTn id="46" presetID="10" presetClass="entr" presetSubtype="0" fill="hold" grpId="0" nodeType="afterEffect">
                                  <p:stCondLst>
                                    <p:cond delay="0"/>
                                  </p:stCondLst>
                                  <p:childTnLst>
                                    <p:set>
                                      <p:cBhvr>
                                        <p:cTn id="47" dur="1" fill="hold">
                                          <p:stCondLst>
                                            <p:cond delay="0"/>
                                          </p:stCondLst>
                                        </p:cTn>
                                        <p:tgtEl>
                                          <p:spTgt spid="203"/>
                                        </p:tgtEl>
                                        <p:attrNameLst>
                                          <p:attrName>style.visibility</p:attrName>
                                        </p:attrNameLst>
                                      </p:cBhvr>
                                      <p:to>
                                        <p:strVal val="visible"/>
                                      </p:to>
                                    </p:set>
                                    <p:animEffect transition="in" filter="fade">
                                      <p:cBhvr>
                                        <p:cTn id="48" dur="250"/>
                                        <p:tgtEl>
                                          <p:spTgt spid="203"/>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197"/>
                                        </p:tgtEl>
                                        <p:attrNameLst>
                                          <p:attrName>style.visibility</p:attrName>
                                        </p:attrNameLst>
                                      </p:cBhvr>
                                      <p:to>
                                        <p:strVal val="visible"/>
                                      </p:to>
                                    </p:set>
                                    <p:animEffect transition="in" filter="fade">
                                      <p:cBhvr>
                                        <p:cTn id="51" dur="250"/>
                                        <p:tgtEl>
                                          <p:spTgt spid="197"/>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196"/>
                                        </p:tgtEl>
                                        <p:attrNameLst>
                                          <p:attrName>style.visibility</p:attrName>
                                        </p:attrNameLst>
                                      </p:cBhvr>
                                      <p:to>
                                        <p:strVal val="visible"/>
                                      </p:to>
                                    </p:set>
                                    <p:animEffect transition="in" filter="fade">
                                      <p:cBhvr>
                                        <p:cTn id="54" dur="250"/>
                                        <p:tgtEl>
                                          <p:spTgt spid="196"/>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195"/>
                                        </p:tgtEl>
                                        <p:attrNameLst>
                                          <p:attrName>style.visibility</p:attrName>
                                        </p:attrNameLst>
                                      </p:cBhvr>
                                      <p:to>
                                        <p:strVal val="visible"/>
                                      </p:to>
                                    </p:set>
                                    <p:animEffect transition="in" filter="fade">
                                      <p:cBhvr>
                                        <p:cTn id="57" dur="250"/>
                                        <p:tgtEl>
                                          <p:spTgt spid="195"/>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194"/>
                                        </p:tgtEl>
                                        <p:attrNameLst>
                                          <p:attrName>style.visibility</p:attrName>
                                        </p:attrNameLst>
                                      </p:cBhvr>
                                      <p:to>
                                        <p:strVal val="visible"/>
                                      </p:to>
                                    </p:set>
                                    <p:animEffect transition="in" filter="fade">
                                      <p:cBhvr>
                                        <p:cTn id="60" dur="250"/>
                                        <p:tgtEl>
                                          <p:spTgt spid="194"/>
                                        </p:tgtEl>
                                      </p:cBhvr>
                                    </p:animEffect>
                                  </p:childTnLst>
                                </p:cTn>
                              </p:par>
                              <p:par>
                                <p:cTn id="61" presetID="10" presetClass="entr" presetSubtype="0" fill="hold" grpId="0" nodeType="withEffect">
                                  <p:stCondLst>
                                    <p:cond delay="1250"/>
                                  </p:stCondLst>
                                  <p:childTnLst>
                                    <p:set>
                                      <p:cBhvr>
                                        <p:cTn id="62" dur="1" fill="hold">
                                          <p:stCondLst>
                                            <p:cond delay="0"/>
                                          </p:stCondLst>
                                        </p:cTn>
                                        <p:tgtEl>
                                          <p:spTgt spid="208"/>
                                        </p:tgtEl>
                                        <p:attrNameLst>
                                          <p:attrName>style.visibility</p:attrName>
                                        </p:attrNameLst>
                                      </p:cBhvr>
                                      <p:to>
                                        <p:strVal val="visible"/>
                                      </p:to>
                                    </p:set>
                                    <p:animEffect transition="in" filter="fade">
                                      <p:cBhvr>
                                        <p:cTn id="63" dur="250"/>
                                        <p:tgtEl>
                                          <p:spTgt spid="208"/>
                                        </p:tgtEl>
                                      </p:cBhvr>
                                    </p:animEffect>
                                  </p:childTnLst>
                                </p:cTn>
                              </p:par>
                            </p:childTnLst>
                          </p:cTn>
                        </p:par>
                        <p:par>
                          <p:cTn id="64" fill="hold">
                            <p:stCondLst>
                              <p:cond delay="4250"/>
                            </p:stCondLst>
                            <p:childTnLst>
                              <p:par>
                                <p:cTn id="65" presetID="22" presetClass="entr" presetSubtype="4" fill="hold" grpId="0" nodeType="afterEffect">
                                  <p:stCondLst>
                                    <p:cond delay="0"/>
                                  </p:stCondLst>
                                  <p:childTnLst>
                                    <p:set>
                                      <p:cBhvr>
                                        <p:cTn id="66" dur="1" fill="hold">
                                          <p:stCondLst>
                                            <p:cond delay="0"/>
                                          </p:stCondLst>
                                        </p:cTn>
                                        <p:tgtEl>
                                          <p:spTgt spid="183"/>
                                        </p:tgtEl>
                                        <p:attrNameLst>
                                          <p:attrName>style.visibility</p:attrName>
                                        </p:attrNameLst>
                                      </p:cBhvr>
                                      <p:to>
                                        <p:strVal val="visible"/>
                                      </p:to>
                                    </p:set>
                                    <p:animEffect transition="in" filter="wipe(down)">
                                      <p:cBhvr>
                                        <p:cTn id="67" dur="250"/>
                                        <p:tgtEl>
                                          <p:spTgt spid="183"/>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85"/>
                                        </p:tgtEl>
                                        <p:attrNameLst>
                                          <p:attrName>style.visibility</p:attrName>
                                        </p:attrNameLst>
                                      </p:cBhvr>
                                      <p:to>
                                        <p:strVal val="visible"/>
                                      </p:to>
                                    </p:set>
                                    <p:animEffect transition="in" filter="wipe(down)">
                                      <p:cBhvr>
                                        <p:cTn id="70" dur="250"/>
                                        <p:tgtEl>
                                          <p:spTgt spid="185"/>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87"/>
                                        </p:tgtEl>
                                        <p:attrNameLst>
                                          <p:attrName>style.visibility</p:attrName>
                                        </p:attrNameLst>
                                      </p:cBhvr>
                                      <p:to>
                                        <p:strVal val="visible"/>
                                      </p:to>
                                    </p:set>
                                    <p:animEffect transition="in" filter="wipe(down)">
                                      <p:cBhvr>
                                        <p:cTn id="73" dur="250"/>
                                        <p:tgtEl>
                                          <p:spTgt spid="187"/>
                                        </p:tgtEl>
                                      </p:cBhvr>
                                    </p:animEffect>
                                  </p:childTnLst>
                                </p:cTn>
                              </p:par>
                            </p:childTnLst>
                          </p:cTn>
                        </p:par>
                        <p:par>
                          <p:cTn id="74" fill="hold">
                            <p:stCondLst>
                              <p:cond delay="4500"/>
                            </p:stCondLst>
                            <p:childTnLst>
                              <p:par>
                                <p:cTn id="75" presetID="22" presetClass="entr" presetSubtype="1" fill="hold" grpId="0" nodeType="afterEffect">
                                  <p:stCondLst>
                                    <p:cond delay="0"/>
                                  </p:stCondLst>
                                  <p:childTnLst>
                                    <p:set>
                                      <p:cBhvr>
                                        <p:cTn id="76" dur="1" fill="hold">
                                          <p:stCondLst>
                                            <p:cond delay="0"/>
                                          </p:stCondLst>
                                        </p:cTn>
                                        <p:tgtEl>
                                          <p:spTgt spid="189"/>
                                        </p:tgtEl>
                                        <p:attrNameLst>
                                          <p:attrName>style.visibility</p:attrName>
                                        </p:attrNameLst>
                                      </p:cBhvr>
                                      <p:to>
                                        <p:strVal val="visible"/>
                                      </p:to>
                                    </p:set>
                                    <p:animEffect transition="in" filter="wipe(up)">
                                      <p:cBhvr>
                                        <p:cTn id="77" dur="250"/>
                                        <p:tgtEl>
                                          <p:spTgt spid="189"/>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191"/>
                                        </p:tgtEl>
                                        <p:attrNameLst>
                                          <p:attrName>style.visibility</p:attrName>
                                        </p:attrNameLst>
                                      </p:cBhvr>
                                      <p:to>
                                        <p:strVal val="visible"/>
                                      </p:to>
                                    </p:set>
                                    <p:animEffect transition="in" filter="wipe(up)">
                                      <p:cBhvr>
                                        <p:cTn id="80" dur="250"/>
                                        <p:tgtEl>
                                          <p:spTgt spid="191"/>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193"/>
                                        </p:tgtEl>
                                        <p:attrNameLst>
                                          <p:attrName>style.visibility</p:attrName>
                                        </p:attrNameLst>
                                      </p:cBhvr>
                                      <p:to>
                                        <p:strVal val="visible"/>
                                      </p:to>
                                    </p:set>
                                    <p:animEffect transition="in" filter="wipe(up)">
                                      <p:cBhvr>
                                        <p:cTn id="83" dur="250"/>
                                        <p:tgtEl>
                                          <p:spTgt spid="193"/>
                                        </p:tgtEl>
                                      </p:cBhvr>
                                    </p:animEffect>
                                  </p:childTnLst>
                                </p:cTn>
                              </p:par>
                            </p:childTnLst>
                          </p:cTn>
                        </p:par>
                        <p:par>
                          <p:cTn id="84" fill="hold">
                            <p:stCondLst>
                              <p:cond delay="4750"/>
                            </p:stCondLst>
                            <p:childTnLst>
                              <p:par>
                                <p:cTn id="85" presetID="18" presetClass="entr" presetSubtype="3" fill="hold" grpId="0" nodeType="afterEffect">
                                  <p:stCondLst>
                                    <p:cond delay="0"/>
                                  </p:stCondLst>
                                  <p:childTnLst>
                                    <p:set>
                                      <p:cBhvr>
                                        <p:cTn id="86" dur="1" fill="hold">
                                          <p:stCondLst>
                                            <p:cond delay="0"/>
                                          </p:stCondLst>
                                        </p:cTn>
                                        <p:tgtEl>
                                          <p:spTgt spid="182"/>
                                        </p:tgtEl>
                                        <p:attrNameLst>
                                          <p:attrName>style.visibility</p:attrName>
                                        </p:attrNameLst>
                                      </p:cBhvr>
                                      <p:to>
                                        <p:strVal val="visible"/>
                                      </p:to>
                                    </p:set>
                                    <p:animEffect transition="in" filter="strips(upRight)">
                                      <p:cBhvr>
                                        <p:cTn id="87" dur="250"/>
                                        <p:tgtEl>
                                          <p:spTgt spid="182"/>
                                        </p:tgtEl>
                                      </p:cBhvr>
                                    </p:animEffect>
                                  </p:childTnLst>
                                </p:cTn>
                              </p:par>
                              <p:par>
                                <p:cTn id="88" presetID="18" presetClass="entr" presetSubtype="3" fill="hold" grpId="0" nodeType="withEffect">
                                  <p:stCondLst>
                                    <p:cond delay="0"/>
                                  </p:stCondLst>
                                  <p:childTnLst>
                                    <p:set>
                                      <p:cBhvr>
                                        <p:cTn id="89" dur="1" fill="hold">
                                          <p:stCondLst>
                                            <p:cond delay="0"/>
                                          </p:stCondLst>
                                        </p:cTn>
                                        <p:tgtEl>
                                          <p:spTgt spid="184"/>
                                        </p:tgtEl>
                                        <p:attrNameLst>
                                          <p:attrName>style.visibility</p:attrName>
                                        </p:attrNameLst>
                                      </p:cBhvr>
                                      <p:to>
                                        <p:strVal val="visible"/>
                                      </p:to>
                                    </p:set>
                                    <p:animEffect transition="in" filter="strips(upRight)">
                                      <p:cBhvr>
                                        <p:cTn id="90" dur="250"/>
                                        <p:tgtEl>
                                          <p:spTgt spid="184"/>
                                        </p:tgtEl>
                                      </p:cBhvr>
                                    </p:animEffect>
                                  </p:childTnLst>
                                </p:cTn>
                              </p:par>
                              <p:par>
                                <p:cTn id="91" presetID="18" presetClass="entr" presetSubtype="3" fill="hold" grpId="0" nodeType="withEffect">
                                  <p:stCondLst>
                                    <p:cond delay="0"/>
                                  </p:stCondLst>
                                  <p:childTnLst>
                                    <p:set>
                                      <p:cBhvr>
                                        <p:cTn id="92" dur="1" fill="hold">
                                          <p:stCondLst>
                                            <p:cond delay="0"/>
                                          </p:stCondLst>
                                        </p:cTn>
                                        <p:tgtEl>
                                          <p:spTgt spid="186"/>
                                        </p:tgtEl>
                                        <p:attrNameLst>
                                          <p:attrName>style.visibility</p:attrName>
                                        </p:attrNameLst>
                                      </p:cBhvr>
                                      <p:to>
                                        <p:strVal val="visible"/>
                                      </p:to>
                                    </p:set>
                                    <p:animEffect transition="in" filter="strips(upRight)">
                                      <p:cBhvr>
                                        <p:cTn id="93" dur="250"/>
                                        <p:tgtEl>
                                          <p:spTgt spid="186"/>
                                        </p:tgtEl>
                                      </p:cBhvr>
                                    </p:animEffect>
                                  </p:childTnLst>
                                </p:cTn>
                              </p:par>
                            </p:childTnLst>
                          </p:cTn>
                        </p:par>
                        <p:par>
                          <p:cTn id="94" fill="hold">
                            <p:stCondLst>
                              <p:cond delay="5000"/>
                            </p:stCondLst>
                            <p:childTnLst>
                              <p:par>
                                <p:cTn id="95" presetID="18" presetClass="entr" presetSubtype="9" fill="hold" grpId="0" nodeType="afterEffect">
                                  <p:stCondLst>
                                    <p:cond delay="0"/>
                                  </p:stCondLst>
                                  <p:childTnLst>
                                    <p:set>
                                      <p:cBhvr>
                                        <p:cTn id="96" dur="1" fill="hold">
                                          <p:stCondLst>
                                            <p:cond delay="0"/>
                                          </p:stCondLst>
                                        </p:cTn>
                                        <p:tgtEl>
                                          <p:spTgt spid="188"/>
                                        </p:tgtEl>
                                        <p:attrNameLst>
                                          <p:attrName>style.visibility</p:attrName>
                                        </p:attrNameLst>
                                      </p:cBhvr>
                                      <p:to>
                                        <p:strVal val="visible"/>
                                      </p:to>
                                    </p:set>
                                    <p:animEffect transition="in" filter="strips(upLeft)">
                                      <p:cBhvr>
                                        <p:cTn id="97" dur="250"/>
                                        <p:tgtEl>
                                          <p:spTgt spid="188"/>
                                        </p:tgtEl>
                                      </p:cBhvr>
                                    </p:animEffect>
                                  </p:childTnLst>
                                </p:cTn>
                              </p:par>
                              <p:par>
                                <p:cTn id="98" presetID="18" presetClass="entr" presetSubtype="9" fill="hold" grpId="0" nodeType="withEffect">
                                  <p:stCondLst>
                                    <p:cond delay="0"/>
                                  </p:stCondLst>
                                  <p:childTnLst>
                                    <p:set>
                                      <p:cBhvr>
                                        <p:cTn id="99" dur="1" fill="hold">
                                          <p:stCondLst>
                                            <p:cond delay="0"/>
                                          </p:stCondLst>
                                        </p:cTn>
                                        <p:tgtEl>
                                          <p:spTgt spid="190"/>
                                        </p:tgtEl>
                                        <p:attrNameLst>
                                          <p:attrName>style.visibility</p:attrName>
                                        </p:attrNameLst>
                                      </p:cBhvr>
                                      <p:to>
                                        <p:strVal val="visible"/>
                                      </p:to>
                                    </p:set>
                                    <p:animEffect transition="in" filter="strips(upLeft)">
                                      <p:cBhvr>
                                        <p:cTn id="100" dur="250"/>
                                        <p:tgtEl>
                                          <p:spTgt spid="190"/>
                                        </p:tgtEl>
                                      </p:cBhvr>
                                    </p:animEffect>
                                  </p:childTnLst>
                                </p:cTn>
                              </p:par>
                              <p:par>
                                <p:cTn id="101" presetID="18" presetClass="entr" presetSubtype="9" fill="hold" grpId="0" nodeType="withEffect">
                                  <p:stCondLst>
                                    <p:cond delay="0"/>
                                  </p:stCondLst>
                                  <p:childTnLst>
                                    <p:set>
                                      <p:cBhvr>
                                        <p:cTn id="102" dur="1" fill="hold">
                                          <p:stCondLst>
                                            <p:cond delay="0"/>
                                          </p:stCondLst>
                                        </p:cTn>
                                        <p:tgtEl>
                                          <p:spTgt spid="192"/>
                                        </p:tgtEl>
                                        <p:attrNameLst>
                                          <p:attrName>style.visibility</p:attrName>
                                        </p:attrNameLst>
                                      </p:cBhvr>
                                      <p:to>
                                        <p:strVal val="visible"/>
                                      </p:to>
                                    </p:set>
                                    <p:animEffect transition="in" filter="strips(upLeft)">
                                      <p:cBhvr>
                                        <p:cTn id="103" dur="250"/>
                                        <p:tgtEl>
                                          <p:spTgt spid="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82" grpId="0"/>
      <p:bldP spid="183" grpId="0" animBg="1"/>
      <p:bldP spid="184" grpId="0"/>
      <p:bldP spid="185" grpId="0" animBg="1"/>
      <p:bldP spid="186" grpId="0"/>
      <p:bldP spid="187" grpId="0" animBg="1"/>
      <p:bldP spid="188" grpId="0"/>
      <p:bldP spid="189" grpId="0" animBg="1"/>
      <p:bldP spid="190" grpId="0"/>
      <p:bldP spid="191" grpId="0" animBg="1"/>
      <p:bldP spid="192" grpId="0"/>
      <p:bldP spid="193" grpId="0" animBg="1"/>
      <p:bldP spid="194" grpId="0"/>
      <p:bldP spid="195" grpId="0"/>
      <p:bldP spid="196" grpId="0"/>
      <p:bldP spid="197" grpId="0"/>
      <p:bldP spid="203" grpId="0"/>
      <p:bldP spid="208"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13"/>
          <p:cNvSpPr txBox="1">
            <a:spLocks noChangeArrowheads="1"/>
          </p:cNvSpPr>
          <p:nvPr/>
        </p:nvSpPr>
        <p:spPr bwMode="auto">
          <a:xfrm>
            <a:off x="2717391" y="3010759"/>
            <a:ext cx="3428763" cy="565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45" tIns="36273" rIns="72545" bIns="36273"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lnSpc>
                <a:spcPts val="3333"/>
              </a:lnSpc>
              <a:spcBef>
                <a:spcPct val="20000"/>
              </a:spcBef>
            </a:pPr>
            <a:r>
              <a:rPr lang="zh-CN" altLang="en-US" sz="5700" b="0" dirty="0">
                <a:latin typeface="方正行楷简体" panose="02010601030101010101" pitchFamily="2" charset="-122"/>
                <a:ea typeface="方正行楷简体" panose="02010601030101010101" pitchFamily="2" charset="-122"/>
              </a:rPr>
              <a:t>谢谢观赏</a:t>
            </a: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05664" y="3083081"/>
            <a:ext cx="2330339" cy="2080957"/>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39419" y="411510"/>
            <a:ext cx="2584709" cy="2209804"/>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09" y="1879972"/>
            <a:ext cx="3840488" cy="332842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Click="0" advTm="6000">
        <p:dissolve/>
      </p:transition>
    </mc:Choice>
    <mc:Fallback xmlns="">
      <p:transition spd="slow" advClick="0"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52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fltVal val="0.5"/>
                                          </p:val>
                                        </p:tav>
                                        <p:tav tm="100000">
                                          <p:val>
                                            <p:strVal val="#ppt_x"/>
                                          </p:val>
                                        </p:tav>
                                      </p:tavLst>
                                    </p:anim>
                                    <p:anim calcmode="lin" valueType="num">
                                      <p:cBhvr>
                                        <p:cTn id="23" dur="1000" fill="hold"/>
                                        <p:tgtEl>
                                          <p:spTgt spid="7"/>
                                        </p:tgtEl>
                                        <p:attrNameLst>
                                          <p:attrName>ppt_y</p:attrName>
                                        </p:attrNameLst>
                                      </p:cBhvr>
                                      <p:tavLst>
                                        <p:tav tm="0">
                                          <p:val>
                                            <p:flt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4"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utoUpdateAnimBg="0"/>
      <p:bldP spid="9" grpId="1" bldLvl="0" autoUpdateAnimBg="0"/>
      <p:bldP spid="9" grpId="2" bldLvl="0" autoUpdateAnimBg="0"/>
      <p:bldP spid="9" grpId="3" bldLvl="0" autoUpdateAnimBg="0"/>
      <p:bldP spid="9" grpId="4"/>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pic>
        <p:nvPicPr>
          <p:cNvPr id="38" name="Picture 2" descr="8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625" y="987574"/>
            <a:ext cx="3168650" cy="3357563"/>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descr="8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938" y="987574"/>
            <a:ext cx="3240087" cy="3433763"/>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799"/>
          <p:cNvPicPr>
            <a:picLocks noChangeAspect="1" noChangeArrowheads="1"/>
          </p:cNvPicPr>
          <p:nvPr/>
        </p:nvPicPr>
        <p:blipFill>
          <a:blip r:embed="rId5">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547813" y="992337"/>
            <a:ext cx="3311525" cy="3509962"/>
          </a:xfrm>
          <a:prstGeom prst="rect">
            <a:avLst/>
          </a:prstGeom>
          <a:noFill/>
          <a:extLst>
            <a:ext uri="{909E8E84-426E-40DD-AFC4-6F175D3DCCD1}">
              <a14:hiddenFill xmlns:a14="http://schemas.microsoft.com/office/drawing/2010/main">
                <a:solidFill>
                  <a:srgbClr val="FFFFFF"/>
                </a:solidFill>
              </a14:hiddenFill>
            </a:ext>
          </a:extLst>
        </p:spPr>
      </p:pic>
      <p:sp>
        <p:nvSpPr>
          <p:cNvPr id="41" name="Rectangle 5"/>
          <p:cNvSpPr>
            <a:spLocks noChangeArrowheads="1"/>
          </p:cNvSpPr>
          <p:nvPr/>
        </p:nvSpPr>
        <p:spPr bwMode="gray">
          <a:xfrm>
            <a:off x="2433638" y="2281387"/>
            <a:ext cx="990600" cy="1595437"/>
          </a:xfrm>
          <a:prstGeom prst="rect">
            <a:avLst/>
          </a:prstGeom>
          <a:noFill/>
          <a:ln>
            <a:noFill/>
          </a:ln>
          <a:effectLst>
            <a:prstShdw prst="shdw17" dist="17961" dir="2700000">
              <a:srgbClr val="FFCC00">
                <a:gamma/>
                <a:shade val="60000"/>
                <a:invGamma/>
              </a:srgbClr>
            </a:prstShdw>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FF0000"/>
                </a:solidFill>
                <a:prstDash val="dash"/>
                <a:miter lim="800000"/>
                <a:headEnd/>
                <a:tailEnd/>
              </a14:hiddenLine>
            </a:ext>
          </a:extLst>
        </p:spPr>
        <p:txBody>
          <a:bodyPr lIns="81667" tIns="40833" rIns="81667" bIns="40833">
            <a:spAutoFit/>
          </a:bodyPr>
          <a:lstStyle>
            <a:lvl1pPr defTabSz="815975" eaLnBrk="0" hangingPunct="0">
              <a:defRPr>
                <a:solidFill>
                  <a:schemeClr val="tx1"/>
                </a:solidFill>
                <a:latin typeface="Arial" charset="0"/>
                <a:ea typeface="宋体" charset="-122"/>
              </a:defRPr>
            </a:lvl1pPr>
            <a:lvl2pPr marL="407988" defTabSz="815975" eaLnBrk="0" hangingPunct="0">
              <a:defRPr>
                <a:solidFill>
                  <a:schemeClr val="tx1"/>
                </a:solidFill>
                <a:latin typeface="Arial" charset="0"/>
                <a:ea typeface="宋体" charset="-122"/>
              </a:defRPr>
            </a:lvl2pPr>
            <a:lvl3pPr marL="815975" defTabSz="815975" eaLnBrk="0" hangingPunct="0">
              <a:defRPr>
                <a:solidFill>
                  <a:schemeClr val="tx1"/>
                </a:solidFill>
                <a:latin typeface="Arial" charset="0"/>
                <a:ea typeface="宋体" charset="-122"/>
              </a:defRPr>
            </a:lvl3pPr>
            <a:lvl4pPr marL="1225550" defTabSz="815975" eaLnBrk="0" hangingPunct="0">
              <a:defRPr>
                <a:solidFill>
                  <a:schemeClr val="tx1"/>
                </a:solidFill>
                <a:latin typeface="Arial" charset="0"/>
                <a:ea typeface="宋体" charset="-122"/>
              </a:defRPr>
            </a:lvl4pPr>
            <a:lvl5pPr marL="1633538" defTabSz="815975" eaLnBrk="0" hangingPunct="0">
              <a:defRPr>
                <a:solidFill>
                  <a:schemeClr val="tx1"/>
                </a:solidFill>
                <a:latin typeface="Arial" charset="0"/>
                <a:ea typeface="宋体" charset="-122"/>
              </a:defRPr>
            </a:lvl5pPr>
            <a:lvl6pPr marL="2090738" defTabSz="815975" eaLnBrk="0" fontAlgn="base" hangingPunct="0">
              <a:spcBef>
                <a:spcPct val="0"/>
              </a:spcBef>
              <a:spcAft>
                <a:spcPct val="0"/>
              </a:spcAft>
              <a:defRPr>
                <a:solidFill>
                  <a:schemeClr val="tx1"/>
                </a:solidFill>
                <a:latin typeface="Arial" charset="0"/>
                <a:ea typeface="宋体" charset="-122"/>
              </a:defRPr>
            </a:lvl6pPr>
            <a:lvl7pPr marL="2547938" defTabSz="815975" eaLnBrk="0" fontAlgn="base" hangingPunct="0">
              <a:spcBef>
                <a:spcPct val="0"/>
              </a:spcBef>
              <a:spcAft>
                <a:spcPct val="0"/>
              </a:spcAft>
              <a:defRPr>
                <a:solidFill>
                  <a:schemeClr val="tx1"/>
                </a:solidFill>
                <a:latin typeface="Arial" charset="0"/>
                <a:ea typeface="宋体" charset="-122"/>
              </a:defRPr>
            </a:lvl7pPr>
            <a:lvl8pPr marL="3005138" defTabSz="815975" eaLnBrk="0" fontAlgn="base" hangingPunct="0">
              <a:spcBef>
                <a:spcPct val="0"/>
              </a:spcBef>
              <a:spcAft>
                <a:spcPct val="0"/>
              </a:spcAft>
              <a:defRPr>
                <a:solidFill>
                  <a:schemeClr val="tx1"/>
                </a:solidFill>
                <a:latin typeface="Arial" charset="0"/>
                <a:ea typeface="宋体" charset="-122"/>
              </a:defRPr>
            </a:lvl8pPr>
            <a:lvl9pPr marL="3462338" defTabSz="815975"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aseline="-25000">
                <a:solidFill>
                  <a:srgbClr val="FFFFFF"/>
                </a:solidFill>
                <a:latin typeface="时尚中黑简体" pitchFamily="2" charset="-122"/>
                <a:ea typeface="时尚中黑简体" pitchFamily="2" charset="-122"/>
              </a:rPr>
              <a:t>在此处点击输入文字内容在此处点击输入文字内容在此处点击输入文字内容在此处点击输入文字内容</a:t>
            </a:r>
          </a:p>
        </p:txBody>
      </p:sp>
      <p:sp>
        <p:nvSpPr>
          <p:cNvPr id="42" name="Rectangle 6"/>
          <p:cNvSpPr>
            <a:spLocks noChangeArrowheads="1"/>
          </p:cNvSpPr>
          <p:nvPr/>
        </p:nvSpPr>
        <p:spPr bwMode="gray">
          <a:xfrm>
            <a:off x="4643438" y="2281387"/>
            <a:ext cx="990600" cy="1595437"/>
          </a:xfrm>
          <a:prstGeom prst="rect">
            <a:avLst/>
          </a:prstGeom>
          <a:noFill/>
          <a:ln>
            <a:noFill/>
          </a:ln>
          <a:effectLst>
            <a:prstShdw prst="shdw17" dist="17961" dir="2700000">
              <a:srgbClr val="FFCC00">
                <a:gamma/>
                <a:shade val="60000"/>
                <a:invGamma/>
              </a:srgbClr>
            </a:prstShdw>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FF0000"/>
                </a:solidFill>
                <a:prstDash val="dash"/>
                <a:miter lim="800000"/>
                <a:headEnd/>
                <a:tailEnd/>
              </a14:hiddenLine>
            </a:ext>
          </a:extLst>
        </p:spPr>
        <p:txBody>
          <a:bodyPr lIns="81667" tIns="40833" rIns="81667" bIns="40833">
            <a:spAutoFit/>
          </a:bodyPr>
          <a:lstStyle>
            <a:lvl1pPr defTabSz="815975" eaLnBrk="0" hangingPunct="0">
              <a:defRPr>
                <a:solidFill>
                  <a:schemeClr val="tx1"/>
                </a:solidFill>
                <a:latin typeface="Arial" charset="0"/>
                <a:ea typeface="宋体" charset="-122"/>
              </a:defRPr>
            </a:lvl1pPr>
            <a:lvl2pPr marL="407988" defTabSz="815975" eaLnBrk="0" hangingPunct="0">
              <a:defRPr>
                <a:solidFill>
                  <a:schemeClr val="tx1"/>
                </a:solidFill>
                <a:latin typeface="Arial" charset="0"/>
                <a:ea typeface="宋体" charset="-122"/>
              </a:defRPr>
            </a:lvl2pPr>
            <a:lvl3pPr marL="815975" defTabSz="815975" eaLnBrk="0" hangingPunct="0">
              <a:defRPr>
                <a:solidFill>
                  <a:schemeClr val="tx1"/>
                </a:solidFill>
                <a:latin typeface="Arial" charset="0"/>
                <a:ea typeface="宋体" charset="-122"/>
              </a:defRPr>
            </a:lvl3pPr>
            <a:lvl4pPr marL="1225550" defTabSz="815975" eaLnBrk="0" hangingPunct="0">
              <a:defRPr>
                <a:solidFill>
                  <a:schemeClr val="tx1"/>
                </a:solidFill>
                <a:latin typeface="Arial" charset="0"/>
                <a:ea typeface="宋体" charset="-122"/>
              </a:defRPr>
            </a:lvl4pPr>
            <a:lvl5pPr marL="1633538" defTabSz="815975" eaLnBrk="0" hangingPunct="0">
              <a:defRPr>
                <a:solidFill>
                  <a:schemeClr val="tx1"/>
                </a:solidFill>
                <a:latin typeface="Arial" charset="0"/>
                <a:ea typeface="宋体" charset="-122"/>
              </a:defRPr>
            </a:lvl5pPr>
            <a:lvl6pPr marL="2090738" defTabSz="815975" eaLnBrk="0" fontAlgn="base" hangingPunct="0">
              <a:spcBef>
                <a:spcPct val="0"/>
              </a:spcBef>
              <a:spcAft>
                <a:spcPct val="0"/>
              </a:spcAft>
              <a:defRPr>
                <a:solidFill>
                  <a:schemeClr val="tx1"/>
                </a:solidFill>
                <a:latin typeface="Arial" charset="0"/>
                <a:ea typeface="宋体" charset="-122"/>
              </a:defRPr>
            </a:lvl6pPr>
            <a:lvl7pPr marL="2547938" defTabSz="815975" eaLnBrk="0" fontAlgn="base" hangingPunct="0">
              <a:spcBef>
                <a:spcPct val="0"/>
              </a:spcBef>
              <a:spcAft>
                <a:spcPct val="0"/>
              </a:spcAft>
              <a:defRPr>
                <a:solidFill>
                  <a:schemeClr val="tx1"/>
                </a:solidFill>
                <a:latin typeface="Arial" charset="0"/>
                <a:ea typeface="宋体" charset="-122"/>
              </a:defRPr>
            </a:lvl7pPr>
            <a:lvl8pPr marL="3005138" defTabSz="815975" eaLnBrk="0" fontAlgn="base" hangingPunct="0">
              <a:spcBef>
                <a:spcPct val="0"/>
              </a:spcBef>
              <a:spcAft>
                <a:spcPct val="0"/>
              </a:spcAft>
              <a:defRPr>
                <a:solidFill>
                  <a:schemeClr val="tx1"/>
                </a:solidFill>
                <a:latin typeface="Arial" charset="0"/>
                <a:ea typeface="宋体" charset="-122"/>
              </a:defRPr>
            </a:lvl8pPr>
            <a:lvl9pPr marL="3462338" defTabSz="815975"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aseline="-25000">
                <a:solidFill>
                  <a:srgbClr val="FFFFFF"/>
                </a:solidFill>
                <a:latin typeface="时尚中黑简体" pitchFamily="2" charset="-122"/>
                <a:ea typeface="时尚中黑简体" pitchFamily="2" charset="-122"/>
              </a:rPr>
              <a:t>在此处点击输入文字内容在此处点击输入文字内容在此处点击输入文字内容在此处点击输入文字内容</a:t>
            </a:r>
          </a:p>
        </p:txBody>
      </p:sp>
      <p:sp>
        <p:nvSpPr>
          <p:cNvPr id="43" name="Rectangle 7"/>
          <p:cNvSpPr>
            <a:spLocks noChangeArrowheads="1"/>
          </p:cNvSpPr>
          <p:nvPr/>
        </p:nvSpPr>
        <p:spPr bwMode="gray">
          <a:xfrm>
            <a:off x="6532563" y="2205187"/>
            <a:ext cx="990600" cy="1595437"/>
          </a:xfrm>
          <a:prstGeom prst="rect">
            <a:avLst/>
          </a:prstGeom>
          <a:noFill/>
          <a:ln>
            <a:noFill/>
          </a:ln>
          <a:effectLst>
            <a:prstShdw prst="shdw17" dist="17961" dir="2700000">
              <a:srgbClr val="FFCC00">
                <a:gamma/>
                <a:shade val="60000"/>
                <a:invGamma/>
              </a:srgbClr>
            </a:prstShdw>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FF0000"/>
                </a:solidFill>
                <a:prstDash val="dash"/>
                <a:miter lim="800000"/>
                <a:headEnd/>
                <a:tailEnd/>
              </a14:hiddenLine>
            </a:ext>
          </a:extLst>
        </p:spPr>
        <p:txBody>
          <a:bodyPr lIns="81667" tIns="40833" rIns="81667" bIns="40833">
            <a:spAutoFit/>
          </a:bodyPr>
          <a:lstStyle>
            <a:lvl1pPr defTabSz="815975" eaLnBrk="0" hangingPunct="0">
              <a:defRPr>
                <a:solidFill>
                  <a:schemeClr val="tx1"/>
                </a:solidFill>
                <a:latin typeface="Arial" charset="0"/>
                <a:ea typeface="宋体" charset="-122"/>
              </a:defRPr>
            </a:lvl1pPr>
            <a:lvl2pPr marL="407988" defTabSz="815975" eaLnBrk="0" hangingPunct="0">
              <a:defRPr>
                <a:solidFill>
                  <a:schemeClr val="tx1"/>
                </a:solidFill>
                <a:latin typeface="Arial" charset="0"/>
                <a:ea typeface="宋体" charset="-122"/>
              </a:defRPr>
            </a:lvl2pPr>
            <a:lvl3pPr marL="815975" defTabSz="815975" eaLnBrk="0" hangingPunct="0">
              <a:defRPr>
                <a:solidFill>
                  <a:schemeClr val="tx1"/>
                </a:solidFill>
                <a:latin typeface="Arial" charset="0"/>
                <a:ea typeface="宋体" charset="-122"/>
              </a:defRPr>
            </a:lvl3pPr>
            <a:lvl4pPr marL="1225550" defTabSz="815975" eaLnBrk="0" hangingPunct="0">
              <a:defRPr>
                <a:solidFill>
                  <a:schemeClr val="tx1"/>
                </a:solidFill>
                <a:latin typeface="Arial" charset="0"/>
                <a:ea typeface="宋体" charset="-122"/>
              </a:defRPr>
            </a:lvl4pPr>
            <a:lvl5pPr marL="1633538" defTabSz="815975" eaLnBrk="0" hangingPunct="0">
              <a:defRPr>
                <a:solidFill>
                  <a:schemeClr val="tx1"/>
                </a:solidFill>
                <a:latin typeface="Arial" charset="0"/>
                <a:ea typeface="宋体" charset="-122"/>
              </a:defRPr>
            </a:lvl5pPr>
            <a:lvl6pPr marL="2090738" defTabSz="815975" eaLnBrk="0" fontAlgn="base" hangingPunct="0">
              <a:spcBef>
                <a:spcPct val="0"/>
              </a:spcBef>
              <a:spcAft>
                <a:spcPct val="0"/>
              </a:spcAft>
              <a:defRPr>
                <a:solidFill>
                  <a:schemeClr val="tx1"/>
                </a:solidFill>
                <a:latin typeface="Arial" charset="0"/>
                <a:ea typeface="宋体" charset="-122"/>
              </a:defRPr>
            </a:lvl6pPr>
            <a:lvl7pPr marL="2547938" defTabSz="815975" eaLnBrk="0" fontAlgn="base" hangingPunct="0">
              <a:spcBef>
                <a:spcPct val="0"/>
              </a:spcBef>
              <a:spcAft>
                <a:spcPct val="0"/>
              </a:spcAft>
              <a:defRPr>
                <a:solidFill>
                  <a:schemeClr val="tx1"/>
                </a:solidFill>
                <a:latin typeface="Arial" charset="0"/>
                <a:ea typeface="宋体" charset="-122"/>
              </a:defRPr>
            </a:lvl7pPr>
            <a:lvl8pPr marL="3005138" defTabSz="815975" eaLnBrk="0" fontAlgn="base" hangingPunct="0">
              <a:spcBef>
                <a:spcPct val="0"/>
              </a:spcBef>
              <a:spcAft>
                <a:spcPct val="0"/>
              </a:spcAft>
              <a:defRPr>
                <a:solidFill>
                  <a:schemeClr val="tx1"/>
                </a:solidFill>
                <a:latin typeface="Arial" charset="0"/>
                <a:ea typeface="宋体" charset="-122"/>
              </a:defRPr>
            </a:lvl8pPr>
            <a:lvl9pPr marL="3462338" defTabSz="815975"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aseline="-25000">
                <a:solidFill>
                  <a:srgbClr val="FFFFFF"/>
                </a:solidFill>
                <a:latin typeface="时尚中黑简体" pitchFamily="2" charset="-122"/>
                <a:ea typeface="时尚中黑简体" pitchFamily="2" charset="-122"/>
              </a:rPr>
              <a:t>在此处点击输入文字内容在此处点击输入文字内容在此处点击输入文字内容在此处点击输入文字内容</a:t>
            </a:r>
          </a:p>
        </p:txBody>
      </p:sp>
      <p:pic>
        <p:nvPicPr>
          <p:cNvPr id="44" name="Picture 10" descr="89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0814922" flipH="1">
            <a:off x="358775" y="2216299"/>
            <a:ext cx="2065338" cy="2224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advClick="0" advTm="6000">
        <p:blinds dir="vert"/>
      </p:transition>
    </mc:Choice>
    <mc:Fallback xmlns="">
      <p:transition spd="slow" advClick="0"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4)">
                                      <p:cBhvr>
                                        <p:cTn id="7" dur="1000"/>
                                        <p:tgtEl>
                                          <p:spTgt spid="36"/>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right)">
                                      <p:cBhvr>
                                        <p:cTn id="11" dur="1000"/>
                                        <p:tgtEl>
                                          <p:spTgt spid="38"/>
                                        </p:tgtEl>
                                      </p:cBhvr>
                                    </p:animEffect>
                                  </p:childTnLst>
                                </p:cTn>
                              </p:par>
                            </p:childTnLst>
                          </p:cTn>
                        </p:par>
                        <p:par>
                          <p:cTn id="12" fill="hold">
                            <p:stCondLst>
                              <p:cond delay="2000"/>
                            </p:stCondLst>
                            <p:childTnLst>
                              <p:par>
                                <p:cTn id="13" presetID="2" presetClass="entr" presetSubtype="4"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ppt_x"/>
                                          </p:val>
                                        </p:tav>
                                        <p:tav tm="100000">
                                          <p:val>
                                            <p:strVal val="#ppt_x"/>
                                          </p:val>
                                        </p:tav>
                                      </p:tavLst>
                                    </p:anim>
                                    <p:anim calcmode="lin" valueType="num">
                                      <p:cBhvr additive="base">
                                        <p:cTn id="16" dur="500" fill="hold"/>
                                        <p:tgtEl>
                                          <p:spTgt spid="43"/>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22" presetClass="entr" presetSubtype="2" fill="hold"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right)">
                                      <p:cBhvr>
                                        <p:cTn id="20" dur="500"/>
                                        <p:tgtEl>
                                          <p:spTgt spid="39"/>
                                        </p:tgtEl>
                                      </p:cBhvr>
                                    </p:animEffect>
                                  </p:childTnLst>
                                </p:cTn>
                              </p:par>
                            </p:childTnLst>
                          </p:cTn>
                        </p:par>
                        <p:par>
                          <p:cTn id="21" fill="hold">
                            <p:stCondLst>
                              <p:cond delay="3000"/>
                            </p:stCondLst>
                            <p:childTnLst>
                              <p:par>
                                <p:cTn id="22" presetID="2" presetClass="entr" presetSubtype="4"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500" fill="hold"/>
                                        <p:tgtEl>
                                          <p:spTgt spid="42"/>
                                        </p:tgtEl>
                                        <p:attrNameLst>
                                          <p:attrName>ppt_x</p:attrName>
                                        </p:attrNameLst>
                                      </p:cBhvr>
                                      <p:tavLst>
                                        <p:tav tm="0">
                                          <p:val>
                                            <p:strVal val="#ppt_x"/>
                                          </p:val>
                                        </p:tav>
                                        <p:tav tm="100000">
                                          <p:val>
                                            <p:strVal val="#ppt_x"/>
                                          </p:val>
                                        </p:tav>
                                      </p:tavLst>
                                    </p:anim>
                                    <p:anim calcmode="lin" valueType="num">
                                      <p:cBhvr additive="base">
                                        <p:cTn id="25" dur="500" fill="hold"/>
                                        <p:tgtEl>
                                          <p:spTgt spid="42"/>
                                        </p:tgtEl>
                                        <p:attrNameLst>
                                          <p:attrName>ppt_y</p:attrName>
                                        </p:attrNameLst>
                                      </p:cBhvr>
                                      <p:tavLst>
                                        <p:tav tm="0">
                                          <p:val>
                                            <p:strVal val="1+#ppt_h/2"/>
                                          </p:val>
                                        </p:tav>
                                        <p:tav tm="100000">
                                          <p:val>
                                            <p:strVal val="#ppt_y"/>
                                          </p:val>
                                        </p:tav>
                                      </p:tavLst>
                                    </p:anim>
                                  </p:childTnLst>
                                </p:cTn>
                              </p:par>
                            </p:childTnLst>
                          </p:cTn>
                        </p:par>
                        <p:par>
                          <p:cTn id="26" fill="hold">
                            <p:stCondLst>
                              <p:cond delay="3500"/>
                            </p:stCondLst>
                            <p:childTnLst>
                              <p:par>
                                <p:cTn id="27" presetID="22" presetClass="entr" presetSubtype="2"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right)">
                                      <p:cBhvr>
                                        <p:cTn id="29" dur="500"/>
                                        <p:tgtEl>
                                          <p:spTgt spid="40"/>
                                        </p:tgtEl>
                                      </p:cBhvr>
                                    </p:animEffect>
                                  </p:childTnLst>
                                </p:cTn>
                              </p:par>
                            </p:childTnLst>
                          </p:cTn>
                        </p:par>
                        <p:par>
                          <p:cTn id="30" fill="hold">
                            <p:stCondLst>
                              <p:cond delay="4000"/>
                            </p:stCondLst>
                            <p:childTnLst>
                              <p:par>
                                <p:cTn id="31" presetID="2" presetClass="entr" presetSubtype="4"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additive="base">
                                        <p:cTn id="33" dur="500" fill="hold"/>
                                        <p:tgtEl>
                                          <p:spTgt spid="41"/>
                                        </p:tgtEl>
                                        <p:attrNameLst>
                                          <p:attrName>ppt_x</p:attrName>
                                        </p:attrNameLst>
                                      </p:cBhvr>
                                      <p:tavLst>
                                        <p:tav tm="0">
                                          <p:val>
                                            <p:strVal val="#ppt_x"/>
                                          </p:val>
                                        </p:tav>
                                        <p:tav tm="100000">
                                          <p:val>
                                            <p:strVal val="#ppt_x"/>
                                          </p:val>
                                        </p:tav>
                                      </p:tavLst>
                                    </p:anim>
                                    <p:anim calcmode="lin" valueType="num">
                                      <p:cBhvr additive="base">
                                        <p:cTn id="34" dur="500" fill="hold"/>
                                        <p:tgtEl>
                                          <p:spTgt spid="41"/>
                                        </p:tgtEl>
                                        <p:attrNameLst>
                                          <p:attrName>ppt_y</p:attrName>
                                        </p:attrNameLst>
                                      </p:cBhvr>
                                      <p:tavLst>
                                        <p:tav tm="0">
                                          <p:val>
                                            <p:strVal val="1+#ppt_h/2"/>
                                          </p:val>
                                        </p:tav>
                                        <p:tav tm="100000">
                                          <p:val>
                                            <p:strVal val="#ppt_y"/>
                                          </p:val>
                                        </p:tav>
                                      </p:tavLst>
                                    </p:anim>
                                  </p:childTnLst>
                                </p:cTn>
                              </p:par>
                            </p:childTnLst>
                          </p:cTn>
                        </p:par>
                        <p:par>
                          <p:cTn id="35" fill="hold">
                            <p:stCondLst>
                              <p:cond delay="4500"/>
                            </p:stCondLst>
                            <p:childTnLst>
                              <p:par>
                                <p:cTn id="36" presetID="42" presetClass="entr" presetSubtype="0" fill="hold"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1000"/>
                                        <p:tgtEl>
                                          <p:spTgt spid="44"/>
                                        </p:tgtEl>
                                      </p:cBhvr>
                                    </p:animEffect>
                                    <p:anim calcmode="lin" valueType="num">
                                      <p:cBhvr>
                                        <p:cTn id="39" dur="1000" fill="hold"/>
                                        <p:tgtEl>
                                          <p:spTgt spid="44"/>
                                        </p:tgtEl>
                                        <p:attrNameLst>
                                          <p:attrName>ppt_x</p:attrName>
                                        </p:attrNameLst>
                                      </p:cBhvr>
                                      <p:tavLst>
                                        <p:tav tm="0">
                                          <p:val>
                                            <p:strVal val="#ppt_x"/>
                                          </p:val>
                                        </p:tav>
                                        <p:tav tm="100000">
                                          <p:val>
                                            <p:strVal val="#ppt_x"/>
                                          </p:val>
                                        </p:tav>
                                      </p:tavLst>
                                    </p:anim>
                                    <p:anim calcmode="lin" valueType="num">
                                      <p:cBhvr>
                                        <p:cTn id="40"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1" grpId="0"/>
      <p:bldP spid="42" grpId="0"/>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908792" y="2103624"/>
            <a:ext cx="2030376" cy="1507172"/>
          </a:xfrm>
          <a:custGeom>
            <a:avLst/>
            <a:gdLst>
              <a:gd name="connsiteX0" fmla="*/ 0 w 2030376"/>
              <a:gd name="connsiteY0" fmla="*/ 167464 h 1674636"/>
              <a:gd name="connsiteX1" fmla="*/ 167464 w 2030376"/>
              <a:gd name="connsiteY1" fmla="*/ 0 h 1674636"/>
              <a:gd name="connsiteX2" fmla="*/ 1862912 w 2030376"/>
              <a:gd name="connsiteY2" fmla="*/ 0 h 1674636"/>
              <a:gd name="connsiteX3" fmla="*/ 2030376 w 2030376"/>
              <a:gd name="connsiteY3" fmla="*/ 167464 h 1674636"/>
              <a:gd name="connsiteX4" fmla="*/ 2030376 w 2030376"/>
              <a:gd name="connsiteY4" fmla="*/ 1507172 h 1674636"/>
              <a:gd name="connsiteX5" fmla="*/ 1862912 w 2030376"/>
              <a:gd name="connsiteY5" fmla="*/ 1674636 h 1674636"/>
              <a:gd name="connsiteX6" fmla="*/ 167464 w 2030376"/>
              <a:gd name="connsiteY6" fmla="*/ 1674636 h 1674636"/>
              <a:gd name="connsiteX7" fmla="*/ 0 w 2030376"/>
              <a:gd name="connsiteY7" fmla="*/ 1507172 h 1674636"/>
              <a:gd name="connsiteX8" fmla="*/ 0 w 2030376"/>
              <a:gd name="connsiteY8" fmla="*/ 167464 h 167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0376" h="1674636">
                <a:moveTo>
                  <a:pt x="0" y="167464"/>
                </a:moveTo>
                <a:cubicBezTo>
                  <a:pt x="0" y="74976"/>
                  <a:pt x="74976" y="0"/>
                  <a:pt x="167464" y="0"/>
                </a:cubicBezTo>
                <a:lnTo>
                  <a:pt x="1862912" y="0"/>
                </a:lnTo>
                <a:cubicBezTo>
                  <a:pt x="1955400" y="0"/>
                  <a:pt x="2030376" y="74976"/>
                  <a:pt x="2030376" y="167464"/>
                </a:cubicBezTo>
                <a:lnTo>
                  <a:pt x="2030376" y="1507172"/>
                </a:lnTo>
                <a:cubicBezTo>
                  <a:pt x="2030376" y="1599660"/>
                  <a:pt x="1955400" y="1674636"/>
                  <a:pt x="1862912" y="1674636"/>
                </a:cubicBezTo>
                <a:lnTo>
                  <a:pt x="167464" y="1674636"/>
                </a:lnTo>
                <a:cubicBezTo>
                  <a:pt x="74976" y="1674636"/>
                  <a:pt x="0" y="1599660"/>
                  <a:pt x="0" y="1507172"/>
                </a:cubicBezTo>
                <a:lnTo>
                  <a:pt x="0" y="167464"/>
                </a:lnTo>
                <a:close/>
              </a:path>
            </a:pathLst>
          </a:custGeom>
          <a:solidFill>
            <a:srgbClr val="FFFFFF">
              <a:alpha val="90000"/>
            </a:srgbClr>
          </a:solidFill>
          <a:ln>
            <a:solidFill>
              <a:srgbClr val="FF0000"/>
            </a:solidFill>
          </a:ln>
        </p:spPr>
        <p:style>
          <a:lnRef idx="1">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62363" tIns="162363" rIns="162363" bIns="521214"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smtClean="0">
                <a:solidFill>
                  <a:srgbClr val="1C1C1C"/>
                </a:solidFill>
              </a:rPr>
              <a:t>单击此处添加文本</a:t>
            </a:r>
            <a:endParaRPr lang="zh-CN" altLang="en-US" sz="1400" kern="1200" dirty="0">
              <a:solidFill>
                <a:srgbClr val="1C1C1C"/>
              </a:solidFill>
            </a:endParaRPr>
          </a:p>
          <a:p>
            <a:pPr marL="114300" lvl="1" indent="-114300" algn="l" defTabSz="622300">
              <a:lnSpc>
                <a:spcPct val="90000"/>
              </a:lnSpc>
              <a:spcBef>
                <a:spcPct val="0"/>
              </a:spcBef>
              <a:spcAft>
                <a:spcPct val="15000"/>
              </a:spcAft>
              <a:buChar char="••"/>
            </a:pPr>
            <a:r>
              <a:rPr lang="zh-CN" altLang="en-US" sz="1400" kern="1200" dirty="0" smtClean="0">
                <a:solidFill>
                  <a:srgbClr val="1C1C1C"/>
                </a:solidFill>
              </a:rPr>
              <a:t>单击此处添加文本</a:t>
            </a:r>
            <a:endParaRPr lang="zh-CN" altLang="en-US" sz="1400" kern="1200" dirty="0">
              <a:solidFill>
                <a:srgbClr val="1C1C1C"/>
              </a:solidFill>
            </a:endParaRPr>
          </a:p>
          <a:p>
            <a:pPr marL="114300" lvl="1" indent="-114300" algn="l" defTabSz="622300">
              <a:lnSpc>
                <a:spcPct val="90000"/>
              </a:lnSpc>
              <a:spcBef>
                <a:spcPct val="0"/>
              </a:spcBef>
              <a:spcAft>
                <a:spcPct val="15000"/>
              </a:spcAft>
              <a:buChar char="••"/>
            </a:pPr>
            <a:r>
              <a:rPr lang="zh-CN" altLang="en-US" sz="1400" kern="1200" smtClean="0">
                <a:solidFill>
                  <a:srgbClr val="1C1C1C"/>
                </a:solidFill>
              </a:rPr>
              <a:t>单击此处添加文本</a:t>
            </a:r>
            <a:endParaRPr lang="zh-CN" altLang="en-US" sz="1400" kern="1200" dirty="0">
              <a:solidFill>
                <a:srgbClr val="1C1C1C"/>
              </a:solidFill>
            </a:endParaRPr>
          </a:p>
        </p:txBody>
      </p:sp>
      <p:sp>
        <p:nvSpPr>
          <p:cNvPr id="4" name="形状 3"/>
          <p:cNvSpPr/>
          <p:nvPr/>
        </p:nvSpPr>
        <p:spPr>
          <a:xfrm>
            <a:off x="2067079" y="2518405"/>
            <a:ext cx="2147504" cy="1932754"/>
          </a:xfrm>
          <a:prstGeom prst="leftCircularArrow">
            <a:avLst>
              <a:gd name="adj1" fmla="val 2731"/>
              <a:gd name="adj2" fmla="val 332723"/>
              <a:gd name="adj3" fmla="val 2108234"/>
              <a:gd name="adj4" fmla="val 9024489"/>
              <a:gd name="adj5" fmla="val 3186"/>
            </a:avLst>
          </a:prstGeom>
          <a:solidFill>
            <a:srgbClr val="FF0000"/>
          </a:solidFill>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sp>
        <p:nvSpPr>
          <p:cNvPr id="5" name="任意多边形 4"/>
          <p:cNvSpPr/>
          <p:nvPr/>
        </p:nvSpPr>
        <p:spPr>
          <a:xfrm>
            <a:off x="1359988" y="3287832"/>
            <a:ext cx="1804779" cy="645931"/>
          </a:xfrm>
          <a:custGeom>
            <a:avLst/>
            <a:gdLst>
              <a:gd name="connsiteX0" fmla="*/ 0 w 1804779"/>
              <a:gd name="connsiteY0" fmla="*/ 71770 h 717701"/>
              <a:gd name="connsiteX1" fmla="*/ 71770 w 1804779"/>
              <a:gd name="connsiteY1" fmla="*/ 0 h 717701"/>
              <a:gd name="connsiteX2" fmla="*/ 1733009 w 1804779"/>
              <a:gd name="connsiteY2" fmla="*/ 0 h 717701"/>
              <a:gd name="connsiteX3" fmla="*/ 1804779 w 1804779"/>
              <a:gd name="connsiteY3" fmla="*/ 71770 h 717701"/>
              <a:gd name="connsiteX4" fmla="*/ 1804779 w 1804779"/>
              <a:gd name="connsiteY4" fmla="*/ 645931 h 717701"/>
              <a:gd name="connsiteX5" fmla="*/ 1733009 w 1804779"/>
              <a:gd name="connsiteY5" fmla="*/ 717701 h 717701"/>
              <a:gd name="connsiteX6" fmla="*/ 71770 w 1804779"/>
              <a:gd name="connsiteY6" fmla="*/ 717701 h 717701"/>
              <a:gd name="connsiteX7" fmla="*/ 0 w 1804779"/>
              <a:gd name="connsiteY7" fmla="*/ 645931 h 717701"/>
              <a:gd name="connsiteX8" fmla="*/ 0 w 1804779"/>
              <a:gd name="connsiteY8" fmla="*/ 71770 h 717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779" h="717701">
                <a:moveTo>
                  <a:pt x="0" y="71770"/>
                </a:moveTo>
                <a:cubicBezTo>
                  <a:pt x="0" y="32133"/>
                  <a:pt x="32133" y="0"/>
                  <a:pt x="71770" y="0"/>
                </a:cubicBezTo>
                <a:lnTo>
                  <a:pt x="1733009" y="0"/>
                </a:lnTo>
                <a:cubicBezTo>
                  <a:pt x="1772646" y="0"/>
                  <a:pt x="1804779" y="32133"/>
                  <a:pt x="1804779" y="71770"/>
                </a:cubicBezTo>
                <a:lnTo>
                  <a:pt x="1804779" y="645931"/>
                </a:lnTo>
                <a:cubicBezTo>
                  <a:pt x="1804779" y="685568"/>
                  <a:pt x="1772646" y="717701"/>
                  <a:pt x="1733009" y="717701"/>
                </a:cubicBezTo>
                <a:lnTo>
                  <a:pt x="71770" y="717701"/>
                </a:lnTo>
                <a:cubicBezTo>
                  <a:pt x="32133" y="717701"/>
                  <a:pt x="0" y="685568"/>
                  <a:pt x="0" y="645931"/>
                </a:cubicBezTo>
                <a:lnTo>
                  <a:pt x="0" y="7177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66741" tIns="51501" rIns="66741" bIns="51501" numCol="1" spcCol="1270" anchor="ctr" anchorCtr="0">
            <a:noAutofit/>
          </a:bodyPr>
          <a:lstStyle/>
          <a:p>
            <a:pPr lvl="0" algn="ctr" defTabSz="1066800" rtl="0">
              <a:lnSpc>
                <a:spcPct val="90000"/>
              </a:lnSpc>
              <a:spcBef>
                <a:spcPct val="0"/>
              </a:spcBef>
              <a:spcAft>
                <a:spcPct val="35000"/>
              </a:spcAft>
            </a:pPr>
            <a:r>
              <a:rPr lang="zh-CN" altLang="en-US" sz="2400" kern="1200" dirty="0" smtClean="0">
                <a:solidFill>
                  <a:srgbClr val="FFFFFF"/>
                </a:solidFill>
              </a:rPr>
              <a:t>标题</a:t>
            </a:r>
            <a:endParaRPr lang="zh-CN" altLang="en-US" sz="2400" kern="1200" dirty="0">
              <a:solidFill>
                <a:srgbClr val="FFFFFF"/>
              </a:solidFill>
            </a:endParaRPr>
          </a:p>
        </p:txBody>
      </p:sp>
      <p:sp>
        <p:nvSpPr>
          <p:cNvPr id="6" name="任意多边形 5"/>
          <p:cNvSpPr/>
          <p:nvPr/>
        </p:nvSpPr>
        <p:spPr>
          <a:xfrm>
            <a:off x="3444013" y="2103624"/>
            <a:ext cx="2030376" cy="1507172"/>
          </a:xfrm>
          <a:custGeom>
            <a:avLst/>
            <a:gdLst>
              <a:gd name="connsiteX0" fmla="*/ 0 w 2030376"/>
              <a:gd name="connsiteY0" fmla="*/ 167464 h 1674636"/>
              <a:gd name="connsiteX1" fmla="*/ 167464 w 2030376"/>
              <a:gd name="connsiteY1" fmla="*/ 0 h 1674636"/>
              <a:gd name="connsiteX2" fmla="*/ 1862912 w 2030376"/>
              <a:gd name="connsiteY2" fmla="*/ 0 h 1674636"/>
              <a:gd name="connsiteX3" fmla="*/ 2030376 w 2030376"/>
              <a:gd name="connsiteY3" fmla="*/ 167464 h 1674636"/>
              <a:gd name="connsiteX4" fmla="*/ 2030376 w 2030376"/>
              <a:gd name="connsiteY4" fmla="*/ 1507172 h 1674636"/>
              <a:gd name="connsiteX5" fmla="*/ 1862912 w 2030376"/>
              <a:gd name="connsiteY5" fmla="*/ 1674636 h 1674636"/>
              <a:gd name="connsiteX6" fmla="*/ 167464 w 2030376"/>
              <a:gd name="connsiteY6" fmla="*/ 1674636 h 1674636"/>
              <a:gd name="connsiteX7" fmla="*/ 0 w 2030376"/>
              <a:gd name="connsiteY7" fmla="*/ 1507172 h 1674636"/>
              <a:gd name="connsiteX8" fmla="*/ 0 w 2030376"/>
              <a:gd name="connsiteY8" fmla="*/ 167464 h 167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0376" h="1674636">
                <a:moveTo>
                  <a:pt x="0" y="167464"/>
                </a:moveTo>
                <a:cubicBezTo>
                  <a:pt x="0" y="74976"/>
                  <a:pt x="74976" y="0"/>
                  <a:pt x="167464" y="0"/>
                </a:cubicBezTo>
                <a:lnTo>
                  <a:pt x="1862912" y="0"/>
                </a:lnTo>
                <a:cubicBezTo>
                  <a:pt x="1955400" y="0"/>
                  <a:pt x="2030376" y="74976"/>
                  <a:pt x="2030376" y="167464"/>
                </a:cubicBezTo>
                <a:lnTo>
                  <a:pt x="2030376" y="1507172"/>
                </a:lnTo>
                <a:cubicBezTo>
                  <a:pt x="2030376" y="1599660"/>
                  <a:pt x="1955400" y="1674636"/>
                  <a:pt x="1862912" y="1674636"/>
                </a:cubicBezTo>
                <a:lnTo>
                  <a:pt x="167464" y="1674636"/>
                </a:lnTo>
                <a:cubicBezTo>
                  <a:pt x="74976" y="1674636"/>
                  <a:pt x="0" y="1599660"/>
                  <a:pt x="0" y="1507172"/>
                </a:cubicBezTo>
                <a:lnTo>
                  <a:pt x="0" y="167464"/>
                </a:lnTo>
                <a:close/>
              </a:path>
            </a:pathLst>
          </a:custGeom>
          <a:solidFill>
            <a:srgbClr val="FFFFFF">
              <a:alpha val="90000"/>
            </a:srgbClr>
          </a:solidFill>
          <a:ln>
            <a:solidFill>
              <a:srgbClr val="FF0000"/>
            </a:solidFill>
          </a:ln>
        </p:spPr>
        <p:style>
          <a:lnRef idx="1">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62363" tIns="521214" rIns="162363" bIns="162363"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smtClean="0">
                <a:solidFill>
                  <a:srgbClr val="1C1C1C"/>
                </a:solidFill>
              </a:rPr>
              <a:t>单击此处添加文本</a:t>
            </a:r>
            <a:endParaRPr lang="zh-CN" altLang="en-US" sz="1400" kern="1200" dirty="0">
              <a:solidFill>
                <a:srgbClr val="1C1C1C"/>
              </a:solidFill>
            </a:endParaRPr>
          </a:p>
          <a:p>
            <a:pPr marL="114300" lvl="1" indent="-114300" algn="l" defTabSz="622300">
              <a:lnSpc>
                <a:spcPct val="90000"/>
              </a:lnSpc>
              <a:spcBef>
                <a:spcPct val="0"/>
              </a:spcBef>
              <a:spcAft>
                <a:spcPct val="15000"/>
              </a:spcAft>
              <a:buChar char="••"/>
            </a:pPr>
            <a:r>
              <a:rPr lang="zh-CN" altLang="en-US" sz="1400" kern="1200" dirty="0" smtClean="0">
                <a:solidFill>
                  <a:srgbClr val="1C1C1C"/>
                </a:solidFill>
              </a:rPr>
              <a:t>单击此处添加文本</a:t>
            </a:r>
            <a:endParaRPr lang="zh-CN" altLang="en-US" sz="1400" kern="1200" dirty="0">
              <a:solidFill>
                <a:srgbClr val="1C1C1C"/>
              </a:solidFill>
            </a:endParaRPr>
          </a:p>
          <a:p>
            <a:pPr marL="114300" lvl="1" indent="-114300" algn="l" defTabSz="622300">
              <a:lnSpc>
                <a:spcPct val="90000"/>
              </a:lnSpc>
              <a:spcBef>
                <a:spcPct val="0"/>
              </a:spcBef>
              <a:spcAft>
                <a:spcPct val="15000"/>
              </a:spcAft>
              <a:buChar char="••"/>
            </a:pPr>
            <a:r>
              <a:rPr lang="zh-CN" altLang="en-US" sz="1400" kern="1200" smtClean="0">
                <a:solidFill>
                  <a:srgbClr val="1C1C1C"/>
                </a:solidFill>
              </a:rPr>
              <a:t>单击此处添加文本</a:t>
            </a:r>
            <a:endParaRPr lang="zh-CN" altLang="en-US" sz="1400" kern="1200" dirty="0">
              <a:solidFill>
                <a:srgbClr val="1C1C1C"/>
              </a:solidFill>
            </a:endParaRPr>
          </a:p>
        </p:txBody>
      </p:sp>
      <p:sp>
        <p:nvSpPr>
          <p:cNvPr id="7" name="环形箭头 6"/>
          <p:cNvSpPr/>
          <p:nvPr/>
        </p:nvSpPr>
        <p:spPr>
          <a:xfrm>
            <a:off x="4585382" y="1204167"/>
            <a:ext cx="2406941" cy="2166247"/>
          </a:xfrm>
          <a:prstGeom prst="circularArrow">
            <a:avLst>
              <a:gd name="adj1" fmla="val 2436"/>
              <a:gd name="adj2" fmla="val 294837"/>
              <a:gd name="adj3" fmla="val 19529653"/>
              <a:gd name="adj4" fmla="val 12575511"/>
              <a:gd name="adj5" fmla="val 2842"/>
            </a:avLst>
          </a:prstGeom>
          <a:solidFill>
            <a:srgbClr val="FF0000"/>
          </a:solidFill>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sp>
        <p:nvSpPr>
          <p:cNvPr id="8" name="任意多边形 7"/>
          <p:cNvSpPr/>
          <p:nvPr/>
        </p:nvSpPr>
        <p:spPr>
          <a:xfrm>
            <a:off x="3895209" y="1780659"/>
            <a:ext cx="1804779" cy="645931"/>
          </a:xfrm>
          <a:custGeom>
            <a:avLst/>
            <a:gdLst>
              <a:gd name="connsiteX0" fmla="*/ 0 w 1804779"/>
              <a:gd name="connsiteY0" fmla="*/ 71770 h 717701"/>
              <a:gd name="connsiteX1" fmla="*/ 71770 w 1804779"/>
              <a:gd name="connsiteY1" fmla="*/ 0 h 717701"/>
              <a:gd name="connsiteX2" fmla="*/ 1733009 w 1804779"/>
              <a:gd name="connsiteY2" fmla="*/ 0 h 717701"/>
              <a:gd name="connsiteX3" fmla="*/ 1804779 w 1804779"/>
              <a:gd name="connsiteY3" fmla="*/ 71770 h 717701"/>
              <a:gd name="connsiteX4" fmla="*/ 1804779 w 1804779"/>
              <a:gd name="connsiteY4" fmla="*/ 645931 h 717701"/>
              <a:gd name="connsiteX5" fmla="*/ 1733009 w 1804779"/>
              <a:gd name="connsiteY5" fmla="*/ 717701 h 717701"/>
              <a:gd name="connsiteX6" fmla="*/ 71770 w 1804779"/>
              <a:gd name="connsiteY6" fmla="*/ 717701 h 717701"/>
              <a:gd name="connsiteX7" fmla="*/ 0 w 1804779"/>
              <a:gd name="connsiteY7" fmla="*/ 645931 h 717701"/>
              <a:gd name="connsiteX8" fmla="*/ 0 w 1804779"/>
              <a:gd name="connsiteY8" fmla="*/ 71770 h 717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779" h="717701">
                <a:moveTo>
                  <a:pt x="0" y="71770"/>
                </a:moveTo>
                <a:cubicBezTo>
                  <a:pt x="0" y="32133"/>
                  <a:pt x="32133" y="0"/>
                  <a:pt x="71770" y="0"/>
                </a:cubicBezTo>
                <a:lnTo>
                  <a:pt x="1733009" y="0"/>
                </a:lnTo>
                <a:cubicBezTo>
                  <a:pt x="1772646" y="0"/>
                  <a:pt x="1804779" y="32133"/>
                  <a:pt x="1804779" y="71770"/>
                </a:cubicBezTo>
                <a:lnTo>
                  <a:pt x="1804779" y="645931"/>
                </a:lnTo>
                <a:cubicBezTo>
                  <a:pt x="1804779" y="685568"/>
                  <a:pt x="1772646" y="717701"/>
                  <a:pt x="1733009" y="717701"/>
                </a:cubicBezTo>
                <a:lnTo>
                  <a:pt x="71770" y="717701"/>
                </a:lnTo>
                <a:cubicBezTo>
                  <a:pt x="32133" y="717701"/>
                  <a:pt x="0" y="685568"/>
                  <a:pt x="0" y="645931"/>
                </a:cubicBezTo>
                <a:lnTo>
                  <a:pt x="0" y="7177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66741" tIns="51501" rIns="66741" bIns="51501" numCol="1" spcCol="1270" anchor="ctr" anchorCtr="0">
            <a:noAutofit/>
          </a:bodyPr>
          <a:lstStyle/>
          <a:p>
            <a:pPr lvl="0" algn="ctr" defTabSz="1066800" rtl="0">
              <a:lnSpc>
                <a:spcPct val="90000"/>
              </a:lnSpc>
              <a:spcBef>
                <a:spcPct val="0"/>
              </a:spcBef>
              <a:spcAft>
                <a:spcPct val="35000"/>
              </a:spcAft>
            </a:pPr>
            <a:r>
              <a:rPr lang="zh-CN" altLang="en-US" sz="2400" kern="1200" dirty="0" smtClean="0">
                <a:solidFill>
                  <a:srgbClr val="FFFFFF"/>
                </a:solidFill>
              </a:rPr>
              <a:t>标题</a:t>
            </a:r>
            <a:endParaRPr lang="zh-CN" altLang="en-US" sz="2400" kern="1200" dirty="0">
              <a:solidFill>
                <a:srgbClr val="FFFFFF"/>
              </a:solidFill>
            </a:endParaRPr>
          </a:p>
        </p:txBody>
      </p:sp>
      <p:sp>
        <p:nvSpPr>
          <p:cNvPr id="9" name="任意多边形 8"/>
          <p:cNvSpPr/>
          <p:nvPr/>
        </p:nvSpPr>
        <p:spPr>
          <a:xfrm>
            <a:off x="5979235" y="2103624"/>
            <a:ext cx="2030376" cy="1507172"/>
          </a:xfrm>
          <a:custGeom>
            <a:avLst/>
            <a:gdLst>
              <a:gd name="connsiteX0" fmla="*/ 0 w 2030376"/>
              <a:gd name="connsiteY0" fmla="*/ 167464 h 1674636"/>
              <a:gd name="connsiteX1" fmla="*/ 167464 w 2030376"/>
              <a:gd name="connsiteY1" fmla="*/ 0 h 1674636"/>
              <a:gd name="connsiteX2" fmla="*/ 1862912 w 2030376"/>
              <a:gd name="connsiteY2" fmla="*/ 0 h 1674636"/>
              <a:gd name="connsiteX3" fmla="*/ 2030376 w 2030376"/>
              <a:gd name="connsiteY3" fmla="*/ 167464 h 1674636"/>
              <a:gd name="connsiteX4" fmla="*/ 2030376 w 2030376"/>
              <a:gd name="connsiteY4" fmla="*/ 1507172 h 1674636"/>
              <a:gd name="connsiteX5" fmla="*/ 1862912 w 2030376"/>
              <a:gd name="connsiteY5" fmla="*/ 1674636 h 1674636"/>
              <a:gd name="connsiteX6" fmla="*/ 167464 w 2030376"/>
              <a:gd name="connsiteY6" fmla="*/ 1674636 h 1674636"/>
              <a:gd name="connsiteX7" fmla="*/ 0 w 2030376"/>
              <a:gd name="connsiteY7" fmla="*/ 1507172 h 1674636"/>
              <a:gd name="connsiteX8" fmla="*/ 0 w 2030376"/>
              <a:gd name="connsiteY8" fmla="*/ 167464 h 1674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0376" h="1674636">
                <a:moveTo>
                  <a:pt x="0" y="167464"/>
                </a:moveTo>
                <a:cubicBezTo>
                  <a:pt x="0" y="74976"/>
                  <a:pt x="74976" y="0"/>
                  <a:pt x="167464" y="0"/>
                </a:cubicBezTo>
                <a:lnTo>
                  <a:pt x="1862912" y="0"/>
                </a:lnTo>
                <a:cubicBezTo>
                  <a:pt x="1955400" y="0"/>
                  <a:pt x="2030376" y="74976"/>
                  <a:pt x="2030376" y="167464"/>
                </a:cubicBezTo>
                <a:lnTo>
                  <a:pt x="2030376" y="1507172"/>
                </a:lnTo>
                <a:cubicBezTo>
                  <a:pt x="2030376" y="1599660"/>
                  <a:pt x="1955400" y="1674636"/>
                  <a:pt x="1862912" y="1674636"/>
                </a:cubicBezTo>
                <a:lnTo>
                  <a:pt x="167464" y="1674636"/>
                </a:lnTo>
                <a:cubicBezTo>
                  <a:pt x="74976" y="1674636"/>
                  <a:pt x="0" y="1599660"/>
                  <a:pt x="0" y="1507172"/>
                </a:cubicBezTo>
                <a:lnTo>
                  <a:pt x="0" y="167464"/>
                </a:lnTo>
                <a:close/>
              </a:path>
            </a:pathLst>
          </a:custGeom>
          <a:solidFill>
            <a:srgbClr val="FFFFFF">
              <a:alpha val="90000"/>
            </a:srgbClr>
          </a:solidFill>
          <a:ln>
            <a:solidFill>
              <a:srgbClr val="FF0000"/>
            </a:solidFill>
          </a:ln>
        </p:spPr>
        <p:style>
          <a:lnRef idx="1">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62363" tIns="162363" rIns="162363" bIns="521214"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smtClean="0">
                <a:solidFill>
                  <a:srgbClr val="1C1C1C"/>
                </a:solidFill>
              </a:rPr>
              <a:t>单击此处添加文本</a:t>
            </a:r>
            <a:endParaRPr lang="zh-CN" altLang="en-US" sz="1400" kern="1200" dirty="0">
              <a:solidFill>
                <a:srgbClr val="1C1C1C"/>
              </a:solidFill>
            </a:endParaRPr>
          </a:p>
          <a:p>
            <a:pPr marL="114300" lvl="1" indent="-114300" algn="l" defTabSz="622300">
              <a:lnSpc>
                <a:spcPct val="90000"/>
              </a:lnSpc>
              <a:spcBef>
                <a:spcPct val="0"/>
              </a:spcBef>
              <a:spcAft>
                <a:spcPct val="15000"/>
              </a:spcAft>
              <a:buChar char="••"/>
            </a:pPr>
            <a:r>
              <a:rPr lang="zh-CN" altLang="en-US" sz="1400" kern="1200" dirty="0" smtClean="0">
                <a:solidFill>
                  <a:srgbClr val="1C1C1C"/>
                </a:solidFill>
              </a:rPr>
              <a:t>单击此处添加文本</a:t>
            </a:r>
            <a:endParaRPr lang="zh-CN" altLang="en-US" sz="1400" kern="1200" dirty="0">
              <a:solidFill>
                <a:srgbClr val="1C1C1C"/>
              </a:solidFill>
            </a:endParaRPr>
          </a:p>
          <a:p>
            <a:pPr marL="114300" lvl="1" indent="-114300" algn="l" defTabSz="622300">
              <a:lnSpc>
                <a:spcPct val="90000"/>
              </a:lnSpc>
              <a:spcBef>
                <a:spcPct val="0"/>
              </a:spcBef>
              <a:spcAft>
                <a:spcPct val="15000"/>
              </a:spcAft>
              <a:buChar char="••"/>
            </a:pPr>
            <a:r>
              <a:rPr lang="zh-CN" altLang="en-US" sz="1400" kern="1200" dirty="0" smtClean="0">
                <a:solidFill>
                  <a:srgbClr val="1C1C1C"/>
                </a:solidFill>
              </a:rPr>
              <a:t>单击此处添加文本</a:t>
            </a:r>
            <a:endParaRPr lang="zh-CN" altLang="en-US" sz="1400" kern="1200" dirty="0">
              <a:solidFill>
                <a:srgbClr val="1C1C1C"/>
              </a:solidFill>
            </a:endParaRPr>
          </a:p>
        </p:txBody>
      </p:sp>
      <p:sp>
        <p:nvSpPr>
          <p:cNvPr id="10" name="任意多边形 9"/>
          <p:cNvSpPr/>
          <p:nvPr/>
        </p:nvSpPr>
        <p:spPr>
          <a:xfrm>
            <a:off x="6430431" y="3287832"/>
            <a:ext cx="1804779" cy="645931"/>
          </a:xfrm>
          <a:custGeom>
            <a:avLst/>
            <a:gdLst>
              <a:gd name="connsiteX0" fmla="*/ 0 w 1804779"/>
              <a:gd name="connsiteY0" fmla="*/ 71770 h 717701"/>
              <a:gd name="connsiteX1" fmla="*/ 71770 w 1804779"/>
              <a:gd name="connsiteY1" fmla="*/ 0 h 717701"/>
              <a:gd name="connsiteX2" fmla="*/ 1733009 w 1804779"/>
              <a:gd name="connsiteY2" fmla="*/ 0 h 717701"/>
              <a:gd name="connsiteX3" fmla="*/ 1804779 w 1804779"/>
              <a:gd name="connsiteY3" fmla="*/ 71770 h 717701"/>
              <a:gd name="connsiteX4" fmla="*/ 1804779 w 1804779"/>
              <a:gd name="connsiteY4" fmla="*/ 645931 h 717701"/>
              <a:gd name="connsiteX5" fmla="*/ 1733009 w 1804779"/>
              <a:gd name="connsiteY5" fmla="*/ 717701 h 717701"/>
              <a:gd name="connsiteX6" fmla="*/ 71770 w 1804779"/>
              <a:gd name="connsiteY6" fmla="*/ 717701 h 717701"/>
              <a:gd name="connsiteX7" fmla="*/ 0 w 1804779"/>
              <a:gd name="connsiteY7" fmla="*/ 645931 h 717701"/>
              <a:gd name="connsiteX8" fmla="*/ 0 w 1804779"/>
              <a:gd name="connsiteY8" fmla="*/ 71770 h 717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4779" h="717701">
                <a:moveTo>
                  <a:pt x="0" y="71770"/>
                </a:moveTo>
                <a:cubicBezTo>
                  <a:pt x="0" y="32133"/>
                  <a:pt x="32133" y="0"/>
                  <a:pt x="71770" y="0"/>
                </a:cubicBezTo>
                <a:lnTo>
                  <a:pt x="1733009" y="0"/>
                </a:lnTo>
                <a:cubicBezTo>
                  <a:pt x="1772646" y="0"/>
                  <a:pt x="1804779" y="32133"/>
                  <a:pt x="1804779" y="71770"/>
                </a:cubicBezTo>
                <a:lnTo>
                  <a:pt x="1804779" y="645931"/>
                </a:lnTo>
                <a:cubicBezTo>
                  <a:pt x="1804779" y="685568"/>
                  <a:pt x="1772646" y="717701"/>
                  <a:pt x="1733009" y="717701"/>
                </a:cubicBezTo>
                <a:lnTo>
                  <a:pt x="71770" y="717701"/>
                </a:lnTo>
                <a:cubicBezTo>
                  <a:pt x="32133" y="717701"/>
                  <a:pt x="0" y="685568"/>
                  <a:pt x="0" y="645931"/>
                </a:cubicBezTo>
                <a:lnTo>
                  <a:pt x="0" y="7177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66741" tIns="51501" rIns="66741" bIns="51501" numCol="1" spcCol="1270" anchor="ctr" anchorCtr="0">
            <a:noAutofit/>
          </a:bodyPr>
          <a:lstStyle/>
          <a:p>
            <a:pPr lvl="0" algn="ctr" defTabSz="1066800" rtl="0">
              <a:lnSpc>
                <a:spcPct val="90000"/>
              </a:lnSpc>
              <a:spcBef>
                <a:spcPct val="0"/>
              </a:spcBef>
              <a:spcAft>
                <a:spcPct val="35000"/>
              </a:spcAft>
            </a:pPr>
            <a:r>
              <a:rPr lang="zh-CN" altLang="en-US" sz="2400" kern="1200" dirty="0" smtClean="0">
                <a:solidFill>
                  <a:srgbClr val="FFFFFF"/>
                </a:solidFill>
              </a:rPr>
              <a:t>标题</a:t>
            </a:r>
            <a:endParaRPr lang="zh-CN" altLang="en-US" sz="2400" kern="1200" dirty="0">
              <a:solidFill>
                <a:srgbClr val="FFFFFF"/>
              </a:solidFill>
            </a:endParaRPr>
          </a:p>
        </p:txBody>
      </p:sp>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extLst>
      <p:ext uri="{BB962C8B-B14F-4D97-AF65-F5344CB8AC3E}">
        <p14:creationId xmlns:p14="http://schemas.microsoft.com/office/powerpoint/2010/main" val="4127647123"/>
      </p:ext>
    </p:extLst>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3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3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6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6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8" grpId="0" animBg="1"/>
      <p:bldP spid="9" grpId="0" animBg="1"/>
      <p:bldP spid="10" grpId="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33" name="Group 2"/>
          <p:cNvGrpSpPr>
            <a:grpSpLocks/>
          </p:cNvGrpSpPr>
          <p:nvPr/>
        </p:nvGrpSpPr>
        <p:grpSpPr bwMode="auto">
          <a:xfrm>
            <a:off x="1103081" y="1991332"/>
            <a:ext cx="1250950" cy="2358899"/>
            <a:chOff x="0" y="0"/>
            <a:chExt cx="1249808" cy="3178902"/>
          </a:xfrm>
        </p:grpSpPr>
        <p:sp>
          <p:nvSpPr>
            <p:cNvPr id="34" name="圆角矩形 4"/>
            <p:cNvSpPr>
              <a:spLocks noChangeArrowheads="1"/>
            </p:cNvSpPr>
            <p:nvPr/>
          </p:nvSpPr>
          <p:spPr bwMode="auto">
            <a:xfrm>
              <a:off x="0" y="0"/>
              <a:ext cx="1249808" cy="3068037"/>
            </a:xfrm>
            <a:prstGeom prst="roundRect">
              <a:avLst>
                <a:gd name="adj" fmla="val 50000"/>
              </a:avLst>
            </a:pr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sz="1600">
                <a:solidFill>
                  <a:srgbClr val="FFFFFF"/>
                </a:solidFill>
                <a:latin typeface="Calibri" pitchFamily="34" charset="0"/>
                <a:sym typeface="Calibri" pitchFamily="34" charset="0"/>
              </a:endParaRPr>
            </a:p>
          </p:txBody>
        </p:sp>
        <p:sp>
          <p:nvSpPr>
            <p:cNvPr id="36" name="椭圆 6"/>
            <p:cNvSpPr>
              <a:spLocks noChangeArrowheads="1"/>
            </p:cNvSpPr>
            <p:nvPr/>
          </p:nvSpPr>
          <p:spPr bwMode="auto">
            <a:xfrm>
              <a:off x="63442" y="101580"/>
              <a:ext cx="1122924" cy="1120556"/>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zh-CN" altLang="en-US" sz="1600" b="0" dirty="0" smtClean="0">
                  <a:solidFill>
                    <a:srgbClr val="000000"/>
                  </a:solidFill>
                  <a:latin typeface="Calibri" pitchFamily="34" charset="0"/>
                  <a:sym typeface="Calibri" pitchFamily="34" charset="0"/>
                </a:rPr>
                <a:t>添加</a:t>
              </a:r>
              <a:endParaRPr lang="en-US" altLang="zh-CN" sz="1600" b="0" dirty="0" smtClean="0">
                <a:solidFill>
                  <a:srgbClr val="000000"/>
                </a:solidFill>
                <a:latin typeface="Calibri" pitchFamily="34" charset="0"/>
                <a:sym typeface="Calibri" pitchFamily="34" charset="0"/>
              </a:endParaRPr>
            </a:p>
            <a:p>
              <a:pPr algn="ctr"/>
              <a:r>
                <a:rPr lang="zh-CN" altLang="en-US" sz="1600" b="0" dirty="0" smtClean="0">
                  <a:solidFill>
                    <a:srgbClr val="000000"/>
                  </a:solidFill>
                  <a:latin typeface="Calibri" pitchFamily="34" charset="0"/>
                  <a:sym typeface="Calibri" pitchFamily="34" charset="0"/>
                </a:rPr>
                <a:t>文字</a:t>
              </a:r>
              <a:endParaRPr lang="zh-CN" altLang="en-US" sz="1600" b="0" dirty="0">
                <a:solidFill>
                  <a:srgbClr val="000000"/>
                </a:solidFill>
                <a:latin typeface="Calibri" pitchFamily="34" charset="0"/>
                <a:sym typeface="Calibri" pitchFamily="34" charset="0"/>
              </a:endParaRPr>
            </a:p>
          </p:txBody>
        </p:sp>
        <p:sp>
          <p:nvSpPr>
            <p:cNvPr id="37" name="TextBox 7"/>
            <p:cNvSpPr>
              <a:spLocks noChangeArrowheads="1"/>
            </p:cNvSpPr>
            <p:nvPr/>
          </p:nvSpPr>
          <p:spPr bwMode="auto">
            <a:xfrm>
              <a:off x="351948" y="2639705"/>
              <a:ext cx="545912" cy="539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algn="ctr"/>
              <a:r>
                <a:rPr lang="en-US" altLang="zh-CN" sz="2000" b="0">
                  <a:solidFill>
                    <a:schemeClr val="bg1"/>
                  </a:solidFill>
                  <a:latin typeface="Calibri" pitchFamily="34" charset="0"/>
                  <a:sym typeface="Calibri" pitchFamily="34" charset="0"/>
                </a:rPr>
                <a:t>1</a:t>
              </a:r>
              <a:endParaRPr lang="zh-CN" altLang="en-US" sz="2000" b="0">
                <a:solidFill>
                  <a:schemeClr val="bg1"/>
                </a:solidFill>
                <a:latin typeface="Calibri" pitchFamily="34" charset="0"/>
                <a:sym typeface="Calibri" pitchFamily="34" charset="0"/>
              </a:endParaRPr>
            </a:p>
          </p:txBody>
        </p:sp>
        <p:sp>
          <p:nvSpPr>
            <p:cNvPr id="38" name="TextBox 8"/>
            <p:cNvSpPr>
              <a:spLocks noChangeArrowheads="1"/>
            </p:cNvSpPr>
            <p:nvPr/>
          </p:nvSpPr>
          <p:spPr bwMode="auto">
            <a:xfrm>
              <a:off x="63442" y="1493294"/>
              <a:ext cx="1122924" cy="124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wrap="square">
              <a:spAutoFit/>
            </a:bodyPr>
            <a:lstStyle/>
            <a:p>
              <a:pPr algn="ctr"/>
              <a:r>
                <a:rPr lang="zh-CN" altLang="en-US" b="0" dirty="0" smtClean="0">
                  <a:solidFill>
                    <a:schemeClr val="bg1"/>
                  </a:solidFill>
                  <a:latin typeface="微软雅黑" pitchFamily="34" charset="-122"/>
                  <a:ea typeface="微软雅黑" pitchFamily="34" charset="-122"/>
                  <a:sym typeface="微软雅黑" pitchFamily="34" charset="-122"/>
                </a:rPr>
                <a:t>文字内容</a:t>
              </a:r>
              <a:r>
                <a:rPr lang="zh-CN" altLang="en-US" b="0" dirty="0">
                  <a:solidFill>
                    <a:schemeClr val="bg1"/>
                  </a:solidFill>
                  <a:latin typeface="微软雅黑" pitchFamily="34" charset="-122"/>
                  <a:ea typeface="微软雅黑" pitchFamily="34" charset="-122"/>
                  <a:sym typeface="微软雅黑" pitchFamily="34" charset="-122"/>
                </a:rPr>
                <a:t>文字</a:t>
              </a:r>
              <a:r>
                <a:rPr lang="zh-CN" altLang="en-US" b="0" dirty="0" smtClean="0">
                  <a:solidFill>
                    <a:schemeClr val="bg1"/>
                  </a:solidFill>
                  <a:latin typeface="微软雅黑" pitchFamily="34" charset="-122"/>
                  <a:ea typeface="微软雅黑" pitchFamily="34" charset="-122"/>
                  <a:sym typeface="微软雅黑" pitchFamily="34" charset="-122"/>
                </a:rPr>
                <a:t>内容</a:t>
              </a:r>
              <a:r>
                <a:rPr lang="zh-CN" altLang="en-US" b="0" dirty="0">
                  <a:solidFill>
                    <a:schemeClr val="bg1"/>
                  </a:solidFill>
                  <a:latin typeface="微软雅黑" pitchFamily="34" charset="-122"/>
                  <a:ea typeface="微软雅黑" pitchFamily="34" charset="-122"/>
                  <a:sym typeface="微软雅黑" pitchFamily="34" charset="-122"/>
                </a:rPr>
                <a:t>文字内容</a:t>
              </a:r>
            </a:p>
          </p:txBody>
        </p:sp>
      </p:grpSp>
      <p:grpSp>
        <p:nvGrpSpPr>
          <p:cNvPr id="39" name="Group 7"/>
          <p:cNvGrpSpPr>
            <a:grpSpLocks/>
          </p:cNvGrpSpPr>
          <p:nvPr/>
        </p:nvGrpSpPr>
        <p:grpSpPr bwMode="auto">
          <a:xfrm>
            <a:off x="7056206" y="2001334"/>
            <a:ext cx="1250950" cy="2358899"/>
            <a:chOff x="0" y="0"/>
            <a:chExt cx="1249808" cy="3178902"/>
          </a:xfrm>
        </p:grpSpPr>
        <p:sp>
          <p:nvSpPr>
            <p:cNvPr id="40" name="圆角矩形 33"/>
            <p:cNvSpPr>
              <a:spLocks noChangeArrowheads="1"/>
            </p:cNvSpPr>
            <p:nvPr/>
          </p:nvSpPr>
          <p:spPr bwMode="auto">
            <a:xfrm>
              <a:off x="0" y="0"/>
              <a:ext cx="1249808" cy="3068038"/>
            </a:xfrm>
            <a:prstGeom prst="roundRect">
              <a:avLst>
                <a:gd name="adj" fmla="val 50000"/>
              </a:avLst>
            </a:pr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sz="1600">
                <a:solidFill>
                  <a:srgbClr val="FFFFFF"/>
                </a:solidFill>
                <a:latin typeface="Calibri" pitchFamily="34" charset="0"/>
                <a:sym typeface="Calibri" pitchFamily="34" charset="0"/>
              </a:endParaRPr>
            </a:p>
          </p:txBody>
        </p:sp>
        <p:sp>
          <p:nvSpPr>
            <p:cNvPr id="41" name="椭圆 34"/>
            <p:cNvSpPr>
              <a:spLocks noChangeArrowheads="1"/>
            </p:cNvSpPr>
            <p:nvPr/>
          </p:nvSpPr>
          <p:spPr bwMode="auto">
            <a:xfrm>
              <a:off x="63442" y="101580"/>
              <a:ext cx="1122924" cy="1120556"/>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zh-CN" altLang="en-US" sz="1600" b="0" dirty="0">
                  <a:solidFill>
                    <a:srgbClr val="000000"/>
                  </a:solidFill>
                  <a:latin typeface="Calibri" pitchFamily="34" charset="0"/>
                  <a:sym typeface="Calibri" pitchFamily="34" charset="0"/>
                </a:rPr>
                <a:t>添加</a:t>
              </a:r>
              <a:endParaRPr lang="en-US" altLang="zh-CN" sz="1600" b="0" dirty="0">
                <a:solidFill>
                  <a:srgbClr val="000000"/>
                </a:solidFill>
                <a:latin typeface="Calibri" pitchFamily="34" charset="0"/>
                <a:sym typeface="Calibri" pitchFamily="34" charset="0"/>
              </a:endParaRPr>
            </a:p>
            <a:p>
              <a:pPr algn="ctr"/>
              <a:r>
                <a:rPr lang="zh-CN" altLang="en-US" sz="1600" b="0" dirty="0">
                  <a:solidFill>
                    <a:srgbClr val="000000"/>
                  </a:solidFill>
                  <a:latin typeface="Calibri" pitchFamily="34" charset="0"/>
                  <a:sym typeface="Calibri" pitchFamily="34" charset="0"/>
                </a:rPr>
                <a:t>文字</a:t>
              </a:r>
            </a:p>
          </p:txBody>
        </p:sp>
        <p:sp>
          <p:nvSpPr>
            <p:cNvPr id="42" name="TextBox 35"/>
            <p:cNvSpPr>
              <a:spLocks noChangeArrowheads="1"/>
            </p:cNvSpPr>
            <p:nvPr/>
          </p:nvSpPr>
          <p:spPr bwMode="auto">
            <a:xfrm>
              <a:off x="351948" y="2639705"/>
              <a:ext cx="545912" cy="539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algn="ctr"/>
              <a:r>
                <a:rPr lang="en-US" altLang="zh-CN" sz="2000" b="0">
                  <a:solidFill>
                    <a:schemeClr val="bg1"/>
                  </a:solidFill>
                  <a:latin typeface="Calibri" pitchFamily="34" charset="0"/>
                  <a:sym typeface="Calibri" pitchFamily="34" charset="0"/>
                </a:rPr>
                <a:t>1</a:t>
              </a:r>
              <a:endParaRPr lang="zh-CN" altLang="en-US" sz="2000" b="0">
                <a:solidFill>
                  <a:schemeClr val="bg1"/>
                </a:solidFill>
                <a:latin typeface="Calibri" pitchFamily="34" charset="0"/>
                <a:sym typeface="Calibri" pitchFamily="34" charset="0"/>
              </a:endParaRPr>
            </a:p>
          </p:txBody>
        </p:sp>
        <p:sp>
          <p:nvSpPr>
            <p:cNvPr id="43" name="TextBox 36"/>
            <p:cNvSpPr>
              <a:spLocks noChangeArrowheads="1"/>
            </p:cNvSpPr>
            <p:nvPr/>
          </p:nvSpPr>
          <p:spPr bwMode="auto">
            <a:xfrm>
              <a:off x="63442" y="1493294"/>
              <a:ext cx="1122924" cy="124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wrap="square">
              <a:spAutoFit/>
            </a:bodyPr>
            <a:lstStyle/>
            <a:p>
              <a:pPr algn="ctr"/>
              <a:r>
                <a:rPr lang="zh-CN" altLang="en-US" b="0" dirty="0">
                  <a:solidFill>
                    <a:schemeClr val="bg1"/>
                  </a:solidFill>
                  <a:latin typeface="微软雅黑" pitchFamily="34" charset="-122"/>
                  <a:ea typeface="微软雅黑" pitchFamily="34" charset="-122"/>
                  <a:sym typeface="微软雅黑" pitchFamily="34" charset="-122"/>
                </a:rPr>
                <a:t>文字内容文字内容文字内容</a:t>
              </a:r>
            </a:p>
          </p:txBody>
        </p:sp>
      </p:grpSp>
      <p:grpSp>
        <p:nvGrpSpPr>
          <p:cNvPr id="44" name="Group 12"/>
          <p:cNvGrpSpPr>
            <a:grpSpLocks/>
          </p:cNvGrpSpPr>
          <p:nvPr/>
        </p:nvGrpSpPr>
        <p:grpSpPr bwMode="auto">
          <a:xfrm>
            <a:off x="5611581" y="2001334"/>
            <a:ext cx="1249362" cy="2358899"/>
            <a:chOff x="0" y="0"/>
            <a:chExt cx="1249808" cy="3178902"/>
          </a:xfrm>
        </p:grpSpPr>
        <p:sp>
          <p:nvSpPr>
            <p:cNvPr id="45" name="圆角矩形 38"/>
            <p:cNvSpPr>
              <a:spLocks noChangeArrowheads="1"/>
            </p:cNvSpPr>
            <p:nvPr/>
          </p:nvSpPr>
          <p:spPr bwMode="auto">
            <a:xfrm>
              <a:off x="0" y="0"/>
              <a:ext cx="1249808" cy="3068038"/>
            </a:xfrm>
            <a:prstGeom prst="roundRect">
              <a:avLst>
                <a:gd name="adj" fmla="val 50000"/>
              </a:avLst>
            </a:pr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sz="1600">
                <a:solidFill>
                  <a:srgbClr val="FFFFFF"/>
                </a:solidFill>
                <a:latin typeface="Calibri" pitchFamily="34" charset="0"/>
                <a:sym typeface="Calibri" pitchFamily="34" charset="0"/>
              </a:endParaRPr>
            </a:p>
          </p:txBody>
        </p:sp>
        <p:sp>
          <p:nvSpPr>
            <p:cNvPr id="46" name="椭圆 39"/>
            <p:cNvSpPr>
              <a:spLocks noChangeArrowheads="1"/>
            </p:cNvSpPr>
            <p:nvPr/>
          </p:nvSpPr>
          <p:spPr bwMode="auto">
            <a:xfrm>
              <a:off x="63523" y="101580"/>
              <a:ext cx="1122763" cy="1120556"/>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zh-CN" altLang="en-US" sz="1600" b="0" dirty="0">
                  <a:solidFill>
                    <a:srgbClr val="000000"/>
                  </a:solidFill>
                  <a:latin typeface="Calibri" pitchFamily="34" charset="0"/>
                  <a:sym typeface="Calibri" pitchFamily="34" charset="0"/>
                </a:rPr>
                <a:t>添加</a:t>
              </a:r>
              <a:endParaRPr lang="en-US" altLang="zh-CN" sz="1600" b="0" dirty="0">
                <a:solidFill>
                  <a:srgbClr val="000000"/>
                </a:solidFill>
                <a:latin typeface="Calibri" pitchFamily="34" charset="0"/>
                <a:sym typeface="Calibri" pitchFamily="34" charset="0"/>
              </a:endParaRPr>
            </a:p>
            <a:p>
              <a:pPr algn="ctr"/>
              <a:r>
                <a:rPr lang="zh-CN" altLang="en-US" sz="1600" b="0" dirty="0">
                  <a:solidFill>
                    <a:srgbClr val="000000"/>
                  </a:solidFill>
                  <a:latin typeface="Calibri" pitchFamily="34" charset="0"/>
                  <a:sym typeface="Calibri" pitchFamily="34" charset="0"/>
                </a:rPr>
                <a:t>文字</a:t>
              </a:r>
            </a:p>
          </p:txBody>
        </p:sp>
        <p:sp>
          <p:nvSpPr>
            <p:cNvPr id="47" name="TextBox 40"/>
            <p:cNvSpPr>
              <a:spLocks noChangeArrowheads="1"/>
            </p:cNvSpPr>
            <p:nvPr/>
          </p:nvSpPr>
          <p:spPr bwMode="auto">
            <a:xfrm>
              <a:off x="351948" y="2639705"/>
              <a:ext cx="545912" cy="539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algn="ctr"/>
              <a:r>
                <a:rPr lang="en-US" altLang="zh-CN" sz="2000" b="0">
                  <a:solidFill>
                    <a:schemeClr val="bg1"/>
                  </a:solidFill>
                  <a:latin typeface="Calibri" pitchFamily="34" charset="0"/>
                  <a:sym typeface="Calibri" pitchFamily="34" charset="0"/>
                </a:rPr>
                <a:t>1</a:t>
              </a:r>
              <a:endParaRPr lang="zh-CN" altLang="en-US" sz="2000" b="0">
                <a:solidFill>
                  <a:schemeClr val="bg1"/>
                </a:solidFill>
                <a:latin typeface="Calibri" pitchFamily="34" charset="0"/>
                <a:sym typeface="Calibri" pitchFamily="34" charset="0"/>
              </a:endParaRPr>
            </a:p>
          </p:txBody>
        </p:sp>
        <p:sp>
          <p:nvSpPr>
            <p:cNvPr id="48" name="TextBox 41"/>
            <p:cNvSpPr>
              <a:spLocks noChangeArrowheads="1"/>
            </p:cNvSpPr>
            <p:nvPr/>
          </p:nvSpPr>
          <p:spPr bwMode="auto">
            <a:xfrm>
              <a:off x="63523" y="1493294"/>
              <a:ext cx="1122763" cy="124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wrap="square">
              <a:spAutoFit/>
            </a:bodyPr>
            <a:lstStyle/>
            <a:p>
              <a:pPr algn="ctr"/>
              <a:r>
                <a:rPr lang="zh-CN" altLang="en-US" b="0" dirty="0">
                  <a:solidFill>
                    <a:schemeClr val="bg1"/>
                  </a:solidFill>
                  <a:latin typeface="微软雅黑" pitchFamily="34" charset="-122"/>
                  <a:ea typeface="微软雅黑" pitchFamily="34" charset="-122"/>
                  <a:sym typeface="微软雅黑" pitchFamily="34" charset="-122"/>
                </a:rPr>
                <a:t>文字内容文字内容文字内容</a:t>
              </a:r>
            </a:p>
          </p:txBody>
        </p:sp>
      </p:grpSp>
      <p:grpSp>
        <p:nvGrpSpPr>
          <p:cNvPr id="49" name="Group 17"/>
          <p:cNvGrpSpPr>
            <a:grpSpLocks/>
          </p:cNvGrpSpPr>
          <p:nvPr/>
        </p:nvGrpSpPr>
        <p:grpSpPr bwMode="auto">
          <a:xfrm>
            <a:off x="2654068" y="1974187"/>
            <a:ext cx="1250950" cy="2357711"/>
            <a:chOff x="0" y="0"/>
            <a:chExt cx="1249808" cy="3179229"/>
          </a:xfrm>
        </p:grpSpPr>
        <p:sp>
          <p:nvSpPr>
            <p:cNvPr id="50" name="圆角矩形 49"/>
            <p:cNvSpPr>
              <a:spLocks noChangeArrowheads="1"/>
            </p:cNvSpPr>
            <p:nvPr/>
          </p:nvSpPr>
          <p:spPr bwMode="auto">
            <a:xfrm>
              <a:off x="0" y="0"/>
              <a:ext cx="1249808" cy="3068038"/>
            </a:xfrm>
            <a:prstGeom prst="roundRect">
              <a:avLst>
                <a:gd name="adj" fmla="val 50000"/>
              </a:avLst>
            </a:pr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sz="1600">
                <a:solidFill>
                  <a:srgbClr val="FFFFFF"/>
                </a:solidFill>
                <a:latin typeface="Calibri" pitchFamily="34" charset="0"/>
                <a:sym typeface="Calibri" pitchFamily="34" charset="0"/>
              </a:endParaRPr>
            </a:p>
          </p:txBody>
        </p:sp>
        <p:sp>
          <p:nvSpPr>
            <p:cNvPr id="51" name="椭圆 50"/>
            <p:cNvSpPr>
              <a:spLocks noChangeArrowheads="1"/>
            </p:cNvSpPr>
            <p:nvPr/>
          </p:nvSpPr>
          <p:spPr bwMode="auto">
            <a:xfrm>
              <a:off x="63442" y="101580"/>
              <a:ext cx="1122924" cy="1120556"/>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zh-CN" altLang="en-US" sz="1600" b="0" dirty="0">
                  <a:solidFill>
                    <a:srgbClr val="000000"/>
                  </a:solidFill>
                  <a:latin typeface="Calibri" pitchFamily="34" charset="0"/>
                  <a:sym typeface="Calibri" pitchFamily="34" charset="0"/>
                </a:rPr>
                <a:t>添加</a:t>
              </a:r>
              <a:endParaRPr lang="en-US" altLang="zh-CN" sz="1600" b="0" dirty="0">
                <a:solidFill>
                  <a:srgbClr val="000000"/>
                </a:solidFill>
                <a:latin typeface="Calibri" pitchFamily="34" charset="0"/>
                <a:sym typeface="Calibri" pitchFamily="34" charset="0"/>
              </a:endParaRPr>
            </a:p>
            <a:p>
              <a:pPr algn="ctr"/>
              <a:r>
                <a:rPr lang="zh-CN" altLang="en-US" sz="1600" b="0" dirty="0">
                  <a:solidFill>
                    <a:srgbClr val="000000"/>
                  </a:solidFill>
                  <a:latin typeface="Calibri" pitchFamily="34" charset="0"/>
                  <a:sym typeface="Calibri" pitchFamily="34" charset="0"/>
                </a:rPr>
                <a:t>文字</a:t>
              </a:r>
            </a:p>
          </p:txBody>
        </p:sp>
        <p:sp>
          <p:nvSpPr>
            <p:cNvPr id="52" name="TextBox 51"/>
            <p:cNvSpPr>
              <a:spLocks noChangeArrowheads="1"/>
            </p:cNvSpPr>
            <p:nvPr/>
          </p:nvSpPr>
          <p:spPr bwMode="auto">
            <a:xfrm>
              <a:off x="351948" y="2639705"/>
              <a:ext cx="545912" cy="53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algn="ctr"/>
              <a:r>
                <a:rPr lang="en-US" altLang="zh-CN" sz="2000" b="0">
                  <a:solidFill>
                    <a:schemeClr val="bg1"/>
                  </a:solidFill>
                  <a:latin typeface="Calibri" pitchFamily="34" charset="0"/>
                  <a:sym typeface="Calibri" pitchFamily="34" charset="0"/>
                </a:rPr>
                <a:t>1</a:t>
              </a:r>
              <a:endParaRPr lang="zh-CN" altLang="en-US" sz="2000" b="0">
                <a:solidFill>
                  <a:schemeClr val="bg1"/>
                </a:solidFill>
                <a:latin typeface="Calibri" pitchFamily="34" charset="0"/>
                <a:sym typeface="Calibri" pitchFamily="34" charset="0"/>
              </a:endParaRPr>
            </a:p>
          </p:txBody>
        </p:sp>
        <p:sp>
          <p:nvSpPr>
            <p:cNvPr id="53" name="TextBox 52"/>
            <p:cNvSpPr>
              <a:spLocks noChangeArrowheads="1"/>
            </p:cNvSpPr>
            <p:nvPr/>
          </p:nvSpPr>
          <p:spPr bwMode="auto">
            <a:xfrm>
              <a:off x="63442" y="1493295"/>
              <a:ext cx="1122924" cy="124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wrap="square">
              <a:spAutoFit/>
            </a:bodyPr>
            <a:lstStyle/>
            <a:p>
              <a:pPr algn="ctr"/>
              <a:r>
                <a:rPr lang="zh-CN" altLang="en-US" b="0" dirty="0">
                  <a:solidFill>
                    <a:schemeClr val="bg1"/>
                  </a:solidFill>
                  <a:latin typeface="微软雅黑" pitchFamily="34" charset="-122"/>
                  <a:ea typeface="微软雅黑" pitchFamily="34" charset="-122"/>
                  <a:sym typeface="微软雅黑" pitchFamily="34" charset="-122"/>
                </a:rPr>
                <a:t>文字内容文字内容文字内容</a:t>
              </a:r>
            </a:p>
          </p:txBody>
        </p:sp>
      </p:grpSp>
      <p:sp>
        <p:nvSpPr>
          <p:cNvPr id="54" name="环形箭头 55"/>
          <p:cNvSpPr>
            <a:spLocks noChangeArrowheads="1"/>
          </p:cNvSpPr>
          <p:nvPr/>
        </p:nvSpPr>
        <p:spPr bwMode="auto">
          <a:xfrm>
            <a:off x="4787669" y="1269814"/>
            <a:ext cx="3198813" cy="1767363"/>
          </a:xfrm>
          <a:custGeom>
            <a:avLst/>
            <a:gdLst>
              <a:gd name="T0" fmla="*/ 1885768 w 3198813"/>
              <a:gd name="T1" fmla="*/ 186575 h 2382838"/>
              <a:gd name="T2" fmla="*/ 1885767 w 3198813"/>
              <a:gd name="T3" fmla="*/ 186575 h 2382838"/>
              <a:gd name="T4" fmla="*/ 2892342 w 3198813"/>
              <a:gd name="T5" fmla="*/ 748544 h 2382838"/>
              <a:gd name="T6" fmla="*/ 3051955 w 3198813"/>
              <a:gd name="T7" fmla="*/ 726522 h 2382838"/>
              <a:gd name="T8" fmla="*/ 2962122 w 3198813"/>
              <a:gd name="T9" fmla="*/ 1003420 h 2382838"/>
              <a:gd name="T10" fmla="*/ 2634055 w 3198813"/>
              <a:gd name="T11" fmla="*/ 784175 h 2382838"/>
              <a:gd name="T12" fmla="*/ 2793121 w 3198813"/>
              <a:gd name="T13" fmla="*/ 762230 h 2382838"/>
              <a:gd name="T14" fmla="*/ 2793121 w 3198813"/>
              <a:gd name="T15" fmla="*/ 762229 h 2382838"/>
              <a:gd name="T16" fmla="*/ 1860895 w 3198813"/>
              <a:gd name="T17" fmla="*/ 273841 h 23828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98813"/>
              <a:gd name="T28" fmla="*/ 0 h 2382838"/>
              <a:gd name="T29" fmla="*/ 3198813 w 3198813"/>
              <a:gd name="T30" fmla="*/ 2382838 h 23828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98813" h="2382838">
                <a:moveTo>
                  <a:pt x="1885768" y="186575"/>
                </a:moveTo>
                <a:lnTo>
                  <a:pt x="1885767" y="186575"/>
                </a:lnTo>
                <a:cubicBezTo>
                  <a:pt x="2325820" y="250756"/>
                  <a:pt x="2698394" y="458763"/>
                  <a:pt x="2892342" y="748544"/>
                </a:cubicBezTo>
                <a:lnTo>
                  <a:pt x="3051955" y="726522"/>
                </a:lnTo>
                <a:lnTo>
                  <a:pt x="2962122" y="1003420"/>
                </a:lnTo>
                <a:lnTo>
                  <a:pt x="2634055" y="784175"/>
                </a:lnTo>
                <a:lnTo>
                  <a:pt x="2793121" y="762230"/>
                </a:lnTo>
                <a:lnTo>
                  <a:pt x="2793121" y="762229"/>
                </a:lnTo>
                <a:cubicBezTo>
                  <a:pt x="2605400" y="509079"/>
                  <a:pt x="2262232" y="329295"/>
                  <a:pt x="1860895" y="273841"/>
                </a:cubicBezTo>
                <a:close/>
              </a:path>
            </a:pathLst>
          </a:custGeom>
          <a:solidFill>
            <a:srgbClr val="FF0000"/>
          </a:solidFill>
          <a:ln>
            <a:noFill/>
          </a:ln>
        </p:spPr>
        <p:txBody>
          <a:bodyPr anchor="ctr"/>
          <a:lstStyle/>
          <a:p>
            <a:endParaRPr lang="zh-CN" altLang="zh-CN" sz="1600">
              <a:solidFill>
                <a:srgbClr val="000000"/>
              </a:solidFill>
              <a:sym typeface="Calibri" pitchFamily="34" charset="0"/>
            </a:endParaRPr>
          </a:p>
        </p:txBody>
      </p:sp>
      <p:sp>
        <p:nvSpPr>
          <p:cNvPr id="55" name="环形箭头 56"/>
          <p:cNvSpPr>
            <a:spLocks noChangeArrowheads="1"/>
          </p:cNvSpPr>
          <p:nvPr/>
        </p:nvSpPr>
        <p:spPr bwMode="auto">
          <a:xfrm flipH="1">
            <a:off x="1361843" y="1234095"/>
            <a:ext cx="3221038" cy="1767364"/>
          </a:xfrm>
          <a:custGeom>
            <a:avLst/>
            <a:gdLst>
              <a:gd name="T0" fmla="*/ 1896968 w 3221038"/>
              <a:gd name="T1" fmla="*/ 186268 h 2382837"/>
              <a:gd name="T2" fmla="*/ 1896968 w 3221038"/>
              <a:gd name="T3" fmla="*/ 186267 h 2382837"/>
              <a:gd name="T4" fmla="*/ 2911572 w 3221038"/>
              <a:gd name="T5" fmla="*/ 745730 h 2382837"/>
              <a:gd name="T6" fmla="*/ 3071032 w 3221038"/>
              <a:gd name="T7" fmla="*/ 723728 h 2382837"/>
              <a:gd name="T8" fmla="*/ 2983735 w 3221038"/>
              <a:gd name="T9" fmla="*/ 1001971 h 2382837"/>
              <a:gd name="T10" fmla="*/ 2653133 w 3221038"/>
              <a:gd name="T11" fmla="*/ 781381 h 2382837"/>
              <a:gd name="T12" fmla="*/ 2812028 w 3221038"/>
              <a:gd name="T13" fmla="*/ 759460 h 2382837"/>
              <a:gd name="T14" fmla="*/ 2812028 w 3221038"/>
              <a:gd name="T15" fmla="*/ 759459 h 2382837"/>
              <a:gd name="T16" fmla="*/ 1872088 w 3221038"/>
              <a:gd name="T17" fmla="*/ 273557 h 23828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21038"/>
              <a:gd name="T28" fmla="*/ 0 h 2382837"/>
              <a:gd name="T29" fmla="*/ 3221038 w 3221038"/>
              <a:gd name="T30" fmla="*/ 2382837 h 23828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21038" h="2382837">
                <a:moveTo>
                  <a:pt x="1896968" y="186268"/>
                </a:moveTo>
                <a:lnTo>
                  <a:pt x="1896968" y="186267"/>
                </a:lnTo>
                <a:cubicBezTo>
                  <a:pt x="2339801" y="249864"/>
                  <a:pt x="2715218" y="456873"/>
                  <a:pt x="2911572" y="745730"/>
                </a:cubicBezTo>
                <a:lnTo>
                  <a:pt x="3071032" y="723728"/>
                </a:lnTo>
                <a:lnTo>
                  <a:pt x="2983735" y="1001971"/>
                </a:lnTo>
                <a:lnTo>
                  <a:pt x="2653133" y="781381"/>
                </a:lnTo>
                <a:lnTo>
                  <a:pt x="2812028" y="759460"/>
                </a:lnTo>
                <a:lnTo>
                  <a:pt x="2812028" y="759459"/>
                </a:lnTo>
                <a:cubicBezTo>
                  <a:pt x="2621920" y="507261"/>
                  <a:pt x="2276046" y="328461"/>
                  <a:pt x="1872088" y="273557"/>
                </a:cubicBezTo>
                <a:close/>
              </a:path>
            </a:pathLst>
          </a:custGeom>
          <a:solidFill>
            <a:srgbClr val="FF0000"/>
          </a:solidFill>
          <a:ln>
            <a:noFill/>
          </a:ln>
        </p:spPr>
        <p:txBody>
          <a:bodyPr anchor="ctr"/>
          <a:lstStyle/>
          <a:p>
            <a:endParaRPr lang="zh-CN" altLang="zh-CN" sz="1600">
              <a:solidFill>
                <a:srgbClr val="000000"/>
              </a:solidFill>
              <a:sym typeface="Calibri" pitchFamily="34" charset="0"/>
            </a:endParaRPr>
          </a:p>
        </p:txBody>
      </p:sp>
      <p:sp>
        <p:nvSpPr>
          <p:cNvPr id="56" name="TextBox 57"/>
          <p:cNvSpPr>
            <a:spLocks noChangeArrowheads="1"/>
          </p:cNvSpPr>
          <p:nvPr/>
        </p:nvSpPr>
        <p:spPr bwMode="auto">
          <a:xfrm>
            <a:off x="2827106" y="1224094"/>
            <a:ext cx="37131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algn="ctr"/>
            <a:r>
              <a:rPr lang="zh-CN" altLang="en-US" sz="2400">
                <a:solidFill>
                  <a:srgbClr val="000000"/>
                </a:solidFill>
                <a:latin typeface="Calibri" pitchFamily="34" charset="0"/>
                <a:sym typeface="Calibri" pitchFamily="34" charset="0"/>
              </a:rPr>
              <a:t>请在此输入文本内容</a:t>
            </a:r>
          </a:p>
        </p:txBody>
      </p:sp>
      <p:grpSp>
        <p:nvGrpSpPr>
          <p:cNvPr id="57" name="Group 25"/>
          <p:cNvGrpSpPr>
            <a:grpSpLocks/>
          </p:cNvGrpSpPr>
          <p:nvPr/>
        </p:nvGrpSpPr>
        <p:grpSpPr bwMode="auto">
          <a:xfrm>
            <a:off x="4165368" y="1965614"/>
            <a:ext cx="1250950" cy="2358899"/>
            <a:chOff x="0" y="0"/>
            <a:chExt cx="1249808" cy="3178902"/>
          </a:xfrm>
        </p:grpSpPr>
        <p:sp>
          <p:nvSpPr>
            <p:cNvPr id="58" name="圆角矩形 31"/>
            <p:cNvSpPr>
              <a:spLocks noChangeArrowheads="1"/>
            </p:cNvSpPr>
            <p:nvPr/>
          </p:nvSpPr>
          <p:spPr bwMode="auto">
            <a:xfrm>
              <a:off x="0" y="0"/>
              <a:ext cx="1249808" cy="3068037"/>
            </a:xfrm>
            <a:prstGeom prst="roundRect">
              <a:avLst>
                <a:gd name="adj" fmla="val 50000"/>
              </a:avLst>
            </a:prstGeom>
            <a:solidFill>
              <a:srgbClr val="FF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sz="1600">
                <a:solidFill>
                  <a:srgbClr val="FFFFFF"/>
                </a:solidFill>
                <a:latin typeface="Calibri" pitchFamily="34" charset="0"/>
                <a:sym typeface="Calibri" pitchFamily="34" charset="0"/>
              </a:endParaRPr>
            </a:p>
          </p:txBody>
        </p:sp>
        <p:sp>
          <p:nvSpPr>
            <p:cNvPr id="59" name="椭圆 32"/>
            <p:cNvSpPr>
              <a:spLocks noChangeArrowheads="1"/>
            </p:cNvSpPr>
            <p:nvPr/>
          </p:nvSpPr>
          <p:spPr bwMode="auto">
            <a:xfrm>
              <a:off x="63442" y="101580"/>
              <a:ext cx="1122924" cy="1120556"/>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zh-CN" altLang="en-US" sz="1600" b="0" dirty="0">
                  <a:solidFill>
                    <a:srgbClr val="000000"/>
                  </a:solidFill>
                  <a:latin typeface="Calibri" pitchFamily="34" charset="0"/>
                  <a:sym typeface="Calibri" pitchFamily="34" charset="0"/>
                </a:rPr>
                <a:t>添加</a:t>
              </a:r>
              <a:endParaRPr lang="en-US" altLang="zh-CN" sz="1600" b="0" dirty="0">
                <a:solidFill>
                  <a:srgbClr val="000000"/>
                </a:solidFill>
                <a:latin typeface="Calibri" pitchFamily="34" charset="0"/>
                <a:sym typeface="Calibri" pitchFamily="34" charset="0"/>
              </a:endParaRPr>
            </a:p>
            <a:p>
              <a:pPr algn="ctr"/>
              <a:r>
                <a:rPr lang="zh-CN" altLang="en-US" sz="1600" b="0" dirty="0">
                  <a:solidFill>
                    <a:srgbClr val="000000"/>
                  </a:solidFill>
                  <a:latin typeface="Calibri" pitchFamily="34" charset="0"/>
                  <a:sym typeface="Calibri" pitchFamily="34" charset="0"/>
                </a:rPr>
                <a:t>文字</a:t>
              </a:r>
            </a:p>
          </p:txBody>
        </p:sp>
        <p:sp>
          <p:nvSpPr>
            <p:cNvPr id="60" name="TextBox 35"/>
            <p:cNvSpPr>
              <a:spLocks noChangeArrowheads="1"/>
            </p:cNvSpPr>
            <p:nvPr/>
          </p:nvSpPr>
          <p:spPr bwMode="auto">
            <a:xfrm>
              <a:off x="351948" y="2639705"/>
              <a:ext cx="545912" cy="539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algn="ctr"/>
              <a:r>
                <a:rPr lang="en-US" altLang="zh-CN" sz="2000" b="0">
                  <a:solidFill>
                    <a:schemeClr val="bg1"/>
                  </a:solidFill>
                  <a:latin typeface="Calibri" pitchFamily="34" charset="0"/>
                  <a:sym typeface="Calibri" pitchFamily="34" charset="0"/>
                </a:rPr>
                <a:t>1</a:t>
              </a:r>
              <a:endParaRPr lang="zh-CN" altLang="en-US" sz="2000" b="0">
                <a:solidFill>
                  <a:schemeClr val="bg1"/>
                </a:solidFill>
                <a:latin typeface="Calibri" pitchFamily="34" charset="0"/>
                <a:sym typeface="Calibri" pitchFamily="34" charset="0"/>
              </a:endParaRPr>
            </a:p>
          </p:txBody>
        </p:sp>
        <p:sp>
          <p:nvSpPr>
            <p:cNvPr id="61" name="TextBox 36"/>
            <p:cNvSpPr>
              <a:spLocks noChangeArrowheads="1"/>
            </p:cNvSpPr>
            <p:nvPr/>
          </p:nvSpPr>
          <p:spPr bwMode="auto">
            <a:xfrm>
              <a:off x="63442" y="1493294"/>
              <a:ext cx="1122924" cy="124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wrap="square">
              <a:spAutoFit/>
            </a:bodyPr>
            <a:lstStyle/>
            <a:p>
              <a:pPr algn="ctr"/>
              <a:r>
                <a:rPr lang="zh-CN" altLang="en-US" b="0" dirty="0">
                  <a:solidFill>
                    <a:schemeClr val="bg1"/>
                  </a:solidFill>
                  <a:latin typeface="微软雅黑" pitchFamily="34" charset="-122"/>
                  <a:ea typeface="微软雅黑" pitchFamily="34" charset="-122"/>
                  <a:sym typeface="微软雅黑" pitchFamily="34" charset="-122"/>
                </a:rPr>
                <a:t>文字内容文字内容文字内容</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4)">
                                      <p:cBhvr>
                                        <p:cTn id="7" dur="1000"/>
                                        <p:tgtEl>
                                          <p:spTgt spid="35"/>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p:cBhvr>
                                        <p:cTn id="11" dur="1000"/>
                                        <p:tgtEl>
                                          <p:spTgt spid="33"/>
                                        </p:tgtEl>
                                      </p:cBhvr>
                                    </p:animEffect>
                                    <p:anim calcmode="lin" valueType="num">
                                      <p:cBhvr>
                                        <p:cTn id="12" dur="1000" fill="hold"/>
                                        <p:tgtEl>
                                          <p:spTgt spid="33"/>
                                        </p:tgtEl>
                                        <p:attrNameLst>
                                          <p:attrName>ppt_x</p:attrName>
                                        </p:attrNameLst>
                                      </p:cBhvr>
                                      <p:tavLst>
                                        <p:tav tm="0">
                                          <p:val>
                                            <p:strVal val="#ppt_x"/>
                                          </p:val>
                                        </p:tav>
                                        <p:tav tm="100000">
                                          <p:val>
                                            <p:strVal val="#ppt_x"/>
                                          </p:val>
                                        </p:tav>
                                      </p:tavLst>
                                    </p:anim>
                                    <p:anim calcmode="lin" valueType="num">
                                      <p:cBhvr>
                                        <p:cTn id="13" dur="1000" fill="hold"/>
                                        <p:tgtEl>
                                          <p:spTgt spid="33"/>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450"/>
                                  </p:stCondLst>
                                  <p:childTnLst>
                                    <p:set>
                                      <p:cBhvr>
                                        <p:cTn id="15" dur="1" fill="hold">
                                          <p:stCondLst>
                                            <p:cond delay="0"/>
                                          </p:stCondLst>
                                        </p:cTn>
                                        <p:tgtEl>
                                          <p:spTgt spid="49"/>
                                        </p:tgtEl>
                                        <p:attrNameLst>
                                          <p:attrName>style.visibility</p:attrName>
                                        </p:attrNameLst>
                                      </p:cBhvr>
                                      <p:to>
                                        <p:strVal val="visible"/>
                                      </p:to>
                                    </p:set>
                                    <p:animEffect>
                                      <p:cBhvr>
                                        <p:cTn id="16" dur="1000"/>
                                        <p:tgtEl>
                                          <p:spTgt spid="49"/>
                                        </p:tgtEl>
                                      </p:cBhvr>
                                    </p:animEffect>
                                    <p:anim calcmode="lin" valueType="num">
                                      <p:cBhvr>
                                        <p:cTn id="17" dur="1000" fill="hold"/>
                                        <p:tgtEl>
                                          <p:spTgt spid="49"/>
                                        </p:tgtEl>
                                        <p:attrNameLst>
                                          <p:attrName>ppt_x</p:attrName>
                                        </p:attrNameLst>
                                      </p:cBhvr>
                                      <p:tavLst>
                                        <p:tav tm="0">
                                          <p:val>
                                            <p:strVal val="#ppt_x"/>
                                          </p:val>
                                        </p:tav>
                                        <p:tav tm="100000">
                                          <p:val>
                                            <p:strVal val="#ppt_x"/>
                                          </p:val>
                                        </p:tav>
                                      </p:tavLst>
                                    </p:anim>
                                    <p:anim calcmode="lin" valueType="num">
                                      <p:cBhvr>
                                        <p:cTn id="18" dur="1000" fill="hold"/>
                                        <p:tgtEl>
                                          <p:spTgt spid="49"/>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850"/>
                                  </p:stCondLst>
                                  <p:childTnLst>
                                    <p:set>
                                      <p:cBhvr>
                                        <p:cTn id="20" dur="1" fill="hold">
                                          <p:stCondLst>
                                            <p:cond delay="0"/>
                                          </p:stCondLst>
                                        </p:cTn>
                                        <p:tgtEl>
                                          <p:spTgt spid="57"/>
                                        </p:tgtEl>
                                        <p:attrNameLst>
                                          <p:attrName>style.visibility</p:attrName>
                                        </p:attrNameLst>
                                      </p:cBhvr>
                                      <p:to>
                                        <p:strVal val="visible"/>
                                      </p:to>
                                    </p:set>
                                    <p:animEffect>
                                      <p:cBhvr>
                                        <p:cTn id="21" dur="1000"/>
                                        <p:tgtEl>
                                          <p:spTgt spid="57"/>
                                        </p:tgtEl>
                                      </p:cBhvr>
                                    </p:animEffect>
                                    <p:anim calcmode="lin" valueType="num">
                                      <p:cBhvr>
                                        <p:cTn id="22" dur="1000" fill="hold"/>
                                        <p:tgtEl>
                                          <p:spTgt spid="57"/>
                                        </p:tgtEl>
                                        <p:attrNameLst>
                                          <p:attrName>ppt_x</p:attrName>
                                        </p:attrNameLst>
                                      </p:cBhvr>
                                      <p:tavLst>
                                        <p:tav tm="0">
                                          <p:val>
                                            <p:strVal val="#ppt_x"/>
                                          </p:val>
                                        </p:tav>
                                        <p:tav tm="100000">
                                          <p:val>
                                            <p:strVal val="#ppt_x"/>
                                          </p:val>
                                        </p:tav>
                                      </p:tavLst>
                                    </p:anim>
                                    <p:anim calcmode="lin" valueType="num">
                                      <p:cBhvr>
                                        <p:cTn id="23" dur="1000" fill="hold"/>
                                        <p:tgtEl>
                                          <p:spTgt spid="57"/>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1450"/>
                                  </p:stCondLst>
                                  <p:childTnLst>
                                    <p:set>
                                      <p:cBhvr>
                                        <p:cTn id="25" dur="1" fill="hold">
                                          <p:stCondLst>
                                            <p:cond delay="0"/>
                                          </p:stCondLst>
                                        </p:cTn>
                                        <p:tgtEl>
                                          <p:spTgt spid="44"/>
                                        </p:tgtEl>
                                        <p:attrNameLst>
                                          <p:attrName>style.visibility</p:attrName>
                                        </p:attrNameLst>
                                      </p:cBhvr>
                                      <p:to>
                                        <p:strVal val="visible"/>
                                      </p:to>
                                    </p:set>
                                    <p:animEffect>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1000" fill="hold"/>
                                        <p:tgtEl>
                                          <p:spTgt spid="44"/>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1950"/>
                                  </p:stCondLst>
                                  <p:childTnLst>
                                    <p:set>
                                      <p:cBhvr>
                                        <p:cTn id="30" dur="1" fill="hold">
                                          <p:stCondLst>
                                            <p:cond delay="0"/>
                                          </p:stCondLst>
                                        </p:cTn>
                                        <p:tgtEl>
                                          <p:spTgt spid="39"/>
                                        </p:tgtEl>
                                        <p:attrNameLst>
                                          <p:attrName>style.visibility</p:attrName>
                                        </p:attrNameLst>
                                      </p:cBhvr>
                                      <p:to>
                                        <p:strVal val="visible"/>
                                      </p:to>
                                    </p:set>
                                    <p:animEffect>
                                      <p:cBhvr>
                                        <p:cTn id="31" dur="1000"/>
                                        <p:tgtEl>
                                          <p:spTgt spid="39"/>
                                        </p:tgtEl>
                                      </p:cBhvr>
                                    </p:animEffect>
                                    <p:anim calcmode="lin" valueType="num">
                                      <p:cBhvr>
                                        <p:cTn id="32" dur="1000" fill="hold"/>
                                        <p:tgtEl>
                                          <p:spTgt spid="39"/>
                                        </p:tgtEl>
                                        <p:attrNameLst>
                                          <p:attrName>ppt_x</p:attrName>
                                        </p:attrNameLst>
                                      </p:cBhvr>
                                      <p:tavLst>
                                        <p:tav tm="0">
                                          <p:val>
                                            <p:strVal val="#ppt_x"/>
                                          </p:val>
                                        </p:tav>
                                        <p:tav tm="100000">
                                          <p:val>
                                            <p:strVal val="#ppt_x"/>
                                          </p:val>
                                        </p:tav>
                                      </p:tavLst>
                                    </p:anim>
                                    <p:anim calcmode="lin" valueType="num">
                                      <p:cBhvr>
                                        <p:cTn id="33" dur="1000" fill="hold"/>
                                        <p:tgtEl>
                                          <p:spTgt spid="39"/>
                                        </p:tgtEl>
                                        <p:attrNameLst>
                                          <p:attrName>ppt_y</p:attrName>
                                        </p:attrNameLst>
                                      </p:cBhvr>
                                      <p:tavLst>
                                        <p:tav tm="0">
                                          <p:val>
                                            <p:strVal val="#ppt_y-.1"/>
                                          </p:val>
                                        </p:tav>
                                        <p:tav tm="100000">
                                          <p:val>
                                            <p:strVal val="#ppt_y"/>
                                          </p:val>
                                        </p:tav>
                                      </p:tavLst>
                                    </p:anim>
                                  </p:childTnLst>
                                </p:cTn>
                              </p:par>
                            </p:childTnLst>
                          </p:cTn>
                        </p:par>
                        <p:par>
                          <p:cTn id="34" fill="hold">
                            <p:stCondLst>
                              <p:cond delay="3950"/>
                            </p:stCondLst>
                            <p:childTnLst>
                              <p:par>
                                <p:cTn id="35" presetID="47" presetClass="entr" presetSubtype="0" fill="hold" grpId="0"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p:cBhvr>
                                        <p:cTn id="37" dur="1000"/>
                                        <p:tgtEl>
                                          <p:spTgt spid="54"/>
                                        </p:tgtEl>
                                      </p:cBhvr>
                                    </p:animEffect>
                                    <p:anim calcmode="lin" valueType="num">
                                      <p:cBhvr>
                                        <p:cTn id="38" dur="1000" fill="hold"/>
                                        <p:tgtEl>
                                          <p:spTgt spid="54"/>
                                        </p:tgtEl>
                                        <p:attrNameLst>
                                          <p:attrName>ppt_x</p:attrName>
                                        </p:attrNameLst>
                                      </p:cBhvr>
                                      <p:tavLst>
                                        <p:tav tm="0">
                                          <p:val>
                                            <p:strVal val="#ppt_x"/>
                                          </p:val>
                                        </p:tav>
                                        <p:tav tm="100000">
                                          <p:val>
                                            <p:strVal val="#ppt_x"/>
                                          </p:val>
                                        </p:tav>
                                      </p:tavLst>
                                    </p:anim>
                                    <p:anim calcmode="lin" valueType="num">
                                      <p:cBhvr>
                                        <p:cTn id="39" dur="1000" fill="hold"/>
                                        <p:tgtEl>
                                          <p:spTgt spid="54"/>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55"/>
                                        </p:tgtEl>
                                        <p:attrNameLst>
                                          <p:attrName>style.visibility</p:attrName>
                                        </p:attrNameLst>
                                      </p:cBhvr>
                                      <p:to>
                                        <p:strVal val="visible"/>
                                      </p:to>
                                    </p:set>
                                    <p:animEffect>
                                      <p:cBhvr>
                                        <p:cTn id="42" dur="1000"/>
                                        <p:tgtEl>
                                          <p:spTgt spid="55"/>
                                        </p:tgtEl>
                                      </p:cBhvr>
                                    </p:animEffect>
                                    <p:anim calcmode="lin" valueType="num">
                                      <p:cBhvr>
                                        <p:cTn id="43" dur="1000" fill="hold"/>
                                        <p:tgtEl>
                                          <p:spTgt spid="55"/>
                                        </p:tgtEl>
                                        <p:attrNameLst>
                                          <p:attrName>ppt_x</p:attrName>
                                        </p:attrNameLst>
                                      </p:cBhvr>
                                      <p:tavLst>
                                        <p:tav tm="0">
                                          <p:val>
                                            <p:strVal val="#ppt_x"/>
                                          </p:val>
                                        </p:tav>
                                        <p:tav tm="100000">
                                          <p:val>
                                            <p:strVal val="#ppt_x"/>
                                          </p:val>
                                        </p:tav>
                                      </p:tavLst>
                                    </p:anim>
                                    <p:anim calcmode="lin" valueType="num">
                                      <p:cBhvr>
                                        <p:cTn id="44" dur="1000" fill="hold"/>
                                        <p:tgtEl>
                                          <p:spTgt spid="55"/>
                                        </p:tgtEl>
                                        <p:attrNameLst>
                                          <p:attrName>ppt_y</p:attrName>
                                        </p:attrNameLst>
                                      </p:cBhvr>
                                      <p:tavLst>
                                        <p:tav tm="0">
                                          <p:val>
                                            <p:strVal val="#ppt_y-.1"/>
                                          </p:val>
                                        </p:tav>
                                        <p:tav tm="100000">
                                          <p:val>
                                            <p:strVal val="#ppt_y"/>
                                          </p:val>
                                        </p:tav>
                                      </p:tavLst>
                                    </p:anim>
                                  </p:childTnLst>
                                </p:cTn>
                              </p:par>
                            </p:childTnLst>
                          </p:cTn>
                        </p:par>
                        <p:par>
                          <p:cTn id="45" fill="hold">
                            <p:stCondLst>
                              <p:cond delay="4950"/>
                            </p:stCondLst>
                            <p:childTnLst>
                              <p:par>
                                <p:cTn id="46" presetID="22" presetClass="entr" presetSubtype="4" fill="hold" grpId="0"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p:cBhvr>
                                        <p:cTn id="48"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4" grpId="0" bldLvl="0" animBg="1" autoUpdateAnimBg="0"/>
      <p:bldP spid="56"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a:spLocks noChangeArrowheads="1"/>
          </p:cNvSpPr>
          <p:nvPr/>
        </p:nvSpPr>
        <p:spPr bwMode="auto">
          <a:xfrm>
            <a:off x="2854499" y="1741488"/>
            <a:ext cx="3400425" cy="371475"/>
          </a:xfrm>
          <a:prstGeom prst="rightArrow">
            <a:avLst>
              <a:gd name="adj1" fmla="val 50000"/>
              <a:gd name="adj2" fmla="val 50092"/>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3" name="右箭头 2"/>
          <p:cNvSpPr>
            <a:spLocks noChangeArrowheads="1"/>
          </p:cNvSpPr>
          <p:nvPr/>
        </p:nvSpPr>
        <p:spPr bwMode="auto">
          <a:xfrm flipH="1">
            <a:off x="2979912" y="2298700"/>
            <a:ext cx="3521075" cy="369888"/>
          </a:xfrm>
          <a:prstGeom prst="rightArrow">
            <a:avLst>
              <a:gd name="adj1" fmla="val 50000"/>
              <a:gd name="adj2" fmla="val 50064"/>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4" name="椭圆 3"/>
          <p:cNvSpPr>
            <a:spLocks noChangeArrowheads="1"/>
          </p:cNvSpPr>
          <p:nvPr/>
        </p:nvSpPr>
        <p:spPr bwMode="auto">
          <a:xfrm>
            <a:off x="1187624" y="1277938"/>
            <a:ext cx="1792288" cy="1792287"/>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rPr>
              <a:t>单击此处添加标题</a:t>
            </a:r>
          </a:p>
        </p:txBody>
      </p:sp>
      <p:sp>
        <p:nvSpPr>
          <p:cNvPr id="5" name="椭圆 4"/>
          <p:cNvSpPr>
            <a:spLocks noChangeArrowheads="1"/>
          </p:cNvSpPr>
          <p:nvPr/>
        </p:nvSpPr>
        <p:spPr bwMode="auto">
          <a:xfrm>
            <a:off x="6315249" y="1277938"/>
            <a:ext cx="1793875" cy="1792287"/>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rPr>
              <a:t>单击此处添加标题</a:t>
            </a:r>
          </a:p>
        </p:txBody>
      </p:sp>
      <p:sp>
        <p:nvSpPr>
          <p:cNvPr id="6" name="矩形 5"/>
          <p:cNvSpPr/>
          <p:nvPr/>
        </p:nvSpPr>
        <p:spPr>
          <a:xfrm>
            <a:off x="3851920" y="1619250"/>
            <a:ext cx="1420813" cy="11731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eaLnBrk="1" fontAlgn="auto" hangingPunct="1">
              <a:lnSpc>
                <a:spcPct val="120000"/>
              </a:lnSpc>
              <a:spcBef>
                <a:spcPts val="0"/>
              </a:spcBef>
              <a:spcAft>
                <a:spcPts val="0"/>
              </a:spcAft>
              <a:buClrTx/>
              <a:buSzTx/>
              <a:defRPr/>
            </a:pPr>
            <a:r>
              <a:rPr lang="zh-CN" altLang="en-US" sz="2000" b="1" kern="0" dirty="0">
                <a:solidFill>
                  <a:srgbClr val="7D7D7D"/>
                </a:solidFill>
              </a:rPr>
              <a:t>单击此处添加标题</a:t>
            </a:r>
          </a:p>
        </p:txBody>
      </p:sp>
      <p:sp>
        <p:nvSpPr>
          <p:cNvPr id="7" name="下箭头 6"/>
          <p:cNvSpPr>
            <a:spLocks noChangeArrowheads="1"/>
          </p:cNvSpPr>
          <p:nvPr/>
        </p:nvSpPr>
        <p:spPr bwMode="auto">
          <a:xfrm>
            <a:off x="4146724" y="3106738"/>
            <a:ext cx="804863" cy="555625"/>
          </a:xfrm>
          <a:prstGeom prst="downArrow">
            <a:avLst>
              <a:gd name="adj1" fmla="val 50000"/>
              <a:gd name="adj2" fmla="val 50000"/>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3500000" scaled="1"/>
            <a:tileRect/>
          </a:gra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8" name="TextBox 7"/>
          <p:cNvSpPr txBox="1"/>
          <p:nvPr/>
        </p:nvSpPr>
        <p:spPr bwMode="auto">
          <a:xfrm>
            <a:off x="1249537" y="3259138"/>
            <a:ext cx="1604962" cy="1061829"/>
          </a:xfrm>
          <a:prstGeom prst="rect">
            <a:avLst/>
          </a:prstGeom>
          <a:noFill/>
        </p:spPr>
        <p:txBody>
          <a:bodyPr wrap="square">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sp>
        <p:nvSpPr>
          <p:cNvPr id="9" name="TextBox 8"/>
          <p:cNvSpPr txBox="1"/>
          <p:nvPr/>
        </p:nvSpPr>
        <p:spPr bwMode="auto">
          <a:xfrm>
            <a:off x="6432724" y="3319463"/>
            <a:ext cx="1595660" cy="1061829"/>
          </a:xfrm>
          <a:prstGeom prst="rect">
            <a:avLst/>
          </a:prstGeom>
          <a:noFill/>
        </p:spPr>
        <p:txBody>
          <a:bodyPr wrap="square">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sp>
        <p:nvSpPr>
          <p:cNvPr id="10" name="TextBox 19"/>
          <p:cNvSpPr txBox="1">
            <a:spLocks noChangeArrowheads="1"/>
          </p:cNvSpPr>
          <p:nvPr/>
        </p:nvSpPr>
        <p:spPr bwMode="auto">
          <a:xfrm>
            <a:off x="4011787" y="3843338"/>
            <a:ext cx="1125537" cy="6032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b="1" kern="0" dirty="0">
                <a:solidFill>
                  <a:srgbClr val="4D4D4D"/>
                </a:solidFill>
                <a:latin typeface="微软雅黑" pitchFamily="34" charset="-122"/>
                <a:ea typeface="微软雅黑" pitchFamily="34" charset="-122"/>
              </a:rPr>
              <a:t>单击此处添加标题</a:t>
            </a:r>
          </a:p>
        </p:txBody>
      </p:sp>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extLst>
      <p:ext uri="{BB962C8B-B14F-4D97-AF65-F5344CB8AC3E}">
        <p14:creationId xmlns:p14="http://schemas.microsoft.com/office/powerpoint/2010/main" val="3152014800"/>
      </p:ext>
    </p:extLst>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style.rotation</p:attrName>
                                        </p:attrNameLst>
                                      </p:cBhvr>
                                      <p:tavLst>
                                        <p:tav tm="0">
                                          <p:val>
                                            <p:fltVal val="360"/>
                                          </p:val>
                                        </p:tav>
                                        <p:tav tm="100000">
                                          <p:val>
                                            <p:fltVal val="0"/>
                                          </p:val>
                                        </p:tav>
                                      </p:tavLst>
                                    </p:anim>
                                    <p:animEffect transition="in" filter="fade">
                                      <p:cBhvr>
                                        <p:cTn id="14" dur="500"/>
                                        <p:tgtEl>
                                          <p:spTgt spid="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 calcmode="lin" valueType="num">
                                      <p:cBhvr>
                                        <p:cTn id="19" dur="500" fill="hold"/>
                                        <p:tgtEl>
                                          <p:spTgt spid="5"/>
                                        </p:tgtEl>
                                        <p:attrNameLst>
                                          <p:attrName>style.rotation</p:attrName>
                                        </p:attrNameLst>
                                      </p:cBhvr>
                                      <p:tavLst>
                                        <p:tav tm="0">
                                          <p:val>
                                            <p:fltVal val="360"/>
                                          </p:val>
                                        </p:tav>
                                        <p:tav tm="100000">
                                          <p:val>
                                            <p:fltVal val="0"/>
                                          </p:val>
                                        </p:tav>
                                      </p:tavLst>
                                    </p:anim>
                                    <p:animEffect transition="in" filter="fade">
                                      <p:cBhvr>
                                        <p:cTn id="20" dur="500"/>
                                        <p:tgtEl>
                                          <p:spTgt spid="5"/>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slide(fromLeft)">
                                      <p:cBhvr>
                                        <p:cTn id="24" dur="500"/>
                                        <p:tgtEl>
                                          <p:spTgt spid="2"/>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slide(fromRight)">
                                      <p:cBhvr>
                                        <p:cTn id="27" dur="500"/>
                                        <p:tgtEl>
                                          <p:spTgt spid="3"/>
                                        </p:tgtEl>
                                      </p:cBhvr>
                                    </p:animEffect>
                                  </p:childTnLst>
                                </p:cTn>
                              </p:par>
                            </p:childTnLst>
                          </p:cTn>
                        </p:par>
                        <p:par>
                          <p:cTn id="28" fill="hold">
                            <p:stCondLst>
                              <p:cond delay="2000"/>
                            </p:stCondLst>
                            <p:childTnLst>
                              <p:par>
                                <p:cTn id="29" presetID="17" presetClass="entr" presetSubtype="1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47"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8" presetClass="entr" presetSubtype="16"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diamond(in)">
                                      <p:cBhvr>
                                        <p:cTn id="42" dur="500"/>
                                        <p:tgtEl>
                                          <p:spTgt spid="10"/>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diamond(in)">
                                      <p:cBhvr>
                                        <p:cTn id="45" dur="500"/>
                                        <p:tgtEl>
                                          <p:spTgt spid="8"/>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diamond(in)">
                                      <p:cBhvr>
                                        <p:cTn id="4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9200" y="1414463"/>
            <a:ext cx="2536825" cy="1270000"/>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3" name="矩形 7"/>
          <p:cNvSpPr/>
          <p:nvPr/>
        </p:nvSpPr>
        <p:spPr>
          <a:xfrm>
            <a:off x="5235575" y="1414463"/>
            <a:ext cx="2536825" cy="1270000"/>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4" name="矩形 8"/>
          <p:cNvSpPr/>
          <p:nvPr/>
        </p:nvSpPr>
        <p:spPr>
          <a:xfrm>
            <a:off x="1219200" y="2946400"/>
            <a:ext cx="2524125" cy="1270000"/>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5" name="矩形 9"/>
          <p:cNvSpPr/>
          <p:nvPr/>
        </p:nvSpPr>
        <p:spPr>
          <a:xfrm>
            <a:off x="5256213" y="2946400"/>
            <a:ext cx="2516187" cy="1270000"/>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6" name="椭圆 5"/>
          <p:cNvSpPr>
            <a:spLocks noChangeArrowheads="1"/>
          </p:cNvSpPr>
          <p:nvPr/>
        </p:nvSpPr>
        <p:spPr bwMode="auto">
          <a:xfrm>
            <a:off x="3124200" y="1430338"/>
            <a:ext cx="2792413" cy="2794000"/>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100000" t="100000"/>
            </a:path>
            <a:tileRect r="-100000" b="-100000"/>
          </a:gradFill>
          <a:ln w="3175" algn="ctr">
            <a:solidFill>
              <a:srgbClr val="D7D7D7"/>
            </a:solidFill>
            <a:round/>
            <a:headEnd/>
            <a:tailEnd/>
          </a:ln>
          <a:effectLst>
            <a:outerShdw dist="38100" dir="2700000" algn="tl" rotWithShape="0">
              <a:srgbClr val="000000">
                <a:alpha val="39999"/>
              </a:srgb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2700" b="1">
                <a:solidFill>
                  <a:srgbClr val="F2F2F2"/>
                </a:solidFill>
                <a:latin typeface="方正黑体简体" panose="02010601030101010101" pitchFamily="2" charset="-122"/>
                <a:ea typeface="方正黑体简体" panose="02010601030101010101" pitchFamily="2" charset="-122"/>
              </a:rPr>
              <a:t>单击此处添加文本</a:t>
            </a:r>
          </a:p>
        </p:txBody>
      </p:sp>
      <p:sp>
        <p:nvSpPr>
          <p:cNvPr id="7" name="TextBox 1"/>
          <p:cNvSpPr txBox="1"/>
          <p:nvPr/>
        </p:nvSpPr>
        <p:spPr>
          <a:xfrm>
            <a:off x="1295400" y="1582738"/>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8" name="TextBox 1"/>
          <p:cNvSpPr txBox="1"/>
          <p:nvPr/>
        </p:nvSpPr>
        <p:spPr>
          <a:xfrm>
            <a:off x="1295400" y="3106738"/>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b="0" dirty="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9" name="TextBox 1"/>
          <p:cNvSpPr txBox="1"/>
          <p:nvPr/>
        </p:nvSpPr>
        <p:spPr>
          <a:xfrm>
            <a:off x="6096000" y="1581150"/>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0" name="TextBox 1"/>
          <p:cNvSpPr txBox="1"/>
          <p:nvPr/>
        </p:nvSpPr>
        <p:spPr>
          <a:xfrm>
            <a:off x="6096000" y="3105150"/>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extLst>
      <p:ext uri="{BB962C8B-B14F-4D97-AF65-F5344CB8AC3E}">
        <p14:creationId xmlns:p14="http://schemas.microsoft.com/office/powerpoint/2010/main" val="1540152506"/>
      </p:ext>
    </p:extLst>
  </p:cSld>
  <p:clrMapOvr>
    <a:masterClrMapping/>
  </p:clrMapOvr>
  <mc:AlternateContent xmlns:mc="http://schemas.openxmlformats.org/markup-compatibility/2006" xmlns:p14="http://schemas.microsoft.com/office/powerpoint/2010/main">
    <mc:Choice Requires="p14">
      <p:transition spd="slow" p14:dur="1400" advClick="0" advTm="6000">
        <p14:doors dir="vert"/>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by="(-#ppt_w*2)" calcmode="lin" valueType="num">
                                      <p:cBhvr rctx="PPT">
                                        <p:cTn id="11" dur="500" autoRev="1" fill="hold">
                                          <p:stCondLst>
                                            <p:cond delay="0"/>
                                          </p:stCondLst>
                                        </p:cTn>
                                        <p:tgtEl>
                                          <p:spTgt spid="6"/>
                                        </p:tgtEl>
                                        <p:attrNameLst>
                                          <p:attrName>ppt_w</p:attrName>
                                        </p:attrNameLst>
                                      </p:cBhvr>
                                    </p:anim>
                                    <p:anim by="(#ppt_w*0.50)" calcmode="lin" valueType="num">
                                      <p:cBhvr>
                                        <p:cTn id="12" dur="500" decel="50000" autoRev="1" fill="hold">
                                          <p:stCondLst>
                                            <p:cond delay="0"/>
                                          </p:stCondLst>
                                        </p:cTn>
                                        <p:tgtEl>
                                          <p:spTgt spid="6"/>
                                        </p:tgtEl>
                                        <p:attrNameLst>
                                          <p:attrName>ppt_x</p:attrName>
                                        </p:attrNameLst>
                                      </p:cBhvr>
                                    </p:anim>
                                    <p:anim from="(-#ppt_h/2)" to="(#ppt_y)" calcmode="lin" valueType="num">
                                      <p:cBhvr>
                                        <p:cTn id="13" dur="1000" fill="hold">
                                          <p:stCondLst>
                                            <p:cond delay="0"/>
                                          </p:stCondLst>
                                        </p:cTn>
                                        <p:tgtEl>
                                          <p:spTgt spid="6"/>
                                        </p:tgtEl>
                                        <p:attrNameLst>
                                          <p:attrName>ppt_y</p:attrName>
                                        </p:attrNameLst>
                                      </p:cBhvr>
                                    </p:anim>
                                    <p:animRot by="21600000">
                                      <p:cBhvr>
                                        <p:cTn id="14" dur="1000" fill="hold">
                                          <p:stCondLst>
                                            <p:cond delay="0"/>
                                          </p:stCondLst>
                                        </p:cTn>
                                        <p:tgtEl>
                                          <p:spTgt spid="6"/>
                                        </p:tgtEl>
                                        <p:attrNameLst>
                                          <p:attrName>r</p:attrName>
                                        </p:attrNameLst>
                                      </p:cBhvr>
                                    </p:animRot>
                                  </p:childTnLst>
                                </p:cTn>
                              </p:par>
                            </p:childTnLst>
                          </p:cTn>
                        </p:par>
                        <p:par>
                          <p:cTn id="15" fill="hold">
                            <p:stCondLst>
                              <p:cond delay="2700"/>
                            </p:stCondLst>
                            <p:childTnLst>
                              <p:par>
                                <p:cTn id="16" presetID="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1+#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7"/>
                                        </p:tgtEl>
                                      </p:cBhvr>
                                    </p:animEffect>
                                  </p:childTnLst>
                                </p:cTn>
                              </p:par>
                              <p:par>
                                <p:cTn id="40" presetID="41" presetClass="entr" presetSubtype="0" fill="hold" grpId="0" nodeType="withEffect">
                                  <p:stCondLst>
                                    <p:cond delay="400"/>
                                  </p:stCondLst>
                                  <p:iterate type="lt">
                                    <p:tmPct val="10000"/>
                                  </p:iterate>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8"/>
                                        </p:tgtEl>
                                        <p:attrNameLst>
                                          <p:attrName>ppt_y</p:attrName>
                                        </p:attrNameLst>
                                      </p:cBhvr>
                                      <p:tavLst>
                                        <p:tav tm="0">
                                          <p:val>
                                            <p:strVal val="#ppt_y"/>
                                          </p:val>
                                        </p:tav>
                                        <p:tav tm="100000">
                                          <p:val>
                                            <p:strVal val="#ppt_y"/>
                                          </p:val>
                                        </p:tav>
                                      </p:tavLst>
                                    </p:anim>
                                    <p:anim calcmode="lin" valueType="num">
                                      <p:cBhvr>
                                        <p:cTn id="4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8"/>
                                        </p:tgtEl>
                                      </p:cBhvr>
                                    </p:animEffect>
                                  </p:childTnLst>
                                </p:cTn>
                              </p:par>
                              <p:par>
                                <p:cTn id="47" presetID="41" presetClass="entr" presetSubtype="0" fill="hold" grpId="0" nodeType="withEffect">
                                  <p:stCondLst>
                                    <p:cond delay="1000"/>
                                  </p:stCondLst>
                                  <p:iterate type="lt">
                                    <p:tmPct val="10000"/>
                                  </p:iterate>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9"/>
                                        </p:tgtEl>
                                        <p:attrNameLst>
                                          <p:attrName>ppt_y</p:attrName>
                                        </p:attrNameLst>
                                      </p:cBhvr>
                                      <p:tavLst>
                                        <p:tav tm="0">
                                          <p:val>
                                            <p:strVal val="#ppt_y"/>
                                          </p:val>
                                        </p:tav>
                                        <p:tav tm="100000">
                                          <p:val>
                                            <p:strVal val="#ppt_y"/>
                                          </p:val>
                                        </p:tav>
                                      </p:tavLst>
                                    </p:anim>
                                    <p:anim calcmode="lin" valueType="num">
                                      <p:cBhvr>
                                        <p:cTn id="5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9"/>
                                        </p:tgtEl>
                                      </p:cBhvr>
                                    </p:animEffect>
                                  </p:childTnLst>
                                </p:cTn>
                              </p:par>
                              <p:par>
                                <p:cTn id="54" presetID="41" presetClass="entr" presetSubtype="0" fill="hold" grpId="0" nodeType="withEffect">
                                  <p:stCondLst>
                                    <p:cond delay="1500"/>
                                  </p:stCondLst>
                                  <p:iterate type="lt">
                                    <p:tmPct val="10000"/>
                                  </p:iterate>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0"/>
                                        </p:tgtEl>
                                        <p:attrNameLst>
                                          <p:attrName>ppt_y</p:attrName>
                                        </p:attrNameLst>
                                      </p:cBhvr>
                                      <p:tavLst>
                                        <p:tav tm="0">
                                          <p:val>
                                            <p:strVal val="#ppt_y"/>
                                          </p:val>
                                        </p:tav>
                                        <p:tav tm="100000">
                                          <p:val>
                                            <p:strVal val="#ppt_y"/>
                                          </p:val>
                                        </p:tav>
                                      </p:tavLst>
                                    </p:anim>
                                    <p:anim calcmode="lin" valueType="num">
                                      <p:cBhvr>
                                        <p:cTn id="5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PASSING_SCORE" val="0.0000000000"/>
  <p:tag name="GENSWF_OUTPUT_FILE_NAME" val="22-"/>
  <p:tag name="ISPRING_RESOURCE_PATHS_HASH_2" val="dd605faedef9b7b7285347d268bb89f5f81ab715"/>
  <p:tag name="ISPRING_ULTRA_SCORM_COURSE_ID" val="028464E2-45F7-4FEF-A12C-1B30ED2D68B2"/>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PLAYERS_CUSTOMIZATION" val="UEsDBBQAAgAIACqGs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qhrF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CqGsU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Koax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Koax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Koax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Koax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oax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K4axSAXZichKDQAA1SEAABcAAAB1bml2ZXJzYWwvdW5pdmVyc2FsLnBuZ+2a+VdS6/rAqdNpVvNU15xLvXmuOZQnp+NAmROna6UNZk61zLxhgqhoKGLTdUiJopaWiZ6sk+KAqZm6EbBDSR5E6jig4lBxFAXBgRAVkbupzr1r3fVd3z/gLn5gb57ns9/9Ps+73+d5n/1C7rEj/jobjTZCIBAdWIBPMASyBgaBfINcvxbU7Gq6MQGeViUF+3tDKF0mk6CwJvZg4EEIpI6wafnct6C8ISEgNAkC0WVqPqtYyIrzYDs4zOfgicuRkuGjebbyAdYHWdHc6rnV9Trn9ev1U78jntz8/fe7cy7o5+8MWPOuevNPOectLV79c+3W9Tt8bm8pM1Zf+Vn69/0bVNjpLpn7IulHxafSBxc9jydtD/9UTKmUUkRSt4hSSmVL3YMsLlSNla0op5EjGYrhmqZRnDFo0lknP1nFSpDpeTOEH1EPuvyMZKjR1lRm558zhnmpPnWneIOKK41V9vV4qyjsrK/7KlBuQwdl/OFner0bvwaUmu0rCUML4ij14K1/ixN+4DdIuIvFBvB0IMdKI+0iao43AlaDxy1aoAVaoAVaoAVaoAVaoAVaoAVaoAVaoAVaoAVa8L8HUAJz9QJLs2X6HtgK02i8rTRbiuvvaPYOd/p8p9lu3PL/g4/hd/5o4HrxWz/9fvihdSk2UfbGknAJtywwH0WJUL2CKlYooSlMF7yyDzmSJXlhXnszbXmsiaGSBPFbnOI5P4xPI5SVFazM3yTLjy07/M0znmNmXq7jr0svr2SFEahhZpqmYppihBrNGGLkDHbVxIgLMKe6wxvjFw71JKW9mTMXTwTMDSVxG/VmjoSALUryljhIXEMvPgxQryhdpulKaTxP/UEvs99j9tXWMK6Xcipe4EZqGkkTjwOZi2OFSEMXqIPTsAfiFHfgvlRAgNJjhppX3grl1bw3MUMs+qRZxqd3JDYmKInGyFc/mbJbC2nzkscsGn3TMdP5A/c527PqIoDh/VzCZ4/s+jgRkHhy0wlPKQJjX+bszJjFIy+5eFBnD6eOZijieSfPksVx11ux4rDRwUj7csF++HCICRm9wjRfmbnwPXnLvpK8OdI0VtjZdlLWG8MJ68aj5EDFzDFBO1fWSpI6JRoq6uKAM32AKs2Ot4ChsxNFnm9FLyQam6rpAelTdaxBLiHudztl9cPYQJEbvdMhkHDLavg6YAOMudUOVlTje4FqfBeiKDT+bKrxs0ZhW+u5M03oNxIUqnFE+P5YetCJHeTSwl2Prp32DJEn/bNmthj/xvFpFY/Z31BRxmzlsVwYixzn55tjaX5d6eaNmwXCiO5eRwJPRrboCKlbN0ie/8s3kPfwSs9bVC4+rvuzIfGiFmmBysOHmGSU/VcTIye4ZfrIW888Txj9R3mxbSn15gZ0S36IXNbPfuzdnrNtu3H7/phWM5sDtoqN5MzpNAQ3DV+s8BIJ00jSh4hXxEWAPX9y6mrKTdprCKS5SBS+fTi23UlUkNnHaXButEsIFVrrw+z/celZiuCCPFC1HIgrd+5kjWwsjlQM4QPqN6+Vyxz339un2otoeIiLuuEqdkp8p3RNBjII0xaAQvC3ZIUOpE0enB1ZvehhdXj4x/toWXWQaUq3nbrOh7jJyLh6uHkg0RJ9yrjdKXLnIhzNHeYZwgC+g0XHB0C5FvI+LVSW+5P7l3YnVQ8ECFOTQ1YtP9e9HMQbi7bcbHhKPhAsvDbR5fvyYu+uH5LuF3FhwTzCIfhv2CPE0ECobsjfBNhd6OHmmnM8N1gKzc8+zTz7iDUYxgm9tNl2Y4nwlZO4jwmOK2cEK+OkeJqI4vKs2B/eogze2XF9Tb+D2VwplpefjGOmF+9NOo1oTTRqLNnzl3zh05I8fW8b7x5ZsH7cjWr9QFHiqxuYEoDk5nXi/n1haNbNATrvDUb6OLKQ5VHgbkdsnfttj0ROxVl/GZAEEaPicrmo77WmZ/ulQgdf4qZKna66WUzB2CNdpmvnhYujEhQGHsH7YBvjc2cf5ddXO0LSkfli4damW1ccnz4spervFy0BQ9t3ijDTFAchjQBw9CN1MbZUb44veprV0OPQyFCrpmPpCi5A/9rpHagiLOqtnUoUwgDc6F57uAKcgjoaj1tkRyFws3lRUzTS3LKMO9qKX8KUlPfE9zYD4bf45WEGDYiSDFFdj2MXD886zQ5SU8YqMlPh2BrGEiaS8AuiiVLLVck8DgtDDZi+XUctiBBrHs3cXZ43I+NC1erUFQnDYJx9JHUUAqmOIuWVKbGXKxqy9DeKkkShTD6SQVOkiA63GUG9xPaKy4vvr+u94BEgqHxERieAmTdkmtjYhHfy8A7O1EftIQcqHxVgbJHf3jVqX+p36lH17heiR2R3c6zaOkC3z/GeFSPoU5/9BWiyLndJLDO6Z6/z0OHXdxYBfdi4jmKjUSluaXJ+Sd8Ffh8ZO8nNXJGlFGEc8EVNWRv/KnueLerrAB9K6b6eOby466ZVNDa28zg74tF5n7KYzUbiVB7gTkiLTxafN7izxrVFqnKdMmpfkNZ3D7tAIOIUw0zO06yxtUv91Mc4qQUMI2nkgb4kHGNSdFR1qa9NfPxuT+oy3XyajlwY9lB2Mk+Py3yIjn2C+7gWXTbZAkZzBtD1eQGri8MVOJMUnWhs6sCk1BhyBS32MjCryhq8X4uXO370lyweEwjxC4NvHNgX2yXJTJO17SPWAuxuSwtbvZduJ77cvecY+wyhpqB2ftl1D9E2O2Zix7mKLAz33gDYz2Rfh71Fh26mkj/qfNRT3jP/7b4qMTzcRS+B+l8u9WXYe/SFMl0nJ/pzzK8+zrq5Du1FHPQrRpZTavGqgdbCNzl70KGyvmPZj/NnWV8Hz0iEIoxRxjz2EDvZofCWcX6RXgN5VtZ80Cp3LGGiOW+ioPz4qieR1dCFl3rOUOUA15kAXVmwM8MtfOB4KoYaSH62V1Vg+ngWt0NA/Tpx+JYEj99xzh5+OrISK8s1m6MtcVP6jtdeOq7veYY8lOn1aNK158Kiwdlb72ruhrpwvZzyx3YIg8iZvL19nAWFR1T56sM6lns5wmjD9iXaVEBwLR5BmrIg2mLnOqwfmqsm/Plbgh16GjxUn7r5F+GDReVUu/eMzzacPuISlaLJRmeHIzPkvfMNH/bB+xuv0vOtYkx2NyyLnbMvTXDTnxSj1//2CEA7iscHyrPqTGQlO51MtsLgekVG8EE3XfwhfNZxX+LXqXP+0fy2FnA5Hdz7O/liXIn0xRW1aIRACvqDtZdgrDYrJEnpqyCnGWAVUK8Cg8UoJf7n1DvnTWyOM9evc0rO5tsi06cOBjMTkfei0eJoMFcf1ZFFU+JH99ladrTmH/K9fQbaaP+TKlyWP0Zp24+gFlsQe+LKwsyVOVZ3wdU6Ln0Hx/HGlIw2nYGUfcxzQKzMFTISXrfO/LqJz6x0DVNdE484sCZGCLHkqNuPT6QK/swhSxnzA7FCr9mLZLwsoq7MaytvP5tx4LixCq3KsZbLQscXbYzyxf4HXGu/BC+Z1Rhuju4PjIDOrybPRhsWwIvOgNfNzRSh3BvtPCnGYkXZy39U8LxpuwF5HSHAkby1vs8toED/SckQLyozowoXeUs9eTQTwEw8yh7EJ0ixETvenxpWju0YVqIKl345xbCiov6dVWe63Kefl+rzKJ8zVmO6jOPCR6Nyau2IWFNg7EGGWjk6isvzXHe7MpKNFwGIkqcpgkVpKiOdnxyuE7HtzxvPbvu89CxdnvylcJCbG9dXkw1OqCJwYiZJ0lzvBTi2KKVUZK75L/wKe/YkXSVBNnWjhOIySJPoy6iVv9WEDo8dTfDsw50Kr0KYgmPRV7lSxMHoNRj6EHMDEj3RQVfC0NOF0cnTrOMTmhAXjz0meAFvF2GUoi/Xi8BKLY73cp8PEZbaHEi6fr4liObhkMuMp7yw35hQJVUl5td+hJIBgmauNONExdv+s3T7IVtn/ajLrO9gu+XlWOrWppUVBYPRcjAC6sDi5YaJj67iGo+Em/7pMzr8rKKk9e8GnvNbwFyzaON1fWQDEFMKrrmcGMQmE1MYRYQ4nI1lL7OgKyjqweb8ncohNC/iYZR6iSdZ65r6AqqaPNr07SoEepqmeAF6VZxWyAIkX02jw2vVUpngTI+bKzBW0rt/uDUuiItqGhKik61aKp2kb+s/tX2jd0kT/c5ZyV9DL1O00HZ82fpkE8aQZbYa8swrDgrt2MVviRt5PL4tqsAMtOlj3tT97QrNj//cwLm7pctP8BbM7qNQGunp0xoMwAeL9Pfik1EVNfvumQAkat+xE+zkmw6HwRJu7MTo+tJfMfQYykSQ0JrM3CxKNAzArchKkXqHKlCrwbq+jSSxiWeafeyXDInpyyzXEKsWe03sczTPSNXd1gBQ2tEyTdUecvf/ehsoVS/Huq/+/DpQ4ZUoYDswLvlrxHCDXn/EshCqvvgf8ZJj/8PP/zCgVOb1PMNbOS2Lo9Rwa43qdJVoV3SzIQy+oGCoaYtgpA4+0HTQV7bkj76t1nnIUa/KjXsT7L356opGD/M94kPxPnvtX1BLAwQUAAIACAArhrFIKwvAbUoAAABrAAAAGwAAAHVuaXZlcnNhbC91bml2ZXJzYWwucG5nLnhtbLOxr8jNUShLLSrOzM+zVTLUM1Cyt+PlsikoSi3LTC1XqACKGekZQICSQiUqtzwzpSQDKGRgbowQzEjNTM8osVWyMDCFC+oDzQQAUEsBAgAAFAACAAgAKoaxSBUOrShkBAAABxEAAB0AAAAAAAAAAQAAAAAAAAAAAHVuaXZlcnNhbC9jb21tb25fbWVzc2FnZXMubG5nUEsBAgAAFAACAAgAKoaxSAh+CyMpAwAAhgwAACcAAAAAAAAAAQAAAAAAnwQAAHVuaXZlcnNhbC9mbGFzaF9wdWJsaXNoaW5nX3NldHRpbmdzLnhtbFBLAQIAABQAAgAIACqGsUi1/AlkugIAAFUKAAAhAAAAAAAAAAEAAAAAAA0IAAB1bml2ZXJzYWwvZmxhc2hfc2tpbl9zZXR0aW5ncy54bWxQSwECAAAUAAIACAAqhrFIKpYPZ/4CAACXCwAAJgAAAAAAAAABAAAAAAAGCwAAdW5pdmVyc2FsL2h0bWxfcHVibGlzaGluZ19zZXR0aW5ncy54bWxQSwECAAAUAAIACAAqhrFIaHFSkZoBAAAfBgAAHwAAAAAAAAABAAAAAABIDgAAdW5pdmVyc2FsL2h0bWxfc2tpbl9zZXR0aW5ncy5qc1BLAQIAABQAAgAIACqGsUg9PC/RwQAAAOUBAAAaAAAAAAAAAAEAAAAAAB8QAAB1bml2ZXJzYWwvaTE4bl9wcmVzZXRzLnhtbFBLAQIAABQAAgAIACqGsUia+ZZkawAAAGsAAAAcAAAAAAAAAAEAAAAAABgRAAB1bml2ZXJzYWwvbG9jYWxfc2V0dGluZ3MueG1sUEsBAgAAFAACAAgARJRXRyO0Tvv7AgAAsAgAABQAAAAAAAAAAQAAAAAAvREAAHVuaXZlcnNhbC9wbGF5ZXIueG1sUEsBAgAAFAACAAgAKoaxSLCHI/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
  <p:tag name="ISPRING_PRESENTATION_TITLE" val="红色大气大气政府党委党建工作PPT模板.pptx"/>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073E87"/>
      </a:dk2>
      <a:lt2>
        <a:srgbClr val="C6E7FC"/>
      </a:lt2>
      <a:accent1>
        <a:srgbClr val="073E87"/>
      </a:accent1>
      <a:accent2>
        <a:srgbClr val="2D82F4"/>
      </a:accent2>
      <a:accent3>
        <a:srgbClr val="5BD078"/>
      </a:accent3>
      <a:accent4>
        <a:srgbClr val="A5D028"/>
      </a:accent4>
      <a:accent5>
        <a:srgbClr val="F5C040"/>
      </a:accent5>
      <a:accent6>
        <a:srgbClr val="05E0DB"/>
      </a:accent6>
      <a:hlink>
        <a:srgbClr val="0080FF"/>
      </a:hlink>
      <a:folHlink>
        <a:srgbClr val="5EAEFF"/>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4448</Words>
  <Application>Microsoft Office PowerPoint</Application>
  <PresentationFormat>On-screen Show (16:9)</PresentationFormat>
  <Paragraphs>566</Paragraphs>
  <Slides>42</Slides>
  <Notes>42</Notes>
  <HiddenSlides>0</HiddenSlides>
  <MMClips>1</MMClips>
  <ScaleCrop>false</ScaleCrop>
  <HeadingPairs>
    <vt:vector size="6" baseType="variant">
      <vt:variant>
        <vt:lpstr>Fonts Used</vt:lpstr>
      </vt:variant>
      <vt:variant>
        <vt:i4>23</vt:i4>
      </vt:variant>
      <vt:variant>
        <vt:lpstr>Theme</vt:lpstr>
      </vt:variant>
      <vt:variant>
        <vt:i4>1</vt:i4>
      </vt:variant>
      <vt:variant>
        <vt:lpstr>Slide Titles</vt:lpstr>
      </vt:variant>
      <vt:variant>
        <vt:i4>42</vt:i4>
      </vt:variant>
    </vt:vector>
  </HeadingPairs>
  <TitlesOfParts>
    <vt:vector size="66" baseType="lpstr">
      <vt:lpstr>Arial Unicode MS</vt:lpstr>
      <vt:lpstr>Broadway BT</vt:lpstr>
      <vt:lpstr>굴림</vt:lpstr>
      <vt:lpstr>Malgun Gothic</vt:lpstr>
      <vt:lpstr>方正行楷简体</vt:lpstr>
      <vt:lpstr>方正黑体简体</vt:lpstr>
      <vt:lpstr>方正兰亭大黑_GBK</vt:lpstr>
      <vt:lpstr>方正毡笔黑简体</vt:lpstr>
      <vt:lpstr>方正正粗黑简体</vt:lpstr>
      <vt:lpstr>黑体</vt:lpstr>
      <vt:lpstr>华文细黑</vt:lpstr>
      <vt:lpstr>时尚中黑简体</vt:lpstr>
      <vt:lpstr>宋体</vt:lpstr>
      <vt:lpstr>微软雅黑</vt:lpstr>
      <vt:lpstr>Arial</vt:lpstr>
      <vt:lpstr>Arial Black</vt:lpstr>
      <vt:lpstr>Calibri</vt:lpstr>
      <vt:lpstr>Constantia</vt:lpstr>
      <vt:lpstr>Impact</vt:lpstr>
      <vt:lpstr>Microsoft Sans Serif</vt:lpstr>
      <vt:lpstr>Mistral</vt:lpstr>
      <vt:lpstr>Segoe UI</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红色大气大气政府党委党建工作PPT模板.pptx</dc:title>
  <dc:creator/>
  <cp:lastModifiedBy/>
  <cp:revision>1</cp:revision>
  <dcterms:created xsi:type="dcterms:W3CDTF">2017-01-15T15:19:33Z</dcterms:created>
  <dcterms:modified xsi:type="dcterms:W3CDTF">2017-01-15T15:22:03Z</dcterms:modified>
</cp:coreProperties>
</file>