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</p:sldIdLst>
  <p:sldSz cx="11522075" cy="6480175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998" y="-816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0000">
                <a:lumMod val="50000"/>
                <a:lumOff val="50000"/>
              </a:srgbClr>
            </a:solidFill>
          </c:spPr>
          <c:dPt>
            <c:idx val="0"/>
            <c:bubble3D val="0"/>
            <c:spPr>
              <a:solidFill>
                <a:srgbClr val="000000"/>
              </a:solidFill>
            </c:spPr>
          </c:dPt>
          <c:dPt>
            <c:idx val="1"/>
            <c:bubble3D val="0"/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000000">
                  <a:lumMod val="50000"/>
                  <a:lumOff val="50000"/>
                </a:srgbClr>
              </a:solidFill>
            </c:spPr>
          </c:dPt>
          <c:dPt>
            <c:idx val="1"/>
            <c:bubble3D val="0"/>
            <c:spPr>
              <a:solidFill>
                <a:schemeClr val="tx2"/>
              </a:solidFill>
            </c:spPr>
          </c:dPt>
          <c:dPt>
            <c:idx val="2"/>
            <c:bubble3D val="0"/>
            <c:spPr>
              <a:solidFill>
                <a:schemeClr val="bg2"/>
              </a:solidFill>
            </c:spPr>
          </c:dPt>
          <c:dPt>
            <c:idx val="3"/>
            <c:bubble3D val="0"/>
            <c:spPr>
              <a:solidFill>
                <a:srgbClr val="00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23%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17</a:t>
                    </a:r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3.2</c:v>
                </c:pt>
                <c:pt idx="2">
                  <c:v>1.4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200" b="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911209766925645E-2"/>
          <c:y val="0.23883928571428573"/>
          <c:w val="0.90788013318534966"/>
          <c:h val="0.60267857142857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 01</c:v>
                </c:pt>
              </c:strCache>
            </c:strRef>
          </c:tx>
          <c:spPr>
            <a:solidFill>
              <a:schemeClr val="accent2"/>
            </a:solidFill>
            <a:ln w="952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标题 02</c:v>
                </c:pt>
              </c:strCache>
            </c:strRef>
          </c:tx>
          <c:spPr>
            <a:solidFill>
              <a:srgbClr val="000000"/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396913664"/>
        <c:axId val="396915456"/>
      </c:barChart>
      <c:catAx>
        <c:axId val="39691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69154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96915456"/>
        <c:scaling>
          <c:orientation val="minMax"/>
          <c:max val="100"/>
        </c:scaling>
        <c:delete val="0"/>
        <c:axPos val="l"/>
        <c:majorGridlines>
          <c:spPr>
            <a:ln w="4760">
              <a:solidFill>
                <a:srgbClr val="CDCDCD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6913664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sz="800" b="0" i="0" u="none" strike="noStrike" baseline="0">
          <a:solidFill>
            <a:srgbClr val="000000"/>
          </a:solidFill>
          <a:latin typeface="+mn-ea"/>
          <a:ea typeface="+mn-ea"/>
          <a:cs typeface="Gill Sans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2"/>
        <c:axId val="411210880"/>
        <c:axId val="411212416"/>
      </c:barChart>
      <c:catAx>
        <c:axId val="4112108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11212416"/>
        <c:crosses val="autoZero"/>
        <c:auto val="1"/>
        <c:lblAlgn val="ctr"/>
        <c:lblOffset val="100"/>
        <c:noMultiLvlLbl val="0"/>
      </c:catAx>
      <c:valAx>
        <c:axId val="4112124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1210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ysClr val="windowText" lastClr="000000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0526BA-73E8-4000-8E83-1A33F468B6B2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CBFC44-C568-4958-80BD-663F12AD2593}">
      <dgm:prSet phldrT="[Text]" custT="1"/>
      <dgm:spPr>
        <a:xfrm>
          <a:off x="646274" y="251808"/>
          <a:ext cx="1842449" cy="1842656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FC5C7C3D-57C6-4347-913D-C7F4D706C71F}" type="par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6751814A-821E-4E61-8212-34C1078EF16D}" type="sib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71C365C-6579-4A32-BB23-1524DF35760B}">
      <dgm:prSet phldrT="[Text]" custT="1"/>
      <dgm:spPr>
        <a:xfrm>
          <a:off x="70296" y="584390"/>
          <a:ext cx="749073" cy="748902"/>
        </a:xfr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E898ABF0-A021-4DE7-A5F7-CC069131AB06}" type="par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6C2461E-2596-4D58-B6C7-3CF74D3CB7AD}" type="sib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07968798-0B7D-4F74-B139-925B62F3226F}">
      <dgm:prSet phldrT="[Text]" custT="1"/>
      <dgm:spPr>
        <a:xfrm>
          <a:off x="2678071" y="232003"/>
          <a:ext cx="749073" cy="748902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03A74D74-6573-4EB4-8D87-C4C8C118A09D}" type="par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8210ED91-60D5-42E4-A539-5456AB09845A}" type="sib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DAE4A54-06D9-4928-B6D0-CADCA0042AFE}">
      <dgm:prSet custT="1"/>
      <dgm:spPr>
        <a:xfrm>
          <a:off x="3030310" y="1526599"/>
          <a:ext cx="749073" cy="748902"/>
        </a:xfr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8DFA8BCE-879E-4EF8-A999-84530CAD68AD}" type="par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2F50406-B429-49E5-B5AD-815A4D2C2F1E}" type="sib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9F6694B6-7CC7-464B-B783-EB2A2792ADAF}" type="pres">
      <dgm:prSet presAssocID="{C90526BA-73E8-4000-8E83-1A33F468B6B2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EEAAEBC3-C6DD-4511-8920-DF74EF64C78D}" type="pres">
      <dgm:prSet presAssocID="{F5CBFC44-C568-4958-80BD-663F12AD2593}" presName="Parent" presStyleLbl="node0" presStyleIdx="0" presStyleCnt="1">
        <dgm:presLayoutVars>
          <dgm:chMax val="5"/>
          <dgm:chPref val="5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9D1F334-8313-45F5-9910-DA62071A81A7}" type="pres">
      <dgm:prSet presAssocID="{F5CBFC44-C568-4958-80BD-663F12AD2593}" presName="Accent1" presStyleLbl="node1" presStyleIdx="0" presStyleCnt="15"/>
      <dgm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A9F6743-9737-4174-97C0-FB8E095569CC}" type="pres">
      <dgm:prSet presAssocID="{F5CBFC44-C568-4958-80BD-663F12AD2593}" presName="Accent2" presStyleLbl="node1" presStyleIdx="1" presStyleCnt="15"/>
      <dgm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DD3ACCC2-A2E7-4BE4-A771-B05649FFB906}" type="pres">
      <dgm:prSet presAssocID="{F5CBFC44-C568-4958-80BD-663F12AD2593}" presName="Accent3" presStyleLbl="node1" presStyleIdx="2" presStyleCnt="15"/>
      <dgm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418DB51-4E24-4332-8D56-3FDA32AD33D1}" type="pres">
      <dgm:prSet presAssocID="{F5CBFC44-C568-4958-80BD-663F12AD2593}" presName="Accent4" presStyleLbl="node1" presStyleIdx="3" presStyleCnt="15"/>
      <dgm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5443F9F3-1EE4-4378-B81A-0811CE1F1F0F}" type="pres">
      <dgm:prSet presAssocID="{F5CBFC44-C568-4958-80BD-663F12AD2593}" presName="Accent5" presStyleLbl="node1" presStyleIdx="4" presStyleCnt="15"/>
      <dgm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E5082105-D4CF-4752-BE9F-13EA6CB2620D}" type="pres">
      <dgm:prSet presAssocID="{F5CBFC44-C568-4958-80BD-663F12AD2593}" presName="Accent6" presStyleLbl="node1" presStyleIdx="5" presStyleCnt="15"/>
      <dgm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257381D-A6A5-4C21-9F6B-6FCCB5C59EB2}" type="pres">
      <dgm:prSet presAssocID="{471C365C-6579-4A32-BB23-1524DF35760B}" presName="Child1" presStyleLbl="node1" presStyleIdx="6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D219E83C-A34C-4230-AAE1-3DD7EE5A6FE2}" type="pres">
      <dgm:prSet presAssocID="{471C365C-6579-4A32-BB23-1524DF35760B}" presName="Accent7" presStyleCnt="0"/>
      <dgm:spPr/>
    </dgm:pt>
    <dgm:pt modelId="{6968E1F2-ED48-4622-9700-52974E177A0A}" type="pres">
      <dgm:prSet presAssocID="{471C365C-6579-4A32-BB23-1524DF35760B}" presName="AccentHold1" presStyleLbl="node1" presStyleIdx="7" presStyleCnt="15"/>
      <dgm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F33AA133-F373-429F-BE83-6D83FA06B1CE}" type="pres">
      <dgm:prSet presAssocID="{471C365C-6579-4A32-BB23-1524DF35760B}" presName="Accent8" presStyleCnt="0"/>
      <dgm:spPr/>
    </dgm:pt>
    <dgm:pt modelId="{1A647742-D5C0-4145-8897-E33E130A57D0}" type="pres">
      <dgm:prSet presAssocID="{471C365C-6579-4A32-BB23-1524DF35760B}" presName="AccentHold2" presStyleLbl="node1" presStyleIdx="8" presStyleCnt="15"/>
      <dgm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3B8376C3-2D23-4EBB-A626-0F91508477DA}" type="pres">
      <dgm:prSet presAssocID="{07968798-0B7D-4F74-B139-925B62F3226F}" presName="Child2" presStyleLbl="node1" presStyleIdx="9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29A6745-808B-4600-93F6-A6E5C6BAFF8B}" type="pres">
      <dgm:prSet presAssocID="{07968798-0B7D-4F74-B139-925B62F3226F}" presName="Accent9" presStyleCnt="0"/>
      <dgm:spPr/>
    </dgm:pt>
    <dgm:pt modelId="{B71C4F6C-8BDC-46A1-834F-8187F783B476}" type="pres">
      <dgm:prSet presAssocID="{07968798-0B7D-4F74-B139-925B62F3226F}" presName="AccentHold1" presStyleLbl="node1" presStyleIdx="10" presStyleCnt="15"/>
      <dgm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3B2961C-9A12-4746-BBF8-E6D75E774428}" type="pres">
      <dgm:prSet presAssocID="{07968798-0B7D-4F74-B139-925B62F3226F}" presName="Accent10" presStyleCnt="0"/>
      <dgm:spPr/>
    </dgm:pt>
    <dgm:pt modelId="{BC887CCC-CADD-49EB-A808-260F8EDB2D91}" type="pres">
      <dgm:prSet presAssocID="{07968798-0B7D-4F74-B139-925B62F3226F}" presName="AccentHold2" presStyleLbl="node1" presStyleIdx="11" presStyleCnt="15"/>
      <dgm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C33FBAC7-52DE-4798-9BB8-74767C56F9FD}" type="pres">
      <dgm:prSet presAssocID="{07968798-0B7D-4F74-B139-925B62F3226F}" presName="Accent11" presStyleCnt="0"/>
      <dgm:spPr/>
    </dgm:pt>
    <dgm:pt modelId="{C4DFA7FB-04F6-466E-B1C1-5DA74B4980B0}" type="pres">
      <dgm:prSet presAssocID="{07968798-0B7D-4F74-B139-925B62F3226F}" presName="AccentHold3" presStyleLbl="node1" presStyleIdx="12" presStyleCnt="15"/>
      <dgm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8B734733-5068-4BBC-AB1F-F02AE2D95154}" type="pres">
      <dgm:prSet presAssocID="{ADAE4A54-06D9-4928-B6D0-CADCA0042AFE}" presName="Child3" presStyleLbl="node1" presStyleIdx="13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91B299C-200D-4568-9F65-0D493C8B51F7}" type="pres">
      <dgm:prSet presAssocID="{ADAE4A54-06D9-4928-B6D0-CADCA0042AFE}" presName="Accent12" presStyleCnt="0"/>
      <dgm:spPr/>
    </dgm:pt>
    <dgm:pt modelId="{28122B00-DAD4-464B-BEF7-9E15254980FE}" type="pres">
      <dgm:prSet presAssocID="{ADAE4A54-06D9-4928-B6D0-CADCA0042AFE}" presName="AccentHold1" presStyleLbl="node1" presStyleIdx="14" presStyleCnt="15"/>
      <dgm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9C57CE43-F7AD-450E-8F15-8CAC1F3A8AEB}" type="presOf" srcId="{471C365C-6579-4A32-BB23-1524DF35760B}" destId="{2257381D-A6A5-4C21-9F6B-6FCCB5C59EB2}" srcOrd="0" destOrd="0" presId="urn:microsoft.com/office/officeart/2009/3/layout/CircleRelationship"/>
    <dgm:cxn modelId="{83981694-BAF1-4B06-941F-6CC670B9BFC0}" srcId="{F5CBFC44-C568-4958-80BD-663F12AD2593}" destId="{ADAE4A54-06D9-4928-B6D0-CADCA0042AFE}" srcOrd="2" destOrd="0" parTransId="{8DFA8BCE-879E-4EF8-A999-84530CAD68AD}" sibTransId="{42F50406-B429-49E5-B5AD-815A4D2C2F1E}"/>
    <dgm:cxn modelId="{AA9BDC20-B915-4A16-B355-67C8D406F170}" type="presOf" srcId="{F5CBFC44-C568-4958-80BD-663F12AD2593}" destId="{EEAAEBC3-C6DD-4511-8920-DF74EF64C78D}" srcOrd="0" destOrd="0" presId="urn:microsoft.com/office/officeart/2009/3/layout/CircleRelationship"/>
    <dgm:cxn modelId="{4CBE5EB8-69C6-427D-BBD9-2F29EDD45B11}" srcId="{F5CBFC44-C568-4958-80BD-663F12AD2593}" destId="{07968798-0B7D-4F74-B139-925B62F3226F}" srcOrd="1" destOrd="0" parTransId="{03A74D74-6573-4EB4-8D87-C4C8C118A09D}" sibTransId="{8210ED91-60D5-42E4-A539-5456AB09845A}"/>
    <dgm:cxn modelId="{2CCC8D8A-20C2-4A8A-BD59-BABF9B1A459C}" type="presOf" srcId="{07968798-0B7D-4F74-B139-925B62F3226F}" destId="{3B8376C3-2D23-4EBB-A626-0F91508477DA}" srcOrd="0" destOrd="0" presId="urn:microsoft.com/office/officeart/2009/3/layout/CircleRelationship"/>
    <dgm:cxn modelId="{3174FAC1-F870-4B1E-AABE-D2A7FF227A2C}" type="presOf" srcId="{C90526BA-73E8-4000-8E83-1A33F468B6B2}" destId="{9F6694B6-7CC7-464B-B783-EB2A2792ADAF}" srcOrd="0" destOrd="0" presId="urn:microsoft.com/office/officeart/2009/3/layout/CircleRelationship"/>
    <dgm:cxn modelId="{3B924E45-D843-4A91-80FD-84F0389B91D3}" srcId="{C90526BA-73E8-4000-8E83-1A33F468B6B2}" destId="{F5CBFC44-C568-4958-80BD-663F12AD2593}" srcOrd="0" destOrd="0" parTransId="{FC5C7C3D-57C6-4347-913D-C7F4D706C71F}" sibTransId="{6751814A-821E-4E61-8212-34C1078EF16D}"/>
    <dgm:cxn modelId="{47B7F12B-EAA4-4D36-A882-6C69986947CF}" type="presOf" srcId="{ADAE4A54-06D9-4928-B6D0-CADCA0042AFE}" destId="{8B734733-5068-4BBC-AB1F-F02AE2D95154}" srcOrd="0" destOrd="0" presId="urn:microsoft.com/office/officeart/2009/3/layout/CircleRelationship"/>
    <dgm:cxn modelId="{2991D8A8-A71F-4F57-813A-D64445442273}" srcId="{F5CBFC44-C568-4958-80BD-663F12AD2593}" destId="{471C365C-6579-4A32-BB23-1524DF35760B}" srcOrd="0" destOrd="0" parTransId="{E898ABF0-A021-4DE7-A5F7-CC069131AB06}" sibTransId="{A6C2461E-2596-4D58-B6C7-3CF74D3CB7AD}"/>
    <dgm:cxn modelId="{9651E882-3659-483F-A3B0-A5B11D61BD12}" type="presParOf" srcId="{9F6694B6-7CC7-464B-B783-EB2A2792ADAF}" destId="{EEAAEBC3-C6DD-4511-8920-DF74EF64C78D}" srcOrd="0" destOrd="0" presId="urn:microsoft.com/office/officeart/2009/3/layout/CircleRelationship"/>
    <dgm:cxn modelId="{DEE09360-EADD-4C15-B5E9-57BD0188BA64}" type="presParOf" srcId="{9F6694B6-7CC7-464B-B783-EB2A2792ADAF}" destId="{E9D1F334-8313-45F5-9910-DA62071A81A7}" srcOrd="1" destOrd="0" presId="urn:microsoft.com/office/officeart/2009/3/layout/CircleRelationship"/>
    <dgm:cxn modelId="{79E820A0-A63B-4D00-9AE0-72C1E2872C50}" type="presParOf" srcId="{9F6694B6-7CC7-464B-B783-EB2A2792ADAF}" destId="{2A9F6743-9737-4174-97C0-FB8E095569CC}" srcOrd="2" destOrd="0" presId="urn:microsoft.com/office/officeart/2009/3/layout/CircleRelationship"/>
    <dgm:cxn modelId="{D86F7509-355C-4B6F-B43A-9BABDC8EAE0E}" type="presParOf" srcId="{9F6694B6-7CC7-464B-B783-EB2A2792ADAF}" destId="{DD3ACCC2-A2E7-4BE4-A771-B05649FFB906}" srcOrd="3" destOrd="0" presId="urn:microsoft.com/office/officeart/2009/3/layout/CircleRelationship"/>
    <dgm:cxn modelId="{22E3B531-7836-4040-A558-D71D88471582}" type="presParOf" srcId="{9F6694B6-7CC7-464B-B783-EB2A2792ADAF}" destId="{A418DB51-4E24-4332-8D56-3FDA32AD33D1}" srcOrd="4" destOrd="0" presId="urn:microsoft.com/office/officeart/2009/3/layout/CircleRelationship"/>
    <dgm:cxn modelId="{83C98B9C-3CE6-488D-A6AD-EAF13820C158}" type="presParOf" srcId="{9F6694B6-7CC7-464B-B783-EB2A2792ADAF}" destId="{5443F9F3-1EE4-4378-B81A-0811CE1F1F0F}" srcOrd="5" destOrd="0" presId="urn:microsoft.com/office/officeart/2009/3/layout/CircleRelationship"/>
    <dgm:cxn modelId="{D58FCA13-8560-4F46-AA44-0845B84F8E71}" type="presParOf" srcId="{9F6694B6-7CC7-464B-B783-EB2A2792ADAF}" destId="{E5082105-D4CF-4752-BE9F-13EA6CB2620D}" srcOrd="6" destOrd="0" presId="urn:microsoft.com/office/officeart/2009/3/layout/CircleRelationship"/>
    <dgm:cxn modelId="{AD4569BB-9B99-4EF2-9D37-E7D94BD0D7B1}" type="presParOf" srcId="{9F6694B6-7CC7-464B-B783-EB2A2792ADAF}" destId="{2257381D-A6A5-4C21-9F6B-6FCCB5C59EB2}" srcOrd="7" destOrd="0" presId="urn:microsoft.com/office/officeart/2009/3/layout/CircleRelationship"/>
    <dgm:cxn modelId="{6BF60283-D7A5-4668-A042-B9BA5EA7E369}" type="presParOf" srcId="{9F6694B6-7CC7-464B-B783-EB2A2792ADAF}" destId="{D219E83C-A34C-4230-AAE1-3DD7EE5A6FE2}" srcOrd="8" destOrd="0" presId="urn:microsoft.com/office/officeart/2009/3/layout/CircleRelationship"/>
    <dgm:cxn modelId="{A750F580-72E9-4F2E-8E42-9B8C39C4AAB7}" type="presParOf" srcId="{D219E83C-A34C-4230-AAE1-3DD7EE5A6FE2}" destId="{6968E1F2-ED48-4622-9700-52974E177A0A}" srcOrd="0" destOrd="0" presId="urn:microsoft.com/office/officeart/2009/3/layout/CircleRelationship"/>
    <dgm:cxn modelId="{A0CB4ED9-9BF7-4369-8679-91E2D64A297B}" type="presParOf" srcId="{9F6694B6-7CC7-464B-B783-EB2A2792ADAF}" destId="{F33AA133-F373-429F-BE83-6D83FA06B1CE}" srcOrd="9" destOrd="0" presId="urn:microsoft.com/office/officeart/2009/3/layout/CircleRelationship"/>
    <dgm:cxn modelId="{83787697-6AAF-44DD-946C-823FD871D33D}" type="presParOf" srcId="{F33AA133-F373-429F-BE83-6D83FA06B1CE}" destId="{1A647742-D5C0-4145-8897-E33E130A57D0}" srcOrd="0" destOrd="0" presId="urn:microsoft.com/office/officeart/2009/3/layout/CircleRelationship"/>
    <dgm:cxn modelId="{FDA81872-E070-45E8-9538-DCD2D29ED39D}" type="presParOf" srcId="{9F6694B6-7CC7-464B-B783-EB2A2792ADAF}" destId="{3B8376C3-2D23-4EBB-A626-0F91508477DA}" srcOrd="10" destOrd="0" presId="urn:microsoft.com/office/officeart/2009/3/layout/CircleRelationship"/>
    <dgm:cxn modelId="{473DF535-4FEE-4BC3-A0CE-D4B69AE5474C}" type="presParOf" srcId="{9F6694B6-7CC7-464B-B783-EB2A2792ADAF}" destId="{E29A6745-808B-4600-93F6-A6E5C6BAFF8B}" srcOrd="11" destOrd="0" presId="urn:microsoft.com/office/officeart/2009/3/layout/CircleRelationship"/>
    <dgm:cxn modelId="{3FF47B45-B73F-43F6-8449-23263508F603}" type="presParOf" srcId="{E29A6745-808B-4600-93F6-A6E5C6BAFF8B}" destId="{B71C4F6C-8BDC-46A1-834F-8187F783B476}" srcOrd="0" destOrd="0" presId="urn:microsoft.com/office/officeart/2009/3/layout/CircleRelationship"/>
    <dgm:cxn modelId="{E22C0670-EB42-4A1D-80C2-14D88F79990B}" type="presParOf" srcId="{9F6694B6-7CC7-464B-B783-EB2A2792ADAF}" destId="{A3B2961C-9A12-4746-BBF8-E6D75E774428}" srcOrd="12" destOrd="0" presId="urn:microsoft.com/office/officeart/2009/3/layout/CircleRelationship"/>
    <dgm:cxn modelId="{62B4168A-F73E-4CA8-A1C8-EB9960DFEBE6}" type="presParOf" srcId="{A3B2961C-9A12-4746-BBF8-E6D75E774428}" destId="{BC887CCC-CADD-49EB-A808-260F8EDB2D91}" srcOrd="0" destOrd="0" presId="urn:microsoft.com/office/officeart/2009/3/layout/CircleRelationship"/>
    <dgm:cxn modelId="{32A6C2C4-195F-452D-A4DB-3A5691CAE092}" type="presParOf" srcId="{9F6694B6-7CC7-464B-B783-EB2A2792ADAF}" destId="{C33FBAC7-52DE-4798-9BB8-74767C56F9FD}" srcOrd="13" destOrd="0" presId="urn:microsoft.com/office/officeart/2009/3/layout/CircleRelationship"/>
    <dgm:cxn modelId="{870FE724-07B2-4D03-99FD-FDCED468C2BC}" type="presParOf" srcId="{C33FBAC7-52DE-4798-9BB8-74767C56F9FD}" destId="{C4DFA7FB-04F6-466E-B1C1-5DA74B4980B0}" srcOrd="0" destOrd="0" presId="urn:microsoft.com/office/officeart/2009/3/layout/CircleRelationship"/>
    <dgm:cxn modelId="{4C8B6ABC-C272-4280-83CE-47DF5037FE9A}" type="presParOf" srcId="{9F6694B6-7CC7-464B-B783-EB2A2792ADAF}" destId="{8B734733-5068-4BBC-AB1F-F02AE2D95154}" srcOrd="14" destOrd="0" presId="urn:microsoft.com/office/officeart/2009/3/layout/CircleRelationship"/>
    <dgm:cxn modelId="{EA8447ED-30FB-43C4-BFCA-C8CAE440D8E2}" type="presParOf" srcId="{9F6694B6-7CC7-464B-B783-EB2A2792ADAF}" destId="{B91B299C-200D-4568-9F65-0D493C8B51F7}" srcOrd="15" destOrd="0" presId="urn:microsoft.com/office/officeart/2009/3/layout/CircleRelationship"/>
    <dgm:cxn modelId="{FB78462B-4311-47DE-BC11-A9F7D83B9E1B}" type="presParOf" srcId="{B91B299C-200D-4568-9F65-0D493C8B51F7}" destId="{28122B00-DAD4-464B-BEF7-9E15254980FE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AAEBC3-C6DD-4511-8920-DF74EF64C78D}">
      <dsp:nvSpPr>
        <dsp:cNvPr id="0" name=""/>
        <dsp:cNvSpPr/>
      </dsp:nvSpPr>
      <dsp:spPr>
        <a:xfrm>
          <a:off x="646274" y="251808"/>
          <a:ext cx="1842449" cy="184265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916094" y="521659"/>
        <a:ext cx="1302809" cy="1302954"/>
      </dsp:txXfrm>
    </dsp:sp>
    <dsp:sp modelId="{E9D1F334-8313-45F5-9910-DA62071A81A7}">
      <dsp:nvSpPr>
        <dsp:cNvPr id="0" name=""/>
        <dsp:cNvSpPr/>
      </dsp:nvSpPr>
      <dsp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F6743-9737-4174-97C0-FB8E095569CC}">
      <dsp:nvSpPr>
        <dsp:cNvPr id="0" name=""/>
        <dsp:cNvSpPr/>
      </dsp:nvSpPr>
      <dsp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3ACCC2-A2E7-4BE4-A771-B05649FFB906}">
      <dsp:nvSpPr>
        <dsp:cNvPr id="0" name=""/>
        <dsp:cNvSpPr/>
      </dsp:nvSpPr>
      <dsp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18DB51-4E24-4332-8D56-3FDA32AD33D1}">
      <dsp:nvSpPr>
        <dsp:cNvPr id="0" name=""/>
        <dsp:cNvSpPr/>
      </dsp:nvSpPr>
      <dsp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43F9F3-1EE4-4378-B81A-0811CE1F1F0F}">
      <dsp:nvSpPr>
        <dsp:cNvPr id="0" name=""/>
        <dsp:cNvSpPr/>
      </dsp:nvSpPr>
      <dsp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82105-D4CF-4752-BE9F-13EA6CB2620D}">
      <dsp:nvSpPr>
        <dsp:cNvPr id="0" name=""/>
        <dsp:cNvSpPr/>
      </dsp:nvSpPr>
      <dsp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57381D-A6A5-4C21-9F6B-6FCCB5C59EB2}">
      <dsp:nvSpPr>
        <dsp:cNvPr id="0" name=""/>
        <dsp:cNvSpPr/>
      </dsp:nvSpPr>
      <dsp:spPr>
        <a:xfrm>
          <a:off x="70296" y="584390"/>
          <a:ext cx="749073" cy="748902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179995" y="694064"/>
        <a:ext cx="529675" cy="529554"/>
      </dsp:txXfrm>
    </dsp:sp>
    <dsp:sp modelId="{6968E1F2-ED48-4622-9700-52974E177A0A}">
      <dsp:nvSpPr>
        <dsp:cNvPr id="0" name=""/>
        <dsp:cNvSpPr/>
      </dsp:nvSpPr>
      <dsp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647742-D5C0-4145-8897-E33E130A57D0}">
      <dsp:nvSpPr>
        <dsp:cNvPr id="0" name=""/>
        <dsp:cNvSpPr/>
      </dsp:nvSpPr>
      <dsp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C3-2D23-4EBB-A626-0F91508477DA}">
      <dsp:nvSpPr>
        <dsp:cNvPr id="0" name=""/>
        <dsp:cNvSpPr/>
      </dsp:nvSpPr>
      <dsp:spPr>
        <a:xfrm>
          <a:off x="2678071" y="232003"/>
          <a:ext cx="749073" cy="748902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2787770" y="341677"/>
        <a:ext cx="529675" cy="529554"/>
      </dsp:txXfrm>
    </dsp:sp>
    <dsp:sp modelId="{B71C4F6C-8BDC-46A1-834F-8187F783B476}">
      <dsp:nvSpPr>
        <dsp:cNvPr id="0" name=""/>
        <dsp:cNvSpPr/>
      </dsp:nvSpPr>
      <dsp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887CCC-CADD-49EB-A808-260F8EDB2D91}">
      <dsp:nvSpPr>
        <dsp:cNvPr id="0" name=""/>
        <dsp:cNvSpPr/>
      </dsp:nvSpPr>
      <dsp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DFA7FB-04F6-466E-B1C1-5DA74B4980B0}">
      <dsp:nvSpPr>
        <dsp:cNvPr id="0" name=""/>
        <dsp:cNvSpPr/>
      </dsp:nvSpPr>
      <dsp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734733-5068-4BBC-AB1F-F02AE2D95154}">
      <dsp:nvSpPr>
        <dsp:cNvPr id="0" name=""/>
        <dsp:cNvSpPr/>
      </dsp:nvSpPr>
      <dsp:spPr>
        <a:xfrm>
          <a:off x="3030310" y="1526599"/>
          <a:ext cx="749073" cy="748902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3140009" y="1636273"/>
        <a:ext cx="529675" cy="529554"/>
      </dsp:txXfrm>
    </dsp:sp>
    <dsp:sp modelId="{28122B00-DAD4-464B-BEF7-9E15254980FE}">
      <dsp:nvSpPr>
        <dsp:cNvPr id="0" name=""/>
        <dsp:cNvSpPr/>
      </dsp:nvSpPr>
      <dsp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80098-E5DC-4816-AEEF-832BC4707033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F1A05-06D9-45E5-A566-DCE3388D6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2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758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10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47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58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22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52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5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26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048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39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27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65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4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28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78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40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2016/11/7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93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3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6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6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7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2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93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3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9E12-B4B2-45E3-8380-85B0EFC6905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6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2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8" y="0"/>
            <a:ext cx="11522074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-1299" y="2163503"/>
            <a:ext cx="11522074" cy="2154159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effectLst/>
                <a:latin typeface="Agency FB" pitchFamily="34" charset="0"/>
                <a:ea typeface="宋体" pitchFamily="2" charset="-122"/>
                <a:cs typeface="宋体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effectLst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2213" y="2592015"/>
            <a:ext cx="102899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商务工作汇报年终总结</a:t>
            </a:r>
            <a:r>
              <a:rPr lang="en-US" altLang="zh-CN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8689" y="431775"/>
            <a:ext cx="322396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2020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04946" y="-864369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66099"/>
      </p:ext>
    </p:extLst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  <p:bldP spid="81" grpId="0"/>
      <p:bldP spid="5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>
            <a:spLocks/>
          </p:cNvSpPr>
          <p:nvPr/>
        </p:nvSpPr>
        <p:spPr bwMode="auto">
          <a:xfrm>
            <a:off x="1123848" y="4786041"/>
            <a:ext cx="9254402" cy="83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</a:t>
            </a:r>
          </a:p>
        </p:txBody>
      </p:sp>
      <p:grpSp>
        <p:nvGrpSpPr>
          <p:cNvPr id="27" name="Group 10"/>
          <p:cNvGrpSpPr>
            <a:grpSpLocks/>
          </p:cNvGrpSpPr>
          <p:nvPr/>
        </p:nvGrpSpPr>
        <p:grpSpPr bwMode="auto">
          <a:xfrm>
            <a:off x="1792912" y="2670125"/>
            <a:ext cx="2070225" cy="1218034"/>
            <a:chOff x="0" y="0"/>
            <a:chExt cx="2726" cy="1624"/>
          </a:xfrm>
        </p:grpSpPr>
        <p:sp>
          <p:nvSpPr>
            <p:cNvPr id="28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9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1151188" y="2654063"/>
            <a:ext cx="444271" cy="438012"/>
            <a:chOff x="0" y="0"/>
            <a:chExt cx="584" cy="584"/>
          </a:xfrm>
        </p:grpSpPr>
        <p:sp>
          <p:nvSpPr>
            <p:cNvPr id="31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33" name="Group 4"/>
          <p:cNvGrpSpPr/>
          <p:nvPr/>
        </p:nvGrpSpPr>
        <p:grpSpPr>
          <a:xfrm>
            <a:off x="1008509" y="2117010"/>
            <a:ext cx="9369740" cy="268840"/>
            <a:chOff x="899592" y="2852807"/>
            <a:chExt cx="7344815" cy="213386"/>
          </a:xfrm>
          <a:solidFill>
            <a:schemeClr val="bg1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38" name="Group 10"/>
          <p:cNvGrpSpPr>
            <a:grpSpLocks/>
          </p:cNvGrpSpPr>
          <p:nvPr/>
        </p:nvGrpSpPr>
        <p:grpSpPr bwMode="auto">
          <a:xfrm>
            <a:off x="5145907" y="2670125"/>
            <a:ext cx="2070225" cy="1218034"/>
            <a:chOff x="0" y="0"/>
            <a:chExt cx="2726" cy="1624"/>
          </a:xfrm>
        </p:grpSpPr>
        <p:sp>
          <p:nvSpPr>
            <p:cNvPr id="3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0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>
            <a:off x="4464625" y="2654063"/>
            <a:ext cx="483829" cy="438012"/>
            <a:chOff x="-52" y="0"/>
            <a:chExt cx="636" cy="584"/>
          </a:xfrm>
        </p:grpSpPr>
        <p:sp>
          <p:nvSpPr>
            <p:cNvPr id="4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3" name="Rectangle 15"/>
            <p:cNvSpPr>
              <a:spLocks/>
            </p:cNvSpPr>
            <p:nvPr/>
          </p:nvSpPr>
          <p:spPr bwMode="auto">
            <a:xfrm>
              <a:off x="-52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44" name="Group 10"/>
          <p:cNvGrpSpPr>
            <a:grpSpLocks/>
          </p:cNvGrpSpPr>
          <p:nvPr/>
        </p:nvGrpSpPr>
        <p:grpSpPr bwMode="auto">
          <a:xfrm>
            <a:off x="8319463" y="2670125"/>
            <a:ext cx="2070225" cy="1218034"/>
            <a:chOff x="0" y="0"/>
            <a:chExt cx="2726" cy="1624"/>
          </a:xfrm>
        </p:grpSpPr>
        <p:sp>
          <p:nvSpPr>
            <p:cNvPr id="45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6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13"/>
          <p:cNvGrpSpPr>
            <a:grpSpLocks/>
          </p:cNvGrpSpPr>
          <p:nvPr/>
        </p:nvGrpSpPr>
        <p:grpSpPr bwMode="auto">
          <a:xfrm>
            <a:off x="7677739" y="2654063"/>
            <a:ext cx="444271" cy="438012"/>
            <a:chOff x="0" y="0"/>
            <a:chExt cx="584" cy="584"/>
          </a:xfrm>
        </p:grpSpPr>
        <p:sp>
          <p:nvSpPr>
            <p:cNvPr id="48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27218"/>
      </p:ext>
    </p:extLst>
  </p:cSld>
  <p:clrMapOvr>
    <a:masterClrMapping/>
  </p:clrMapOvr>
  <p:transition spd="slow" advTm="57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0" grpId="0"/>
      <p:bldP spid="51" grpId="0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Line 134"/>
          <p:cNvSpPr>
            <a:spLocks noChangeShapeType="1"/>
          </p:cNvSpPr>
          <p:nvPr/>
        </p:nvSpPr>
        <p:spPr bwMode="auto">
          <a:xfrm flipH="1" flipV="1">
            <a:off x="7738930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2" name="Straight Connector 180"/>
          <p:cNvCxnSpPr/>
          <p:nvPr/>
        </p:nvCxnSpPr>
        <p:spPr>
          <a:xfrm flipV="1">
            <a:off x="7724721" y="2845228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3" name="Line 134"/>
          <p:cNvSpPr>
            <a:spLocks noChangeShapeType="1"/>
          </p:cNvSpPr>
          <p:nvPr/>
        </p:nvSpPr>
        <p:spPr bwMode="auto">
          <a:xfrm flipH="1" flipV="1">
            <a:off x="7738930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4" name="Straight Connector 182"/>
          <p:cNvCxnSpPr/>
          <p:nvPr/>
        </p:nvCxnSpPr>
        <p:spPr>
          <a:xfrm flipV="1">
            <a:off x="7724719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5" name="Line 134"/>
          <p:cNvSpPr>
            <a:spLocks noChangeShapeType="1"/>
          </p:cNvSpPr>
          <p:nvPr/>
        </p:nvSpPr>
        <p:spPr bwMode="auto">
          <a:xfrm flipV="1">
            <a:off x="3335341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6" name="Straight Connector 48"/>
          <p:cNvCxnSpPr/>
          <p:nvPr/>
        </p:nvCxnSpPr>
        <p:spPr>
          <a:xfrm flipH="1" flipV="1">
            <a:off x="3331239" y="2824090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7" name="Line 134"/>
          <p:cNvSpPr>
            <a:spLocks noChangeShapeType="1"/>
          </p:cNvSpPr>
          <p:nvPr/>
        </p:nvSpPr>
        <p:spPr bwMode="auto">
          <a:xfrm flipV="1">
            <a:off x="3335341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8" name="Straight Connector 40"/>
          <p:cNvCxnSpPr>
            <a:stCxn id="75" idx="6"/>
          </p:cNvCxnSpPr>
          <p:nvPr/>
        </p:nvCxnSpPr>
        <p:spPr>
          <a:xfrm flipH="1" flipV="1">
            <a:off x="3331238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59" name="Straight Connector 42"/>
          <p:cNvCxnSpPr/>
          <p:nvPr/>
        </p:nvCxnSpPr>
        <p:spPr>
          <a:xfrm>
            <a:off x="4649114" y="3437954"/>
            <a:ext cx="794584" cy="45638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0" name="Straight Connector 43"/>
          <p:cNvCxnSpPr/>
          <p:nvPr/>
        </p:nvCxnSpPr>
        <p:spPr>
          <a:xfrm flipV="1">
            <a:off x="4672314" y="452267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1" name="Straight Connector 56"/>
          <p:cNvCxnSpPr/>
          <p:nvPr/>
        </p:nvCxnSpPr>
        <p:spPr>
          <a:xfrm flipH="1">
            <a:off x="6313818" y="3437955"/>
            <a:ext cx="794584" cy="45106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2" name="Straight Connector 57"/>
          <p:cNvCxnSpPr/>
          <p:nvPr/>
        </p:nvCxnSpPr>
        <p:spPr>
          <a:xfrm flipH="1" flipV="1">
            <a:off x="6296120" y="451735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63" name="Oval 156"/>
          <p:cNvSpPr/>
          <p:nvPr/>
        </p:nvSpPr>
        <p:spPr>
          <a:xfrm>
            <a:off x="5158365" y="3493775"/>
            <a:ext cx="1416193" cy="1398628"/>
          </a:xfrm>
          <a:prstGeom prst="ellipse">
            <a:avLst/>
          </a:prstGeom>
          <a:solidFill>
            <a:schemeClr val="bg1"/>
          </a:solidFill>
          <a:ln w="1905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2" y="-25874"/>
            <a:ext cx="11522074" cy="1825801"/>
          </a:xfrm>
          <a:prstGeom prst="rect">
            <a:avLst/>
          </a:prstGeom>
          <a:solidFill>
            <a:schemeClr val="bg1">
              <a:alpha val="79000"/>
            </a:schemeClr>
          </a:solidFill>
          <a:ln w="0">
            <a:solidFill>
              <a:srgbClr val="DFE6E5"/>
            </a:solidFill>
            <a:prstDash val="solid"/>
            <a:miter lim="800000"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7" name="Oval 58"/>
          <p:cNvSpPr/>
          <p:nvPr/>
        </p:nvSpPr>
        <p:spPr>
          <a:xfrm>
            <a:off x="5321375" y="3667682"/>
            <a:ext cx="1064007" cy="10508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kern="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1" name="Group 1"/>
          <p:cNvGrpSpPr/>
          <p:nvPr/>
        </p:nvGrpSpPr>
        <p:grpSpPr>
          <a:xfrm>
            <a:off x="3981919" y="2941409"/>
            <a:ext cx="691407" cy="682834"/>
            <a:chOff x="3121372" y="2210990"/>
            <a:chExt cx="541985" cy="541985"/>
          </a:xfrm>
        </p:grpSpPr>
        <p:sp>
          <p:nvSpPr>
            <p:cNvPr id="72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3981920" y="4637932"/>
            <a:ext cx="691407" cy="682834"/>
            <a:chOff x="3121373" y="3557568"/>
            <a:chExt cx="541985" cy="541985"/>
          </a:xfrm>
        </p:grpSpPr>
        <p:sp>
          <p:nvSpPr>
            <p:cNvPr id="75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2"/>
          <p:cNvGrpSpPr/>
          <p:nvPr/>
        </p:nvGrpSpPr>
        <p:grpSpPr>
          <a:xfrm>
            <a:off x="7064752" y="2936090"/>
            <a:ext cx="691407" cy="682834"/>
            <a:chOff x="5537964" y="2206768"/>
            <a:chExt cx="541985" cy="541985"/>
          </a:xfrm>
        </p:grpSpPr>
        <p:sp>
          <p:nvSpPr>
            <p:cNvPr id="78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6"/>
          <p:cNvGrpSpPr/>
          <p:nvPr/>
        </p:nvGrpSpPr>
        <p:grpSpPr>
          <a:xfrm>
            <a:off x="7064752" y="4632612"/>
            <a:ext cx="691407" cy="682834"/>
            <a:chOff x="5537964" y="3553346"/>
            <a:chExt cx="541985" cy="541985"/>
          </a:xfrm>
        </p:grpSpPr>
        <p:sp>
          <p:nvSpPr>
            <p:cNvPr id="81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83" name="Rectangle 46"/>
          <p:cNvSpPr/>
          <p:nvPr/>
        </p:nvSpPr>
        <p:spPr>
          <a:xfrm flipH="1">
            <a:off x="1147606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4" name="Rectangle 47"/>
          <p:cNvSpPr/>
          <p:nvPr/>
        </p:nvSpPr>
        <p:spPr>
          <a:xfrm flipH="1">
            <a:off x="1147606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5" name="Rectangle 24"/>
          <p:cNvSpPr>
            <a:spLocks/>
          </p:cNvSpPr>
          <p:nvPr/>
        </p:nvSpPr>
        <p:spPr bwMode="auto">
          <a:xfrm>
            <a:off x="1269944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24"/>
          <p:cNvSpPr>
            <a:spLocks/>
          </p:cNvSpPr>
          <p:nvPr/>
        </p:nvSpPr>
        <p:spPr bwMode="auto">
          <a:xfrm>
            <a:off x="1269944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158"/>
          <p:cNvSpPr/>
          <p:nvPr/>
        </p:nvSpPr>
        <p:spPr>
          <a:xfrm flipH="1">
            <a:off x="1147606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8" name="Rectangle 159"/>
          <p:cNvSpPr/>
          <p:nvPr/>
        </p:nvSpPr>
        <p:spPr>
          <a:xfrm flipH="1">
            <a:off x="1147606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9" name="Rectangle 24"/>
          <p:cNvSpPr>
            <a:spLocks/>
          </p:cNvSpPr>
          <p:nvPr/>
        </p:nvSpPr>
        <p:spPr bwMode="auto">
          <a:xfrm>
            <a:off x="1269944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0" name="Rectangle 24"/>
          <p:cNvSpPr>
            <a:spLocks/>
          </p:cNvSpPr>
          <p:nvPr/>
        </p:nvSpPr>
        <p:spPr bwMode="auto">
          <a:xfrm>
            <a:off x="1269944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1" name="Rectangle 170"/>
          <p:cNvSpPr/>
          <p:nvPr/>
        </p:nvSpPr>
        <p:spPr>
          <a:xfrm flipH="1">
            <a:off x="8354558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2" name="Rectangle 171"/>
          <p:cNvSpPr/>
          <p:nvPr/>
        </p:nvSpPr>
        <p:spPr>
          <a:xfrm flipH="1">
            <a:off x="8354558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3" name="Rectangle 24"/>
          <p:cNvSpPr>
            <a:spLocks/>
          </p:cNvSpPr>
          <p:nvPr/>
        </p:nvSpPr>
        <p:spPr bwMode="auto">
          <a:xfrm>
            <a:off x="8476896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4" name="Rectangle 24"/>
          <p:cNvSpPr>
            <a:spLocks/>
          </p:cNvSpPr>
          <p:nvPr/>
        </p:nvSpPr>
        <p:spPr bwMode="auto">
          <a:xfrm>
            <a:off x="8476896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5" name="Rectangle 174"/>
          <p:cNvSpPr/>
          <p:nvPr/>
        </p:nvSpPr>
        <p:spPr>
          <a:xfrm flipH="1">
            <a:off x="8354558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6" name="Rectangle 175"/>
          <p:cNvSpPr/>
          <p:nvPr/>
        </p:nvSpPr>
        <p:spPr>
          <a:xfrm flipH="1">
            <a:off x="8354558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7" name="Rectangle 24"/>
          <p:cNvSpPr>
            <a:spLocks/>
          </p:cNvSpPr>
          <p:nvPr/>
        </p:nvSpPr>
        <p:spPr bwMode="auto">
          <a:xfrm>
            <a:off x="8476896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8" name="Rectangle 24"/>
          <p:cNvSpPr>
            <a:spLocks/>
          </p:cNvSpPr>
          <p:nvPr/>
        </p:nvSpPr>
        <p:spPr bwMode="auto">
          <a:xfrm>
            <a:off x="8476896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9" name="Isosceles Triangle 14"/>
          <p:cNvSpPr/>
          <p:nvPr/>
        </p:nvSpPr>
        <p:spPr bwMode="auto">
          <a:xfrm rot="10800000">
            <a:off x="3893334" y="2052423"/>
            <a:ext cx="3995985" cy="1192416"/>
          </a:xfrm>
          <a:prstGeom prst="triangle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0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297648" y="3859123"/>
            <a:ext cx="111146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企业</a:t>
            </a:r>
            <a:r>
              <a:rPr lang="en-US" altLang="zh-CN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LOGO</a:t>
            </a:r>
          </a:p>
        </p:txBody>
      </p:sp>
      <p:pic>
        <p:nvPicPr>
          <p:cNvPr id="103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981" y="4181932"/>
            <a:ext cx="1872208" cy="229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62082"/>
      </p:ext>
    </p:extLst>
  </p:cSld>
  <p:clrMapOvr>
    <a:masterClrMapping/>
  </p:clrMapOvr>
  <p:transition spd="slow" advTm="627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63" grpId="0" animBg="1"/>
      <p:bldP spid="64" grpId="0" animBg="1"/>
      <p:bldP spid="67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/>
      <p:bldP spid="90" grpId="0"/>
      <p:bldP spid="91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100" grpId="0"/>
      <p:bldP spid="101" grpId="0"/>
      <p:bldP spid="102" grpId="0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396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"/>
          <p:cNvSpPr>
            <a:spLocks/>
          </p:cNvSpPr>
          <p:nvPr/>
        </p:nvSpPr>
        <p:spPr bwMode="auto">
          <a:xfrm>
            <a:off x="5800142" y="5113356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 flipH="1">
            <a:off x="7139852" y="2065968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69" name="Freeform 46"/>
          <p:cNvSpPr>
            <a:spLocks/>
          </p:cNvSpPr>
          <p:nvPr/>
        </p:nvSpPr>
        <p:spPr bwMode="auto">
          <a:xfrm flipH="1">
            <a:off x="7438563" y="3431487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0" name="Freeform 46"/>
          <p:cNvSpPr>
            <a:spLocks/>
          </p:cNvSpPr>
          <p:nvPr/>
        </p:nvSpPr>
        <p:spPr bwMode="auto">
          <a:xfrm flipH="1">
            <a:off x="6622422" y="4436558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1" name="Freeform 46"/>
          <p:cNvSpPr>
            <a:spLocks/>
          </p:cNvSpPr>
          <p:nvPr/>
        </p:nvSpPr>
        <p:spPr bwMode="auto">
          <a:xfrm>
            <a:off x="1239466" y="2524086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2" name="Rectangle 37"/>
          <p:cNvSpPr>
            <a:spLocks/>
          </p:cNvSpPr>
          <p:nvPr/>
        </p:nvSpPr>
        <p:spPr bwMode="auto">
          <a:xfrm>
            <a:off x="1882487" y="2724731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3" name="Freeform 46"/>
          <p:cNvSpPr>
            <a:spLocks/>
          </p:cNvSpPr>
          <p:nvPr/>
        </p:nvSpPr>
        <p:spPr bwMode="auto">
          <a:xfrm>
            <a:off x="1239466" y="3506846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4" name="Rectangle 37"/>
          <p:cNvSpPr>
            <a:spLocks/>
          </p:cNvSpPr>
          <p:nvPr/>
        </p:nvSpPr>
        <p:spPr bwMode="auto">
          <a:xfrm>
            <a:off x="1882487" y="3707490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5" name="Freeform 46"/>
          <p:cNvSpPr>
            <a:spLocks/>
          </p:cNvSpPr>
          <p:nvPr/>
        </p:nvSpPr>
        <p:spPr bwMode="auto">
          <a:xfrm flipV="1">
            <a:off x="1239465" y="5175956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6" name="Rectangle 37"/>
          <p:cNvSpPr>
            <a:spLocks/>
          </p:cNvSpPr>
          <p:nvPr/>
        </p:nvSpPr>
        <p:spPr bwMode="auto">
          <a:xfrm>
            <a:off x="1882487" y="4572106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1376898" y="2775881"/>
            <a:ext cx="381100" cy="332708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1376898" y="3729554"/>
            <a:ext cx="381100" cy="332708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1376898" y="4591178"/>
            <a:ext cx="381100" cy="332708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86" name="Rectangle 37"/>
          <p:cNvSpPr>
            <a:spLocks/>
          </p:cNvSpPr>
          <p:nvPr/>
        </p:nvSpPr>
        <p:spPr bwMode="auto">
          <a:xfrm>
            <a:off x="7882562" y="2212873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37"/>
          <p:cNvSpPr>
            <a:spLocks/>
          </p:cNvSpPr>
          <p:nvPr/>
        </p:nvSpPr>
        <p:spPr bwMode="auto">
          <a:xfrm>
            <a:off x="7882562" y="3611489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8" name="Rectangle 37"/>
          <p:cNvSpPr>
            <a:spLocks/>
          </p:cNvSpPr>
          <p:nvPr/>
        </p:nvSpPr>
        <p:spPr bwMode="auto">
          <a:xfrm>
            <a:off x="7882562" y="4656104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9956899" y="2264024"/>
            <a:ext cx="381100" cy="332708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9956899" y="3633552"/>
            <a:ext cx="381100" cy="332708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4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9956899" y="4675176"/>
            <a:ext cx="381100" cy="332708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5518815" y="2819719"/>
            <a:ext cx="1050218" cy="895468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5515290" y="3743053"/>
            <a:ext cx="1050218" cy="895468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333080" y="3278802"/>
            <a:ext cx="1050218" cy="895468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054217" y="1889743"/>
            <a:ext cx="1050218" cy="895468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4972365" y="4660504"/>
            <a:ext cx="1050218" cy="895468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4699949" y="2355561"/>
            <a:ext cx="1050218" cy="895468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137786"/>
      </p:ext>
    </p:extLst>
  </p:cSld>
  <p:clrMapOvr>
    <a:masterClrMapping/>
  </p:clrMapOvr>
  <p:transition spd="slow" advTm="10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/>
      <p:bldP spid="73" grpId="0" animBg="1"/>
      <p:bldP spid="74" grpId="0"/>
      <p:bldP spid="75" grpId="0" animBg="1"/>
      <p:bldP spid="76" grpId="0"/>
      <p:bldP spid="86" grpId="0"/>
      <p:bldP spid="87" grpId="0"/>
      <p:bldP spid="88" grpId="0"/>
      <p:bldP spid="128" grpId="0"/>
      <p:bldP spid="129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>
            <a:off x="0" y="1716315"/>
            <a:ext cx="11522075" cy="4764132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6" name="Group 35"/>
          <p:cNvGrpSpPr>
            <a:grpSpLocks/>
          </p:cNvGrpSpPr>
          <p:nvPr/>
        </p:nvGrpSpPr>
        <p:grpSpPr bwMode="auto">
          <a:xfrm>
            <a:off x="7334254" y="2503036"/>
            <a:ext cx="3214025" cy="1283327"/>
            <a:chOff x="0" y="0"/>
            <a:chExt cx="3425" cy="856"/>
          </a:xfrm>
        </p:grpSpPr>
        <p:sp>
          <p:nvSpPr>
            <p:cNvPr id="27" name="Rectangle 36"/>
            <p:cNvSpPr>
              <a:spLocks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8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9" name="Oval 5"/>
          <p:cNvSpPr/>
          <p:nvPr/>
        </p:nvSpPr>
        <p:spPr bwMode="auto">
          <a:xfrm>
            <a:off x="6270524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7334254" y="4485329"/>
            <a:ext cx="3214025" cy="1283327"/>
            <a:chOff x="0" y="0"/>
            <a:chExt cx="3425" cy="856"/>
          </a:xfrm>
        </p:grpSpPr>
        <p:sp>
          <p:nvSpPr>
            <p:cNvPr id="31" name="Rectangle 36"/>
            <p:cNvSpPr>
              <a:spLocks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Oval 198"/>
          <p:cNvSpPr/>
          <p:nvPr/>
        </p:nvSpPr>
        <p:spPr bwMode="auto">
          <a:xfrm>
            <a:off x="6270524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2266743" y="2503036"/>
            <a:ext cx="3214025" cy="1283327"/>
            <a:chOff x="0" y="0"/>
            <a:chExt cx="3425" cy="856"/>
          </a:xfrm>
        </p:grpSpPr>
        <p:sp>
          <p:nvSpPr>
            <p:cNvPr id="35" name="Rectangle 36"/>
            <p:cNvSpPr>
              <a:spLocks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6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7" name="Oval 202"/>
          <p:cNvSpPr/>
          <p:nvPr/>
        </p:nvSpPr>
        <p:spPr bwMode="auto">
          <a:xfrm>
            <a:off x="1203013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2266743" y="4485329"/>
            <a:ext cx="3214025" cy="1283327"/>
            <a:chOff x="0" y="0"/>
            <a:chExt cx="3425" cy="856"/>
          </a:xfrm>
        </p:grpSpPr>
        <p:sp>
          <p:nvSpPr>
            <p:cNvPr id="39" name="Rectangle 36"/>
            <p:cNvSpPr>
              <a:spLocks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1" name="Oval 206"/>
          <p:cNvSpPr/>
          <p:nvPr/>
        </p:nvSpPr>
        <p:spPr bwMode="auto">
          <a:xfrm>
            <a:off x="1203013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6393848" y="2543816"/>
            <a:ext cx="562969" cy="554622"/>
          </a:xfrm>
          <a:custGeom>
            <a:avLst/>
            <a:gdLst>
              <a:gd name="T0" fmla="*/ 140 w 172"/>
              <a:gd name="T1" fmla="*/ 149 h 172"/>
              <a:gd name="T2" fmla="*/ 149 w 172"/>
              <a:gd name="T3" fmla="*/ 140 h 172"/>
              <a:gd name="T4" fmla="*/ 132 w 172"/>
              <a:gd name="T5" fmla="*/ 132 h 172"/>
              <a:gd name="T6" fmla="*/ 33 w 172"/>
              <a:gd name="T7" fmla="*/ 23 h 172"/>
              <a:gd name="T8" fmla="*/ 23 w 172"/>
              <a:gd name="T9" fmla="*/ 33 h 172"/>
              <a:gd name="T10" fmla="*/ 40 w 172"/>
              <a:gd name="T11" fmla="*/ 40 h 172"/>
              <a:gd name="T12" fmla="*/ 33 w 172"/>
              <a:gd name="T13" fmla="*/ 23 h 172"/>
              <a:gd name="T14" fmla="*/ 23 w 172"/>
              <a:gd name="T15" fmla="*/ 140 h 172"/>
              <a:gd name="T16" fmla="*/ 33 w 172"/>
              <a:gd name="T17" fmla="*/ 149 h 172"/>
              <a:gd name="T18" fmla="*/ 40 w 172"/>
              <a:gd name="T19" fmla="*/ 132 h 172"/>
              <a:gd name="T20" fmla="*/ 149 w 172"/>
              <a:gd name="T21" fmla="*/ 33 h 172"/>
              <a:gd name="T22" fmla="*/ 140 w 172"/>
              <a:gd name="T23" fmla="*/ 23 h 172"/>
              <a:gd name="T24" fmla="*/ 132 w 172"/>
              <a:gd name="T25" fmla="*/ 40 h 172"/>
              <a:gd name="T26" fmla="*/ 149 w 172"/>
              <a:gd name="T27" fmla="*/ 33 h 172"/>
              <a:gd name="T28" fmla="*/ 79 w 172"/>
              <a:gd name="T29" fmla="*/ 155 h 172"/>
              <a:gd name="T30" fmla="*/ 86 w 172"/>
              <a:gd name="T31" fmla="*/ 172 h 172"/>
              <a:gd name="T32" fmla="*/ 93 w 172"/>
              <a:gd name="T33" fmla="*/ 155 h 172"/>
              <a:gd name="T34" fmla="*/ 86 w 172"/>
              <a:gd name="T35" fmla="*/ 26 h 172"/>
              <a:gd name="T36" fmla="*/ 93 w 172"/>
              <a:gd name="T37" fmla="*/ 9 h 172"/>
              <a:gd name="T38" fmla="*/ 79 w 172"/>
              <a:gd name="T39" fmla="*/ 9 h 172"/>
              <a:gd name="T40" fmla="*/ 86 w 172"/>
              <a:gd name="T41" fmla="*/ 26 h 172"/>
              <a:gd name="T42" fmla="*/ 17 w 172"/>
              <a:gd name="T43" fmla="*/ 79 h 172"/>
              <a:gd name="T44" fmla="*/ 0 w 172"/>
              <a:gd name="T45" fmla="*/ 86 h 172"/>
              <a:gd name="T46" fmla="*/ 17 w 172"/>
              <a:gd name="T47" fmla="*/ 93 h 172"/>
              <a:gd name="T48" fmla="*/ 86 w 172"/>
              <a:gd name="T49" fmla="*/ 120 h 172"/>
              <a:gd name="T50" fmla="*/ 86 w 172"/>
              <a:gd name="T51" fmla="*/ 52 h 172"/>
              <a:gd name="T52" fmla="*/ 86 w 172"/>
              <a:gd name="T53" fmla="*/ 120 h 172"/>
              <a:gd name="T54" fmla="*/ 39 w 172"/>
              <a:gd name="T55" fmla="*/ 86 h 172"/>
              <a:gd name="T56" fmla="*/ 133 w 172"/>
              <a:gd name="T57" fmla="*/ 86 h 172"/>
              <a:gd name="T58" fmla="*/ 163 w 172"/>
              <a:gd name="T59" fmla="*/ 79 h 172"/>
              <a:gd name="T60" fmla="*/ 146 w 172"/>
              <a:gd name="T61" fmla="*/ 86 h 172"/>
              <a:gd name="T62" fmla="*/ 163 w 172"/>
              <a:gd name="T63" fmla="*/ 93 h 172"/>
              <a:gd name="T64" fmla="*/ 163 w 172"/>
              <a:gd name="T65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1328411" y="4619898"/>
            <a:ext cx="558818" cy="362006"/>
          </a:xfrm>
          <a:custGeom>
            <a:avLst/>
            <a:gdLst>
              <a:gd name="T0" fmla="*/ 97 w 171"/>
              <a:gd name="T1" fmla="*/ 68 h 112"/>
              <a:gd name="T2" fmla="*/ 74 w 171"/>
              <a:gd name="T3" fmla="*/ 94 h 112"/>
              <a:gd name="T4" fmla="*/ 68 w 171"/>
              <a:gd name="T5" fmla="*/ 95 h 112"/>
              <a:gd name="T6" fmla="*/ 67 w 171"/>
              <a:gd name="T7" fmla="*/ 92 h 112"/>
              <a:gd name="T8" fmla="*/ 68 w 171"/>
              <a:gd name="T9" fmla="*/ 89 h 112"/>
              <a:gd name="T10" fmla="*/ 77 w 171"/>
              <a:gd name="T11" fmla="*/ 69 h 112"/>
              <a:gd name="T12" fmla="*/ 70 w 171"/>
              <a:gd name="T13" fmla="*/ 66 h 112"/>
              <a:gd name="T14" fmla="*/ 69 w 171"/>
              <a:gd name="T15" fmla="*/ 66 h 112"/>
              <a:gd name="T16" fmla="*/ 64 w 171"/>
              <a:gd name="T17" fmla="*/ 61 h 112"/>
              <a:gd name="T18" fmla="*/ 66 w 171"/>
              <a:gd name="T19" fmla="*/ 56 h 112"/>
              <a:gd name="T20" fmla="*/ 90 w 171"/>
              <a:gd name="T21" fmla="*/ 30 h 112"/>
              <a:gd name="T22" fmla="*/ 95 w 171"/>
              <a:gd name="T23" fmla="*/ 29 h 112"/>
              <a:gd name="T24" fmla="*/ 97 w 171"/>
              <a:gd name="T25" fmla="*/ 32 h 112"/>
              <a:gd name="T26" fmla="*/ 96 w 171"/>
              <a:gd name="T27" fmla="*/ 35 h 112"/>
              <a:gd name="T28" fmla="*/ 87 w 171"/>
              <a:gd name="T29" fmla="*/ 55 h 112"/>
              <a:gd name="T30" fmla="*/ 94 w 171"/>
              <a:gd name="T31" fmla="*/ 58 h 112"/>
              <a:gd name="T32" fmla="*/ 94 w 171"/>
              <a:gd name="T33" fmla="*/ 58 h 112"/>
              <a:gd name="T34" fmla="*/ 99 w 171"/>
              <a:gd name="T35" fmla="*/ 63 h 112"/>
              <a:gd name="T36" fmla="*/ 97 w 171"/>
              <a:gd name="T37" fmla="*/ 68 h 112"/>
              <a:gd name="T38" fmla="*/ 130 w 171"/>
              <a:gd name="T39" fmla="*/ 31 h 112"/>
              <a:gd name="T40" fmla="*/ 123 w 171"/>
              <a:gd name="T41" fmla="*/ 32 h 112"/>
              <a:gd name="T42" fmla="*/ 80 w 171"/>
              <a:gd name="T43" fmla="*/ 0 h 112"/>
              <a:gd name="T44" fmla="*/ 34 w 171"/>
              <a:gd name="T45" fmla="*/ 45 h 112"/>
              <a:gd name="T46" fmla="*/ 35 w 171"/>
              <a:gd name="T47" fmla="*/ 51 h 112"/>
              <a:gd name="T48" fmla="*/ 31 w 171"/>
              <a:gd name="T49" fmla="*/ 51 h 112"/>
              <a:gd name="T50" fmla="*/ 0 w 171"/>
              <a:gd name="T51" fmla="*/ 81 h 112"/>
              <a:gd name="T52" fmla="*/ 31 w 171"/>
              <a:gd name="T53" fmla="*/ 112 h 112"/>
              <a:gd name="T54" fmla="*/ 130 w 171"/>
              <a:gd name="T55" fmla="*/ 112 h 112"/>
              <a:gd name="T56" fmla="*/ 171 w 171"/>
              <a:gd name="T57" fmla="*/ 71 h 112"/>
              <a:gd name="T58" fmla="*/ 130 w 171"/>
              <a:gd name="T59" fmla="*/ 3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1322085" y="2606740"/>
            <a:ext cx="520088" cy="474023"/>
          </a:xfrm>
          <a:custGeom>
            <a:avLst/>
            <a:gdLst>
              <a:gd name="T0" fmla="*/ 91 w 159"/>
              <a:gd name="T1" fmla="*/ 44 h 147"/>
              <a:gd name="T2" fmla="*/ 38 w 159"/>
              <a:gd name="T3" fmla="*/ 28 h 147"/>
              <a:gd name="T4" fmla="*/ 91 w 159"/>
              <a:gd name="T5" fmla="*/ 12 h 147"/>
              <a:gd name="T6" fmla="*/ 143 w 159"/>
              <a:gd name="T7" fmla="*/ 28 h 147"/>
              <a:gd name="T8" fmla="*/ 91 w 159"/>
              <a:gd name="T9" fmla="*/ 44 h 147"/>
              <a:gd name="T10" fmla="*/ 13 w 159"/>
              <a:gd name="T11" fmla="*/ 80 h 147"/>
              <a:gd name="T12" fmla="*/ 29 w 159"/>
              <a:gd name="T13" fmla="*/ 62 h 147"/>
              <a:gd name="T14" fmla="*/ 35 w 159"/>
              <a:gd name="T15" fmla="*/ 97 h 147"/>
              <a:gd name="T16" fmla="*/ 13 w 159"/>
              <a:gd name="T17" fmla="*/ 80 h 147"/>
              <a:gd name="T18" fmla="*/ 91 w 159"/>
              <a:gd name="T19" fmla="*/ 0 h 147"/>
              <a:gd name="T20" fmla="*/ 91 w 159"/>
              <a:gd name="T21" fmla="*/ 0 h 147"/>
              <a:gd name="T22" fmla="*/ 24 w 159"/>
              <a:gd name="T23" fmla="*/ 26 h 147"/>
              <a:gd name="T24" fmla="*/ 28 w 159"/>
              <a:gd name="T25" fmla="*/ 50 h 147"/>
              <a:gd name="T26" fmla="*/ 1 w 159"/>
              <a:gd name="T27" fmla="*/ 81 h 147"/>
              <a:gd name="T28" fmla="*/ 38 w 159"/>
              <a:gd name="T29" fmla="*/ 109 h 147"/>
              <a:gd name="T30" fmla="*/ 80 w 159"/>
              <a:gd name="T31" fmla="*/ 90 h 147"/>
              <a:gd name="T32" fmla="*/ 79 w 159"/>
              <a:gd name="T33" fmla="*/ 84 h 147"/>
              <a:gd name="T34" fmla="*/ 91 w 159"/>
              <a:gd name="T35" fmla="*/ 72 h 147"/>
              <a:gd name="T36" fmla="*/ 103 w 159"/>
              <a:gd name="T37" fmla="*/ 84 h 147"/>
              <a:gd name="T38" fmla="*/ 91 w 159"/>
              <a:gd name="T39" fmla="*/ 96 h 147"/>
              <a:gd name="T40" fmla="*/ 39 w 159"/>
              <a:gd name="T41" fmla="*/ 122 h 147"/>
              <a:gd name="T42" fmla="*/ 40 w 159"/>
              <a:gd name="T43" fmla="*/ 127 h 147"/>
              <a:gd name="T44" fmla="*/ 91 w 159"/>
              <a:gd name="T45" fmla="*/ 147 h 147"/>
              <a:gd name="T46" fmla="*/ 91 w 159"/>
              <a:gd name="T47" fmla="*/ 147 h 147"/>
              <a:gd name="T48" fmla="*/ 142 w 159"/>
              <a:gd name="T49" fmla="*/ 127 h 147"/>
              <a:gd name="T50" fmla="*/ 157 w 159"/>
              <a:gd name="T51" fmla="*/ 26 h 147"/>
              <a:gd name="T52" fmla="*/ 91 w 159"/>
              <a:gd name="T5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6521767" y="4557786"/>
            <a:ext cx="313989" cy="532766"/>
          </a:xfrm>
          <a:custGeom>
            <a:avLst/>
            <a:gdLst>
              <a:gd name="T0" fmla="*/ 42 w 96"/>
              <a:gd name="T1" fmla="*/ 69 h 165"/>
              <a:gd name="T2" fmla="*/ 41 w 96"/>
              <a:gd name="T3" fmla="*/ 75 h 165"/>
              <a:gd name="T4" fmla="*/ 33 w 96"/>
              <a:gd name="T5" fmla="*/ 117 h 165"/>
              <a:gd name="T6" fmla="*/ 24 w 96"/>
              <a:gd name="T7" fmla="*/ 129 h 165"/>
              <a:gd name="T8" fmla="*/ 14 w 96"/>
              <a:gd name="T9" fmla="*/ 119 h 165"/>
              <a:gd name="T10" fmla="*/ 31 w 96"/>
              <a:gd name="T11" fmla="*/ 77 h 165"/>
              <a:gd name="T12" fmla="*/ 38 w 96"/>
              <a:gd name="T13" fmla="*/ 67 h 165"/>
              <a:gd name="T14" fmla="*/ 42 w 96"/>
              <a:gd name="T15" fmla="*/ 67 h 165"/>
              <a:gd name="T16" fmla="*/ 42 w 96"/>
              <a:gd name="T17" fmla="*/ 69 h 165"/>
              <a:gd name="T18" fmla="*/ 50 w 96"/>
              <a:gd name="T19" fmla="*/ 2 h 165"/>
              <a:gd name="T20" fmla="*/ 46 w 96"/>
              <a:gd name="T21" fmla="*/ 2 h 165"/>
              <a:gd name="T22" fmla="*/ 0 w 96"/>
              <a:gd name="T23" fmla="*/ 118 h 165"/>
              <a:gd name="T24" fmla="*/ 48 w 96"/>
              <a:gd name="T25" fmla="*/ 165 h 165"/>
              <a:gd name="T26" fmla="*/ 96 w 96"/>
              <a:gd name="T27" fmla="*/ 118 h 165"/>
              <a:gd name="T28" fmla="*/ 50 w 96"/>
              <a:gd name="T29" fmla="*/ 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841134"/>
      </p:ext>
    </p:extLst>
  </p:cSld>
  <p:clrMapOvr>
    <a:masterClrMapping/>
  </p:clrMapOvr>
  <p:transition spd="slow" advTm="818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3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8" grpId="0"/>
      <p:bldP spid="49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6"/>
          <p:cNvSpPr/>
          <p:nvPr/>
        </p:nvSpPr>
        <p:spPr bwMode="auto">
          <a:xfrm>
            <a:off x="1239466" y="2242154"/>
            <a:ext cx="3674407" cy="3538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549470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36" name="Chart 71"/>
          <p:cNvGraphicFramePr/>
          <p:nvPr>
            <p:extLst>
              <p:ext uri="{D42A27DB-BD31-4B8C-83A1-F6EECF244321}">
                <p14:modId xmlns:p14="http://schemas.microsoft.com/office/powerpoint/2010/main" val="3740590080"/>
              </p:ext>
            </p:extLst>
          </p:nvPr>
        </p:nvGraphicFramePr>
        <p:xfrm>
          <a:off x="5435113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Rectangle 5"/>
          <p:cNvSpPr>
            <a:spLocks/>
          </p:cNvSpPr>
          <p:nvPr/>
        </p:nvSpPr>
        <p:spPr bwMode="auto">
          <a:xfrm>
            <a:off x="5896148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65%</a:t>
            </a:r>
          </a:p>
        </p:txBody>
      </p:sp>
      <p:grpSp>
        <p:nvGrpSpPr>
          <p:cNvPr id="39" name="Group 16"/>
          <p:cNvGrpSpPr>
            <a:grpSpLocks/>
          </p:cNvGrpSpPr>
          <p:nvPr/>
        </p:nvGrpSpPr>
        <p:grpSpPr bwMode="auto">
          <a:xfrm>
            <a:off x="1516092" y="2557747"/>
            <a:ext cx="3122201" cy="2842580"/>
            <a:chOff x="0" y="0"/>
            <a:chExt cx="3600" cy="3790"/>
          </a:xfrm>
        </p:grpSpPr>
        <p:sp>
          <p:nvSpPr>
            <p:cNvPr id="40" name="Rectangle 17"/>
            <p:cNvSpPr>
              <a:spLocks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</a:t>
              </a:r>
            </a:p>
          </p:txBody>
        </p:sp>
        <p:sp>
          <p:nvSpPr>
            <p:cNvPr id="41" name="Rectangle 18"/>
            <p:cNvSpPr>
              <a:spLocks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</a:t>
              </a:r>
              <a:r>
                <a:rPr lang="zh-CN" altLang="en-US" sz="270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altLang="zh-CN" sz="27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45" name="Freeform 6"/>
          <p:cNvSpPr>
            <a:spLocks/>
          </p:cNvSpPr>
          <p:nvPr/>
        </p:nvSpPr>
        <p:spPr bwMode="auto">
          <a:xfrm>
            <a:off x="723983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6" name="Chart 116"/>
          <p:cNvGraphicFramePr/>
          <p:nvPr>
            <p:extLst>
              <p:ext uri="{D42A27DB-BD31-4B8C-83A1-F6EECF244321}">
                <p14:modId xmlns:p14="http://schemas.microsoft.com/office/powerpoint/2010/main" val="1594449803"/>
              </p:ext>
            </p:extLst>
          </p:nvPr>
        </p:nvGraphicFramePr>
        <p:xfrm>
          <a:off x="7180244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Rectangle 5"/>
          <p:cNvSpPr>
            <a:spLocks/>
          </p:cNvSpPr>
          <p:nvPr/>
        </p:nvSpPr>
        <p:spPr bwMode="auto">
          <a:xfrm>
            <a:off x="7641279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50%</a:t>
            </a: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8984966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9" name="Chart 123"/>
          <p:cNvGraphicFramePr/>
          <p:nvPr>
            <p:extLst>
              <p:ext uri="{D42A27DB-BD31-4B8C-83A1-F6EECF244321}">
                <p14:modId xmlns:p14="http://schemas.microsoft.com/office/powerpoint/2010/main" val="2362305105"/>
              </p:ext>
            </p:extLst>
          </p:nvPr>
        </p:nvGraphicFramePr>
        <p:xfrm>
          <a:off x="8925375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Rectangle 5"/>
          <p:cNvSpPr>
            <a:spLocks/>
          </p:cNvSpPr>
          <p:nvPr/>
        </p:nvSpPr>
        <p:spPr bwMode="auto">
          <a:xfrm>
            <a:off x="9386410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35%</a:t>
            </a:r>
          </a:p>
        </p:txBody>
      </p:sp>
      <p:grpSp>
        <p:nvGrpSpPr>
          <p:cNvPr id="51" name="Group 9"/>
          <p:cNvGrpSpPr/>
          <p:nvPr/>
        </p:nvGrpSpPr>
        <p:grpSpPr>
          <a:xfrm>
            <a:off x="9184648" y="3620395"/>
            <a:ext cx="1182875" cy="1990410"/>
            <a:chOff x="7199723" y="2873610"/>
            <a:chExt cx="927240" cy="1579845"/>
          </a:xfrm>
        </p:grpSpPr>
        <p:grpSp>
          <p:nvGrpSpPr>
            <p:cNvPr id="52" name="Group 2"/>
            <p:cNvGrpSpPr>
              <a:grpSpLocks/>
            </p:cNvGrpSpPr>
            <p:nvPr/>
          </p:nvGrpSpPr>
          <p:grpSpPr bwMode="auto">
            <a:xfrm>
              <a:off x="7199723" y="2873610"/>
              <a:ext cx="927240" cy="1090568"/>
              <a:chOff x="1104" y="-105"/>
              <a:chExt cx="3724" cy="1374"/>
            </a:xfrm>
          </p:grpSpPr>
          <p:sp>
            <p:nvSpPr>
              <p:cNvPr id="5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5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7511718" y="4125212"/>
              <a:ext cx="300642" cy="328243"/>
            </a:xfrm>
            <a:custGeom>
              <a:avLst/>
              <a:gdLst>
                <a:gd name="T0" fmla="*/ 129 w 129"/>
                <a:gd name="T1" fmla="*/ 32 h 141"/>
                <a:gd name="T2" fmla="*/ 126 w 129"/>
                <a:gd name="T3" fmla="*/ 35 h 141"/>
                <a:gd name="T4" fmla="*/ 117 w 129"/>
                <a:gd name="T5" fmla="*/ 35 h 141"/>
                <a:gd name="T6" fmla="*/ 117 w 129"/>
                <a:gd name="T7" fmla="*/ 122 h 141"/>
                <a:gd name="T8" fmla="*/ 103 w 129"/>
                <a:gd name="T9" fmla="*/ 141 h 141"/>
                <a:gd name="T10" fmla="*/ 26 w 129"/>
                <a:gd name="T11" fmla="*/ 141 h 141"/>
                <a:gd name="T12" fmla="*/ 12 w 129"/>
                <a:gd name="T13" fmla="*/ 123 h 141"/>
                <a:gd name="T14" fmla="*/ 12 w 129"/>
                <a:gd name="T15" fmla="*/ 35 h 141"/>
                <a:gd name="T16" fmla="*/ 3 w 129"/>
                <a:gd name="T17" fmla="*/ 35 h 141"/>
                <a:gd name="T18" fmla="*/ 0 w 129"/>
                <a:gd name="T19" fmla="*/ 32 h 141"/>
                <a:gd name="T20" fmla="*/ 0 w 129"/>
                <a:gd name="T21" fmla="*/ 27 h 141"/>
                <a:gd name="T22" fmla="*/ 3 w 129"/>
                <a:gd name="T23" fmla="*/ 24 h 141"/>
                <a:gd name="T24" fmla="*/ 31 w 129"/>
                <a:gd name="T25" fmla="*/ 24 h 141"/>
                <a:gd name="T26" fmla="*/ 38 w 129"/>
                <a:gd name="T27" fmla="*/ 8 h 141"/>
                <a:gd name="T28" fmla="*/ 50 w 129"/>
                <a:gd name="T29" fmla="*/ 0 h 141"/>
                <a:gd name="T30" fmla="*/ 79 w 129"/>
                <a:gd name="T31" fmla="*/ 0 h 141"/>
                <a:gd name="T32" fmla="*/ 91 w 129"/>
                <a:gd name="T33" fmla="*/ 8 h 141"/>
                <a:gd name="T34" fmla="*/ 98 w 129"/>
                <a:gd name="T35" fmla="*/ 24 h 141"/>
                <a:gd name="T36" fmla="*/ 126 w 129"/>
                <a:gd name="T37" fmla="*/ 24 h 141"/>
                <a:gd name="T38" fmla="*/ 129 w 129"/>
                <a:gd name="T39" fmla="*/ 27 h 141"/>
                <a:gd name="T40" fmla="*/ 129 w 129"/>
                <a:gd name="T41" fmla="*/ 32 h 141"/>
                <a:gd name="T42" fmla="*/ 106 w 129"/>
                <a:gd name="T43" fmla="*/ 35 h 141"/>
                <a:gd name="T44" fmla="*/ 23 w 129"/>
                <a:gd name="T45" fmla="*/ 35 h 141"/>
                <a:gd name="T46" fmla="*/ 23 w 129"/>
                <a:gd name="T47" fmla="*/ 122 h 141"/>
                <a:gd name="T48" fmla="*/ 26 w 129"/>
                <a:gd name="T49" fmla="*/ 129 h 141"/>
                <a:gd name="T50" fmla="*/ 103 w 129"/>
                <a:gd name="T51" fmla="*/ 129 h 141"/>
                <a:gd name="T52" fmla="*/ 106 w 129"/>
                <a:gd name="T53" fmla="*/ 122 h 141"/>
                <a:gd name="T54" fmla="*/ 106 w 129"/>
                <a:gd name="T55" fmla="*/ 35 h 141"/>
                <a:gd name="T56" fmla="*/ 47 w 129"/>
                <a:gd name="T57" fmla="*/ 109 h 141"/>
                <a:gd name="T58" fmla="*/ 44 w 129"/>
                <a:gd name="T59" fmla="*/ 112 h 141"/>
                <a:gd name="T60" fmla="*/ 38 w 129"/>
                <a:gd name="T61" fmla="*/ 112 h 141"/>
                <a:gd name="T62" fmla="*/ 35 w 129"/>
                <a:gd name="T63" fmla="*/ 109 h 141"/>
                <a:gd name="T64" fmla="*/ 35 w 129"/>
                <a:gd name="T65" fmla="*/ 56 h 141"/>
                <a:gd name="T66" fmla="*/ 38 w 129"/>
                <a:gd name="T67" fmla="*/ 53 h 141"/>
                <a:gd name="T68" fmla="*/ 44 w 129"/>
                <a:gd name="T69" fmla="*/ 53 h 141"/>
                <a:gd name="T70" fmla="*/ 47 w 129"/>
                <a:gd name="T71" fmla="*/ 56 h 141"/>
                <a:gd name="T72" fmla="*/ 47 w 129"/>
                <a:gd name="T73" fmla="*/ 109 h 141"/>
                <a:gd name="T74" fmla="*/ 85 w 129"/>
                <a:gd name="T75" fmla="*/ 24 h 141"/>
                <a:gd name="T76" fmla="*/ 81 w 129"/>
                <a:gd name="T77" fmla="*/ 13 h 141"/>
                <a:gd name="T78" fmla="*/ 79 w 129"/>
                <a:gd name="T79" fmla="*/ 12 h 141"/>
                <a:gd name="T80" fmla="*/ 50 w 129"/>
                <a:gd name="T81" fmla="*/ 12 h 141"/>
                <a:gd name="T82" fmla="*/ 48 w 129"/>
                <a:gd name="T83" fmla="*/ 13 h 141"/>
                <a:gd name="T84" fmla="*/ 44 w 129"/>
                <a:gd name="T85" fmla="*/ 24 h 141"/>
                <a:gd name="T86" fmla="*/ 85 w 129"/>
                <a:gd name="T87" fmla="*/ 24 h 141"/>
                <a:gd name="T88" fmla="*/ 70 w 129"/>
                <a:gd name="T89" fmla="*/ 109 h 141"/>
                <a:gd name="T90" fmla="*/ 67 w 129"/>
                <a:gd name="T91" fmla="*/ 112 h 141"/>
                <a:gd name="T92" fmla="*/ 62 w 129"/>
                <a:gd name="T93" fmla="*/ 112 h 141"/>
                <a:gd name="T94" fmla="*/ 59 w 129"/>
                <a:gd name="T95" fmla="*/ 109 h 141"/>
                <a:gd name="T96" fmla="*/ 59 w 129"/>
                <a:gd name="T97" fmla="*/ 56 h 141"/>
                <a:gd name="T98" fmla="*/ 62 w 129"/>
                <a:gd name="T99" fmla="*/ 53 h 141"/>
                <a:gd name="T100" fmla="*/ 67 w 129"/>
                <a:gd name="T101" fmla="*/ 53 h 141"/>
                <a:gd name="T102" fmla="*/ 70 w 129"/>
                <a:gd name="T103" fmla="*/ 56 h 141"/>
                <a:gd name="T104" fmla="*/ 70 w 129"/>
                <a:gd name="T105" fmla="*/ 109 h 141"/>
                <a:gd name="T106" fmla="*/ 94 w 129"/>
                <a:gd name="T107" fmla="*/ 109 h 141"/>
                <a:gd name="T108" fmla="*/ 91 w 129"/>
                <a:gd name="T109" fmla="*/ 112 h 141"/>
                <a:gd name="T110" fmla="*/ 85 w 129"/>
                <a:gd name="T111" fmla="*/ 112 h 141"/>
                <a:gd name="T112" fmla="*/ 82 w 129"/>
                <a:gd name="T113" fmla="*/ 109 h 141"/>
                <a:gd name="T114" fmla="*/ 82 w 129"/>
                <a:gd name="T115" fmla="*/ 56 h 141"/>
                <a:gd name="T116" fmla="*/ 85 w 129"/>
                <a:gd name="T117" fmla="*/ 53 h 141"/>
                <a:gd name="T118" fmla="*/ 91 w 129"/>
                <a:gd name="T119" fmla="*/ 53 h 141"/>
                <a:gd name="T120" fmla="*/ 94 w 129"/>
                <a:gd name="T121" fmla="*/ 56 h 141"/>
                <a:gd name="T122" fmla="*/ 94 w 129"/>
                <a:gd name="T123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8"/>
          <p:cNvGrpSpPr/>
          <p:nvPr/>
        </p:nvGrpSpPr>
        <p:grpSpPr>
          <a:xfrm>
            <a:off x="7439517" y="3620395"/>
            <a:ext cx="1182875" cy="1963023"/>
            <a:chOff x="5831738" y="2873610"/>
            <a:chExt cx="927240" cy="1558107"/>
          </a:xfrm>
        </p:grpSpPr>
        <p:grpSp>
          <p:nvGrpSpPr>
            <p:cNvPr id="57" name="Group 2"/>
            <p:cNvGrpSpPr>
              <a:grpSpLocks/>
            </p:cNvGrpSpPr>
            <p:nvPr/>
          </p:nvGrpSpPr>
          <p:grpSpPr bwMode="auto">
            <a:xfrm>
              <a:off x="5831738" y="2873610"/>
              <a:ext cx="927240" cy="1090568"/>
              <a:chOff x="1104" y="-105"/>
              <a:chExt cx="3724" cy="1374"/>
            </a:xfrm>
          </p:grpSpPr>
          <p:sp>
            <p:nvSpPr>
              <p:cNvPr id="59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0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6120539" y="4131075"/>
              <a:ext cx="381471" cy="300642"/>
            </a:xfrm>
            <a:custGeom>
              <a:avLst/>
              <a:gdLst>
                <a:gd name="T0" fmla="*/ 117 w 164"/>
                <a:gd name="T1" fmla="*/ 37 h 129"/>
                <a:gd name="T2" fmla="*/ 82 w 164"/>
                <a:gd name="T3" fmla="*/ 27 h 129"/>
                <a:gd name="T4" fmla="*/ 47 w 164"/>
                <a:gd name="T5" fmla="*/ 37 h 129"/>
                <a:gd name="T6" fmla="*/ 0 w 164"/>
                <a:gd name="T7" fmla="*/ 36 h 129"/>
                <a:gd name="T8" fmla="*/ 164 w 164"/>
                <a:gd name="T9" fmla="*/ 36 h 129"/>
                <a:gd name="T10" fmla="*/ 0 w 164"/>
                <a:gd name="T11" fmla="*/ 52 h 129"/>
                <a:gd name="T12" fmla="*/ 47 w 164"/>
                <a:gd name="T13" fmla="*/ 41 h 129"/>
                <a:gd name="T14" fmla="*/ 41 w 164"/>
                <a:gd name="T15" fmla="*/ 58 h 129"/>
                <a:gd name="T16" fmla="*/ 0 w 164"/>
                <a:gd name="T17" fmla="*/ 52 h 129"/>
                <a:gd name="T18" fmla="*/ 20 w 164"/>
                <a:gd name="T19" fmla="*/ 93 h 129"/>
                <a:gd name="T20" fmla="*/ 0 w 164"/>
                <a:gd name="T21" fmla="*/ 91 h 129"/>
                <a:gd name="T22" fmla="*/ 2 w 164"/>
                <a:gd name="T23" fmla="*/ 70 h 129"/>
                <a:gd name="T24" fmla="*/ 23 w 164"/>
                <a:gd name="T25" fmla="*/ 73 h 129"/>
                <a:gd name="T26" fmla="*/ 41 w 164"/>
                <a:gd name="T27" fmla="*/ 126 h 129"/>
                <a:gd name="T28" fmla="*/ 20 w 164"/>
                <a:gd name="T29" fmla="*/ 129 h 129"/>
                <a:gd name="T30" fmla="*/ 17 w 164"/>
                <a:gd name="T31" fmla="*/ 108 h 129"/>
                <a:gd name="T32" fmla="*/ 38 w 164"/>
                <a:gd name="T33" fmla="*/ 105 h 129"/>
                <a:gd name="T34" fmla="*/ 41 w 164"/>
                <a:gd name="T35" fmla="*/ 126 h 129"/>
                <a:gd name="T36" fmla="*/ 55 w 164"/>
                <a:gd name="T37" fmla="*/ 93 h 129"/>
                <a:gd name="T38" fmla="*/ 35 w 164"/>
                <a:gd name="T39" fmla="*/ 91 h 129"/>
                <a:gd name="T40" fmla="*/ 38 w 164"/>
                <a:gd name="T41" fmla="*/ 70 h 129"/>
                <a:gd name="T42" fmla="*/ 58 w 164"/>
                <a:gd name="T43" fmla="*/ 73 h 129"/>
                <a:gd name="T44" fmla="*/ 76 w 164"/>
                <a:gd name="T45" fmla="*/ 126 h 129"/>
                <a:gd name="T46" fmla="*/ 55 w 164"/>
                <a:gd name="T47" fmla="*/ 129 h 129"/>
                <a:gd name="T48" fmla="*/ 52 w 164"/>
                <a:gd name="T49" fmla="*/ 108 h 129"/>
                <a:gd name="T50" fmla="*/ 73 w 164"/>
                <a:gd name="T51" fmla="*/ 105 h 129"/>
                <a:gd name="T52" fmla="*/ 76 w 164"/>
                <a:gd name="T53" fmla="*/ 126 h 129"/>
                <a:gd name="T54" fmla="*/ 90 w 164"/>
                <a:gd name="T55" fmla="*/ 93 h 129"/>
                <a:gd name="T56" fmla="*/ 70 w 164"/>
                <a:gd name="T57" fmla="*/ 91 h 129"/>
                <a:gd name="T58" fmla="*/ 73 w 164"/>
                <a:gd name="T59" fmla="*/ 70 h 129"/>
                <a:gd name="T60" fmla="*/ 93 w 164"/>
                <a:gd name="T61" fmla="*/ 73 h 129"/>
                <a:gd name="T62" fmla="*/ 111 w 164"/>
                <a:gd name="T63" fmla="*/ 126 h 129"/>
                <a:gd name="T64" fmla="*/ 90 w 164"/>
                <a:gd name="T65" fmla="*/ 129 h 129"/>
                <a:gd name="T66" fmla="*/ 87 w 164"/>
                <a:gd name="T67" fmla="*/ 108 h 129"/>
                <a:gd name="T68" fmla="*/ 108 w 164"/>
                <a:gd name="T69" fmla="*/ 105 h 129"/>
                <a:gd name="T70" fmla="*/ 111 w 164"/>
                <a:gd name="T71" fmla="*/ 126 h 129"/>
                <a:gd name="T72" fmla="*/ 126 w 164"/>
                <a:gd name="T73" fmla="*/ 93 h 129"/>
                <a:gd name="T74" fmla="*/ 105 w 164"/>
                <a:gd name="T75" fmla="*/ 91 h 129"/>
                <a:gd name="T76" fmla="*/ 108 w 164"/>
                <a:gd name="T77" fmla="*/ 70 h 129"/>
                <a:gd name="T78" fmla="*/ 128 w 164"/>
                <a:gd name="T79" fmla="*/ 73 h 129"/>
                <a:gd name="T80" fmla="*/ 164 w 164"/>
                <a:gd name="T81" fmla="*/ 52 h 129"/>
                <a:gd name="T82" fmla="*/ 122 w 164"/>
                <a:gd name="T83" fmla="*/ 58 h 129"/>
                <a:gd name="T84" fmla="*/ 117 w 164"/>
                <a:gd name="T85" fmla="*/ 41 h 129"/>
                <a:gd name="T86" fmla="*/ 164 w 164"/>
                <a:gd name="T87" fmla="*/ 52 h 129"/>
                <a:gd name="T88" fmla="*/ 143 w 164"/>
                <a:gd name="T89" fmla="*/ 129 h 129"/>
                <a:gd name="T90" fmla="*/ 123 w 164"/>
                <a:gd name="T91" fmla="*/ 126 h 129"/>
                <a:gd name="T92" fmla="*/ 126 w 164"/>
                <a:gd name="T93" fmla="*/ 105 h 129"/>
                <a:gd name="T94" fmla="*/ 146 w 164"/>
                <a:gd name="T95" fmla="*/ 108 h 129"/>
                <a:gd name="T96" fmla="*/ 164 w 164"/>
                <a:gd name="T97" fmla="*/ 91 h 129"/>
                <a:gd name="T98" fmla="*/ 143 w 164"/>
                <a:gd name="T99" fmla="*/ 93 h 129"/>
                <a:gd name="T100" fmla="*/ 140 w 164"/>
                <a:gd name="T101" fmla="*/ 73 h 129"/>
                <a:gd name="T102" fmla="*/ 161 w 164"/>
                <a:gd name="T103" fmla="*/ 70 h 129"/>
                <a:gd name="T104" fmla="*/ 164 w 164"/>
                <a:gd name="T105" fmla="*/ 9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29">
                  <a:moveTo>
                    <a:pt x="164" y="37"/>
                  </a:moveTo>
                  <a:cubicBezTo>
                    <a:pt x="117" y="37"/>
                    <a:pt x="117" y="37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3"/>
                    <a:pt x="114" y="26"/>
                    <a:pt x="82" y="27"/>
                  </a:cubicBezTo>
                  <a:cubicBezTo>
                    <a:pt x="50" y="27"/>
                    <a:pt x="47" y="33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11" y="0"/>
                    <a:pt x="82" y="0"/>
                  </a:cubicBezTo>
                  <a:cubicBezTo>
                    <a:pt x="153" y="0"/>
                    <a:pt x="164" y="29"/>
                    <a:pt x="164" y="36"/>
                  </a:cubicBezTo>
                  <a:lnTo>
                    <a:pt x="164" y="37"/>
                  </a:lnTo>
                  <a:close/>
                  <a:moveTo>
                    <a:pt x="0" y="5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6"/>
                    <a:pt x="44" y="58"/>
                    <a:pt x="41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58"/>
                    <a:pt x="0" y="56"/>
                    <a:pt x="0" y="52"/>
                  </a:cubicBezTo>
                  <a:close/>
                  <a:moveTo>
                    <a:pt x="23" y="91"/>
                  </a:moveTo>
                  <a:cubicBezTo>
                    <a:pt x="23" y="92"/>
                    <a:pt x="22" y="93"/>
                    <a:pt x="20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3"/>
                    <a:pt x="0" y="92"/>
                    <a:pt x="0" y="9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70"/>
                    <a:pt x="2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3" y="73"/>
                  </a:cubicBezTo>
                  <a:lnTo>
                    <a:pt x="23" y="91"/>
                  </a:lnTo>
                  <a:close/>
                  <a:moveTo>
                    <a:pt x="41" y="126"/>
                  </a:moveTo>
                  <a:cubicBezTo>
                    <a:pt x="41" y="127"/>
                    <a:pt x="39" y="129"/>
                    <a:pt x="38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18" y="129"/>
                    <a:pt x="17" y="127"/>
                    <a:pt x="17" y="126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6"/>
                    <a:pt x="18" y="105"/>
                    <a:pt x="2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41" y="106"/>
                    <a:pt x="41" y="108"/>
                  </a:cubicBezTo>
                  <a:lnTo>
                    <a:pt x="41" y="126"/>
                  </a:lnTo>
                  <a:close/>
                  <a:moveTo>
                    <a:pt x="58" y="91"/>
                  </a:moveTo>
                  <a:cubicBezTo>
                    <a:pt x="58" y="92"/>
                    <a:pt x="57" y="93"/>
                    <a:pt x="55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6" y="93"/>
                    <a:pt x="35" y="92"/>
                    <a:pt x="35" y="9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1"/>
                    <a:pt x="36" y="70"/>
                    <a:pt x="3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7" y="70"/>
                    <a:pt x="58" y="71"/>
                    <a:pt x="58" y="73"/>
                  </a:cubicBezTo>
                  <a:lnTo>
                    <a:pt x="58" y="91"/>
                  </a:lnTo>
                  <a:close/>
                  <a:moveTo>
                    <a:pt x="76" y="126"/>
                  </a:moveTo>
                  <a:cubicBezTo>
                    <a:pt x="76" y="127"/>
                    <a:pt x="74" y="129"/>
                    <a:pt x="7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29"/>
                    <a:pt x="52" y="127"/>
                    <a:pt x="52" y="126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6"/>
                    <a:pt x="54" y="105"/>
                    <a:pt x="55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5"/>
                    <a:pt x="76" y="106"/>
                    <a:pt x="76" y="108"/>
                  </a:cubicBezTo>
                  <a:lnTo>
                    <a:pt x="76" y="126"/>
                  </a:lnTo>
                  <a:close/>
                  <a:moveTo>
                    <a:pt x="93" y="91"/>
                  </a:moveTo>
                  <a:cubicBezTo>
                    <a:pt x="93" y="92"/>
                    <a:pt x="92" y="93"/>
                    <a:pt x="90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1"/>
                    <a:pt x="71" y="70"/>
                    <a:pt x="73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2" y="70"/>
                    <a:pt x="93" y="71"/>
                    <a:pt x="93" y="73"/>
                  </a:cubicBezTo>
                  <a:lnTo>
                    <a:pt x="93" y="91"/>
                  </a:lnTo>
                  <a:close/>
                  <a:moveTo>
                    <a:pt x="111" y="126"/>
                  </a:moveTo>
                  <a:cubicBezTo>
                    <a:pt x="111" y="127"/>
                    <a:pt x="110" y="129"/>
                    <a:pt x="108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9" y="129"/>
                    <a:pt x="87" y="127"/>
                    <a:pt x="87" y="126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6"/>
                    <a:pt x="89" y="105"/>
                    <a:pt x="90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0" y="105"/>
                    <a:pt x="111" y="106"/>
                    <a:pt x="111" y="108"/>
                  </a:cubicBezTo>
                  <a:lnTo>
                    <a:pt x="111" y="126"/>
                  </a:lnTo>
                  <a:close/>
                  <a:moveTo>
                    <a:pt x="128" y="91"/>
                  </a:moveTo>
                  <a:cubicBezTo>
                    <a:pt x="128" y="92"/>
                    <a:pt x="127" y="93"/>
                    <a:pt x="12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6" y="93"/>
                    <a:pt x="105" y="92"/>
                    <a:pt x="105" y="91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1"/>
                    <a:pt x="106" y="70"/>
                    <a:pt x="108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7" y="70"/>
                    <a:pt x="128" y="71"/>
                    <a:pt x="128" y="73"/>
                  </a:cubicBezTo>
                  <a:lnTo>
                    <a:pt x="128" y="91"/>
                  </a:lnTo>
                  <a:close/>
                  <a:moveTo>
                    <a:pt x="164" y="52"/>
                  </a:moveTo>
                  <a:cubicBezTo>
                    <a:pt x="164" y="56"/>
                    <a:pt x="161" y="58"/>
                    <a:pt x="158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9" y="58"/>
                    <a:pt x="117" y="56"/>
                    <a:pt x="117" y="5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64" y="41"/>
                    <a:pt x="164" y="41"/>
                    <a:pt x="164" y="41"/>
                  </a:cubicBezTo>
                  <a:lnTo>
                    <a:pt x="164" y="52"/>
                  </a:lnTo>
                  <a:close/>
                  <a:moveTo>
                    <a:pt x="146" y="126"/>
                  </a:moveTo>
                  <a:cubicBezTo>
                    <a:pt x="146" y="127"/>
                    <a:pt x="145" y="129"/>
                    <a:pt x="143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29"/>
                    <a:pt x="123" y="127"/>
                    <a:pt x="123" y="12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3" y="106"/>
                    <a:pt x="124" y="105"/>
                    <a:pt x="126" y="105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5" y="105"/>
                    <a:pt x="146" y="106"/>
                    <a:pt x="146" y="108"/>
                  </a:cubicBezTo>
                  <a:lnTo>
                    <a:pt x="146" y="126"/>
                  </a:lnTo>
                  <a:close/>
                  <a:moveTo>
                    <a:pt x="164" y="91"/>
                  </a:moveTo>
                  <a:cubicBezTo>
                    <a:pt x="164" y="92"/>
                    <a:pt x="162" y="93"/>
                    <a:pt x="161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1" y="93"/>
                    <a:pt x="140" y="92"/>
                    <a:pt x="140" y="91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1"/>
                    <a:pt x="141" y="70"/>
                    <a:pt x="143" y="70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2" y="70"/>
                    <a:pt x="164" y="71"/>
                    <a:pt x="164" y="73"/>
                  </a:cubicBezTo>
                  <a:lnTo>
                    <a:pt x="16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7"/>
          <p:cNvGrpSpPr/>
          <p:nvPr/>
        </p:nvGrpSpPr>
        <p:grpSpPr>
          <a:xfrm>
            <a:off x="5694386" y="3620394"/>
            <a:ext cx="1182875" cy="1983559"/>
            <a:chOff x="4463753" y="2873610"/>
            <a:chExt cx="927240" cy="1574408"/>
          </a:xfrm>
        </p:grpSpPr>
        <p:grpSp>
          <p:nvGrpSpPr>
            <p:cNvPr id="62" name="Group 2"/>
            <p:cNvGrpSpPr>
              <a:grpSpLocks/>
            </p:cNvGrpSpPr>
            <p:nvPr/>
          </p:nvGrpSpPr>
          <p:grpSpPr bwMode="auto">
            <a:xfrm>
              <a:off x="4463753" y="2873610"/>
              <a:ext cx="927240" cy="1090568"/>
              <a:chOff x="1104" y="-105"/>
              <a:chExt cx="3724" cy="1374"/>
            </a:xfrm>
          </p:grpSpPr>
          <p:sp>
            <p:nvSpPr>
              <p:cNvPr id="6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4732793" y="4065561"/>
              <a:ext cx="353872" cy="382457"/>
            </a:xfrm>
            <a:custGeom>
              <a:avLst/>
              <a:gdLst>
                <a:gd name="T0" fmla="*/ 141 w 152"/>
                <a:gd name="T1" fmla="*/ 164 h 164"/>
                <a:gd name="T2" fmla="*/ 0 w 152"/>
                <a:gd name="T3" fmla="*/ 152 h 164"/>
                <a:gd name="T4" fmla="*/ 12 w 152"/>
                <a:gd name="T5" fmla="*/ 23 h 164"/>
                <a:gd name="T6" fmla="*/ 24 w 152"/>
                <a:gd name="T7" fmla="*/ 14 h 164"/>
                <a:gd name="T8" fmla="*/ 44 w 152"/>
                <a:gd name="T9" fmla="*/ 0 h 164"/>
                <a:gd name="T10" fmla="*/ 59 w 152"/>
                <a:gd name="T11" fmla="*/ 23 h 164"/>
                <a:gd name="T12" fmla="*/ 94 w 152"/>
                <a:gd name="T13" fmla="*/ 14 h 164"/>
                <a:gd name="T14" fmla="*/ 114 w 152"/>
                <a:gd name="T15" fmla="*/ 0 h 164"/>
                <a:gd name="T16" fmla="*/ 129 w 152"/>
                <a:gd name="T17" fmla="*/ 23 h 164"/>
                <a:gd name="T18" fmla="*/ 152 w 152"/>
                <a:gd name="T19" fmla="*/ 35 h 164"/>
                <a:gd name="T20" fmla="*/ 38 w 152"/>
                <a:gd name="T21" fmla="*/ 85 h 164"/>
                <a:gd name="T22" fmla="*/ 12 w 152"/>
                <a:gd name="T23" fmla="*/ 58 h 164"/>
                <a:gd name="T24" fmla="*/ 38 w 152"/>
                <a:gd name="T25" fmla="*/ 85 h 164"/>
                <a:gd name="T26" fmla="*/ 38 w 152"/>
                <a:gd name="T27" fmla="*/ 90 h 164"/>
                <a:gd name="T28" fmla="*/ 12 w 152"/>
                <a:gd name="T29" fmla="*/ 120 h 164"/>
                <a:gd name="T30" fmla="*/ 38 w 152"/>
                <a:gd name="T31" fmla="*/ 152 h 164"/>
                <a:gd name="T32" fmla="*/ 12 w 152"/>
                <a:gd name="T33" fmla="*/ 126 h 164"/>
                <a:gd name="T34" fmla="*/ 38 w 152"/>
                <a:gd name="T35" fmla="*/ 152 h 164"/>
                <a:gd name="T36" fmla="*/ 44 w 152"/>
                <a:gd name="T37" fmla="*/ 11 h 164"/>
                <a:gd name="T38" fmla="*/ 35 w 152"/>
                <a:gd name="T39" fmla="*/ 14 h 164"/>
                <a:gd name="T40" fmla="*/ 38 w 152"/>
                <a:gd name="T41" fmla="*/ 44 h 164"/>
                <a:gd name="T42" fmla="*/ 47 w 152"/>
                <a:gd name="T43" fmla="*/ 41 h 164"/>
                <a:gd name="T44" fmla="*/ 73 w 152"/>
                <a:gd name="T45" fmla="*/ 85 h 164"/>
                <a:gd name="T46" fmla="*/ 44 w 152"/>
                <a:gd name="T47" fmla="*/ 58 h 164"/>
                <a:gd name="T48" fmla="*/ 73 w 152"/>
                <a:gd name="T49" fmla="*/ 85 h 164"/>
                <a:gd name="T50" fmla="*/ 73 w 152"/>
                <a:gd name="T51" fmla="*/ 90 h 164"/>
                <a:gd name="T52" fmla="*/ 44 w 152"/>
                <a:gd name="T53" fmla="*/ 120 h 164"/>
                <a:gd name="T54" fmla="*/ 73 w 152"/>
                <a:gd name="T55" fmla="*/ 152 h 164"/>
                <a:gd name="T56" fmla="*/ 44 w 152"/>
                <a:gd name="T57" fmla="*/ 126 h 164"/>
                <a:gd name="T58" fmla="*/ 73 w 152"/>
                <a:gd name="T59" fmla="*/ 152 h 164"/>
                <a:gd name="T60" fmla="*/ 109 w 152"/>
                <a:gd name="T61" fmla="*/ 58 h 164"/>
                <a:gd name="T62" fmla="*/ 79 w 152"/>
                <a:gd name="T63" fmla="*/ 85 h 164"/>
                <a:gd name="T64" fmla="*/ 109 w 152"/>
                <a:gd name="T65" fmla="*/ 120 h 164"/>
                <a:gd name="T66" fmla="*/ 79 w 152"/>
                <a:gd name="T67" fmla="*/ 90 h 164"/>
                <a:gd name="T68" fmla="*/ 109 w 152"/>
                <a:gd name="T69" fmla="*/ 120 h 164"/>
                <a:gd name="T70" fmla="*/ 109 w 152"/>
                <a:gd name="T71" fmla="*/ 126 h 164"/>
                <a:gd name="T72" fmla="*/ 79 w 152"/>
                <a:gd name="T73" fmla="*/ 152 h 164"/>
                <a:gd name="T74" fmla="*/ 117 w 152"/>
                <a:gd name="T75" fmla="*/ 14 h 164"/>
                <a:gd name="T76" fmla="*/ 109 w 152"/>
                <a:gd name="T77" fmla="*/ 11 h 164"/>
                <a:gd name="T78" fmla="*/ 106 w 152"/>
                <a:gd name="T79" fmla="*/ 41 h 164"/>
                <a:gd name="T80" fmla="*/ 114 w 152"/>
                <a:gd name="T81" fmla="*/ 44 h 164"/>
                <a:gd name="T82" fmla="*/ 117 w 152"/>
                <a:gd name="T83" fmla="*/ 14 h 164"/>
                <a:gd name="T84" fmla="*/ 141 w 152"/>
                <a:gd name="T85" fmla="*/ 58 h 164"/>
                <a:gd name="T86" fmla="*/ 114 w 152"/>
                <a:gd name="T87" fmla="*/ 85 h 164"/>
                <a:gd name="T88" fmla="*/ 141 w 152"/>
                <a:gd name="T89" fmla="*/ 120 h 164"/>
                <a:gd name="T90" fmla="*/ 114 w 152"/>
                <a:gd name="T91" fmla="*/ 90 h 164"/>
                <a:gd name="T92" fmla="*/ 141 w 152"/>
                <a:gd name="T93" fmla="*/ 120 h 164"/>
                <a:gd name="T94" fmla="*/ 141 w 152"/>
                <a:gd name="T95" fmla="*/ 126 h 164"/>
                <a:gd name="T96" fmla="*/ 114 w 152"/>
                <a:gd name="T97" fmla="*/ 1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6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6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32129"/>
      </p:ext>
    </p:extLst>
  </p:cSld>
  <p:clrMapOvr>
    <a:masterClrMapping/>
  </p:clrMapOvr>
  <p:transition spd="slow" advTm="59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Graphic spid="36" grpId="0">
        <p:bldAsOne/>
      </p:bldGraphic>
      <p:bldP spid="37" grpId="0"/>
      <p:bldP spid="45" grpId="0" animBg="1"/>
      <p:bldGraphic spid="46" grpId="0">
        <p:bldAsOne/>
      </p:bldGraphic>
      <p:bldP spid="47" grpId="0"/>
      <p:bldP spid="48" grpId="0" animBg="1"/>
      <p:bldGraphic spid="49" grpId="0">
        <p:bldAsOne/>
      </p:bldGraphic>
      <p:bldP spid="50" grpId="0"/>
      <p:bldP spid="66" grpId="0"/>
      <p:bldP spid="67" grpId="0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14"/>
          <p:cNvSpPr>
            <a:spLocks/>
          </p:cNvSpPr>
          <p:nvPr/>
        </p:nvSpPr>
        <p:spPr bwMode="auto">
          <a:xfrm rot="13500000">
            <a:off x="3455431" y="2737211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-28818" y="2520007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6990216" y="3885869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19"/>
          <p:cNvGrpSpPr/>
          <p:nvPr/>
        </p:nvGrpSpPr>
        <p:grpSpPr>
          <a:xfrm>
            <a:off x="704663" y="3666122"/>
            <a:ext cx="1912572" cy="1207702"/>
            <a:chOff x="552376" y="2667382"/>
            <a:chExt cx="1499240" cy="958587"/>
          </a:xfrm>
        </p:grpSpPr>
        <p:sp>
          <p:nvSpPr>
            <p:cNvPr id="56" name="Rectangle 26"/>
            <p:cNvSpPr>
              <a:spLocks/>
            </p:cNvSpPr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58" name="Freeform 13"/>
          <p:cNvSpPr>
            <a:spLocks/>
          </p:cNvSpPr>
          <p:nvPr/>
        </p:nvSpPr>
        <p:spPr bwMode="auto">
          <a:xfrm rot="5910658">
            <a:off x="7740032" y="2526088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9" name="Group 129"/>
          <p:cNvGrpSpPr/>
          <p:nvPr/>
        </p:nvGrpSpPr>
        <p:grpSpPr>
          <a:xfrm>
            <a:off x="2664693" y="2710552"/>
            <a:ext cx="1738701" cy="1073857"/>
            <a:chOff x="696724" y="2667382"/>
            <a:chExt cx="1362945" cy="852351"/>
          </a:xfrm>
        </p:grpSpPr>
        <p:sp>
          <p:nvSpPr>
            <p:cNvPr id="60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132"/>
          <p:cNvGrpSpPr/>
          <p:nvPr/>
        </p:nvGrpSpPr>
        <p:grpSpPr>
          <a:xfrm>
            <a:off x="6197931" y="1905827"/>
            <a:ext cx="1738701" cy="1092757"/>
            <a:chOff x="696724" y="2667382"/>
            <a:chExt cx="1362945" cy="867353"/>
          </a:xfrm>
        </p:grpSpPr>
        <p:sp>
          <p:nvSpPr>
            <p:cNvPr id="63" name="Rectangle 26"/>
            <p:cNvSpPr>
              <a:spLocks/>
            </p:cNvSpPr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135"/>
          <p:cNvGrpSpPr/>
          <p:nvPr/>
        </p:nvGrpSpPr>
        <p:grpSpPr>
          <a:xfrm>
            <a:off x="5560098" y="5408532"/>
            <a:ext cx="1912572" cy="1046435"/>
            <a:chOff x="552376" y="2667382"/>
            <a:chExt cx="1499240" cy="830586"/>
          </a:xfrm>
        </p:grpSpPr>
        <p:sp>
          <p:nvSpPr>
            <p:cNvPr id="66" name="Rectangle 26"/>
            <p:cNvSpPr>
              <a:spLocks/>
            </p:cNvSpPr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138"/>
          <p:cNvGrpSpPr/>
          <p:nvPr/>
        </p:nvGrpSpPr>
        <p:grpSpPr>
          <a:xfrm>
            <a:off x="7832682" y="4830653"/>
            <a:ext cx="1912572" cy="1048249"/>
            <a:chOff x="552376" y="2667382"/>
            <a:chExt cx="1499240" cy="832026"/>
          </a:xfrm>
        </p:grpSpPr>
        <p:sp>
          <p:nvSpPr>
            <p:cNvPr id="69" name="Rectangle 26"/>
            <p:cNvSpPr>
              <a:spLocks/>
            </p:cNvSpPr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141"/>
          <p:cNvGrpSpPr/>
          <p:nvPr/>
        </p:nvGrpSpPr>
        <p:grpSpPr>
          <a:xfrm>
            <a:off x="9260900" y="3094515"/>
            <a:ext cx="1912572" cy="1056195"/>
            <a:chOff x="552376" y="2667382"/>
            <a:chExt cx="1499240" cy="838333"/>
          </a:xfrm>
        </p:grpSpPr>
        <p:sp>
          <p:nvSpPr>
            <p:cNvPr id="72" name="Rectangle 26"/>
            <p:cNvSpPr>
              <a:spLocks/>
            </p:cNvSpPr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4" name="Group 15"/>
          <p:cNvGrpSpPr/>
          <p:nvPr/>
        </p:nvGrpSpPr>
        <p:grpSpPr>
          <a:xfrm>
            <a:off x="8407238" y="4008891"/>
            <a:ext cx="596129" cy="588738"/>
            <a:chOff x="6590322" y="2740893"/>
            <a:chExt cx="467298" cy="467298"/>
          </a:xfrm>
        </p:grpSpPr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1"/>
          <p:cNvGrpSpPr/>
          <p:nvPr/>
        </p:nvGrpSpPr>
        <p:grpSpPr>
          <a:xfrm>
            <a:off x="1359996" y="2847001"/>
            <a:ext cx="593207" cy="588738"/>
            <a:chOff x="1066082" y="1818668"/>
            <a:chExt cx="465007" cy="467298"/>
          </a:xfrm>
        </p:grpSpPr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2"/>
          <p:cNvGrpSpPr/>
          <p:nvPr/>
        </p:nvGrpSpPr>
        <p:grpSpPr>
          <a:xfrm>
            <a:off x="4638294" y="2855143"/>
            <a:ext cx="593207" cy="585851"/>
            <a:chOff x="3635896" y="1825130"/>
            <a:chExt cx="465007" cy="465007"/>
          </a:xfrm>
        </p:grpSpPr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3" name="Group 17"/>
          <p:cNvGrpSpPr/>
          <p:nvPr/>
        </p:nvGrpSpPr>
        <p:grpSpPr>
          <a:xfrm>
            <a:off x="8120285" y="1799927"/>
            <a:ext cx="596129" cy="585851"/>
            <a:chOff x="6365383" y="987574"/>
            <a:chExt cx="467298" cy="465007"/>
          </a:xfrm>
        </p:grpSpPr>
        <p:sp>
          <p:nvSpPr>
            <p:cNvPr id="84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6" name="Group 3"/>
          <p:cNvGrpSpPr/>
          <p:nvPr/>
        </p:nvGrpSpPr>
        <p:grpSpPr>
          <a:xfrm>
            <a:off x="6086230" y="4449884"/>
            <a:ext cx="593207" cy="591625"/>
            <a:chOff x="4770914" y="3090921"/>
            <a:chExt cx="465007" cy="469589"/>
          </a:xfrm>
        </p:grpSpPr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9" name="Group 18"/>
          <p:cNvGrpSpPr/>
          <p:nvPr/>
        </p:nvGrpSpPr>
        <p:grpSpPr>
          <a:xfrm>
            <a:off x="10015195" y="2242089"/>
            <a:ext cx="596129" cy="588738"/>
            <a:chOff x="7850778" y="1338532"/>
            <a:chExt cx="467298" cy="467298"/>
          </a:xfrm>
        </p:grpSpPr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9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150788"/>
      </p:ext>
    </p:extLst>
  </p:cSld>
  <p:clrMapOvr>
    <a:masterClrMapping/>
  </p:clrMapOvr>
  <p:transition spd="slow" advTm="82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3" grpId="0" animBg="1"/>
      <p:bldP spid="54" grpId="0" animBg="1"/>
      <p:bldP spid="58" grpId="0" animBg="1"/>
      <p:bldP spid="92" grpId="0"/>
      <p:bldP spid="93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4405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" name="Chart 123"/>
          <p:cNvGraphicFramePr/>
          <p:nvPr>
            <p:extLst>
              <p:ext uri="{D42A27DB-BD31-4B8C-83A1-F6EECF244321}">
                <p14:modId xmlns:p14="http://schemas.microsoft.com/office/powerpoint/2010/main" val="1901947784"/>
              </p:ext>
            </p:extLst>
          </p:nvPr>
        </p:nvGraphicFramePr>
        <p:xfrm>
          <a:off x="4023199" y="1708022"/>
          <a:ext cx="3618552" cy="332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9" name="Group 22"/>
          <p:cNvGrpSpPr>
            <a:grpSpLocks/>
          </p:cNvGrpSpPr>
          <p:nvPr/>
        </p:nvGrpSpPr>
        <p:grpSpPr bwMode="auto">
          <a:xfrm>
            <a:off x="936501" y="2490862"/>
            <a:ext cx="2236683" cy="948026"/>
            <a:chOff x="0" y="0"/>
            <a:chExt cx="2360" cy="1264"/>
          </a:xfrm>
        </p:grpSpPr>
        <p:sp>
          <p:nvSpPr>
            <p:cNvPr id="21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12" name="Freeform 25"/>
          <p:cNvSpPr>
            <a:spLocks/>
          </p:cNvSpPr>
          <p:nvPr/>
        </p:nvSpPr>
        <p:spPr bwMode="auto">
          <a:xfrm>
            <a:off x="3351325" y="2361265"/>
            <a:ext cx="2124423" cy="236445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3" name="Freeform 26"/>
          <p:cNvSpPr>
            <a:spLocks/>
          </p:cNvSpPr>
          <p:nvPr/>
        </p:nvSpPr>
        <p:spPr bwMode="auto">
          <a:xfrm>
            <a:off x="3353468" y="3485640"/>
            <a:ext cx="1560405" cy="705861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4" name="Freeform 30"/>
          <p:cNvSpPr>
            <a:spLocks/>
          </p:cNvSpPr>
          <p:nvPr/>
        </p:nvSpPr>
        <p:spPr bwMode="auto">
          <a:xfrm flipV="1">
            <a:off x="6266824" y="2361265"/>
            <a:ext cx="1914788" cy="236445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31"/>
          <p:cNvSpPr>
            <a:spLocks/>
          </p:cNvSpPr>
          <p:nvPr/>
        </p:nvSpPr>
        <p:spPr bwMode="auto">
          <a:xfrm>
            <a:off x="6335740" y="4039434"/>
            <a:ext cx="1849009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22"/>
          <p:cNvGrpSpPr>
            <a:grpSpLocks/>
          </p:cNvGrpSpPr>
          <p:nvPr/>
        </p:nvGrpSpPr>
        <p:grpSpPr bwMode="auto">
          <a:xfrm>
            <a:off x="936501" y="3970432"/>
            <a:ext cx="2236683" cy="948026"/>
            <a:chOff x="0" y="0"/>
            <a:chExt cx="2360" cy="1264"/>
          </a:xfrm>
        </p:grpSpPr>
        <p:sp>
          <p:nvSpPr>
            <p:cNvPr id="217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8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19" name="Group 22"/>
          <p:cNvGrpSpPr>
            <a:grpSpLocks/>
          </p:cNvGrpSpPr>
          <p:nvPr/>
        </p:nvGrpSpPr>
        <p:grpSpPr bwMode="auto">
          <a:xfrm>
            <a:off x="8504566" y="2490862"/>
            <a:ext cx="2225023" cy="948026"/>
            <a:chOff x="0" y="0"/>
            <a:chExt cx="2360" cy="1264"/>
          </a:xfrm>
        </p:grpSpPr>
        <p:sp>
          <p:nvSpPr>
            <p:cNvPr id="22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2" name="Group 22"/>
          <p:cNvGrpSpPr>
            <a:grpSpLocks/>
          </p:cNvGrpSpPr>
          <p:nvPr/>
        </p:nvGrpSpPr>
        <p:grpSpPr bwMode="auto">
          <a:xfrm>
            <a:off x="8504566" y="3898430"/>
            <a:ext cx="2225023" cy="948026"/>
            <a:chOff x="0" y="0"/>
            <a:chExt cx="2360" cy="1264"/>
          </a:xfrm>
        </p:grpSpPr>
        <p:sp>
          <p:nvSpPr>
            <p:cNvPr id="22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5" name="Group 41"/>
          <p:cNvGrpSpPr>
            <a:grpSpLocks/>
          </p:cNvGrpSpPr>
          <p:nvPr/>
        </p:nvGrpSpPr>
        <p:grpSpPr bwMode="auto">
          <a:xfrm>
            <a:off x="1266740" y="5135264"/>
            <a:ext cx="9137544" cy="645018"/>
            <a:chOff x="0" y="140"/>
            <a:chExt cx="12032" cy="860"/>
          </a:xfrm>
        </p:grpSpPr>
        <p:sp>
          <p:nvSpPr>
            <p:cNvPr id="226" name="Rectangle 42"/>
            <p:cNvSpPr>
              <a:spLocks/>
            </p:cNvSpPr>
            <p:nvPr/>
          </p:nvSpPr>
          <p:spPr bwMode="auto">
            <a:xfrm rot="10800000" flipH="1">
              <a:off x="0" y="140"/>
              <a:ext cx="12032" cy="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7" name="Rectangle 43"/>
            <p:cNvSpPr>
              <a:spLocks/>
            </p:cNvSpPr>
            <p:nvPr/>
          </p:nvSpPr>
          <p:spPr bwMode="auto">
            <a:xfrm>
              <a:off x="420" y="271"/>
              <a:ext cx="11249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2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90026"/>
      </p:ext>
    </p:extLst>
  </p:cSld>
  <p:clrMapOvr>
    <a:masterClrMapping/>
  </p:clrMapOvr>
  <p:transition spd="slow" advTm="91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4" grpId="0">
        <p:bldSub>
          <a:bldChart bld="category"/>
        </p:bldSub>
      </p:bldGraphic>
      <p:bldP spid="212" grpId="0" animBg="1"/>
      <p:bldP spid="213" grpId="0" animBg="1"/>
      <p:bldP spid="214" grpId="0" animBg="1"/>
      <p:bldP spid="215" grpId="0" animBg="1"/>
      <p:bldP spid="228" grpId="0"/>
      <p:bldP spid="229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矩形 279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609"/>
          <p:cNvSpPr>
            <a:spLocks noEditPoints="1"/>
          </p:cNvSpPr>
          <p:nvPr/>
        </p:nvSpPr>
        <p:spPr bwMode="auto">
          <a:xfrm>
            <a:off x="2562022" y="1803366"/>
            <a:ext cx="6864323" cy="3410578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36"/>
          <p:cNvGrpSpPr>
            <a:grpSpLocks/>
          </p:cNvGrpSpPr>
          <p:nvPr/>
        </p:nvGrpSpPr>
        <p:grpSpPr bwMode="auto">
          <a:xfrm>
            <a:off x="5570909" y="3036741"/>
            <a:ext cx="255171" cy="252007"/>
            <a:chOff x="0" y="0"/>
            <a:chExt cx="336" cy="336"/>
          </a:xfrm>
        </p:grpSpPr>
        <p:sp>
          <p:nvSpPr>
            <p:cNvPr id="217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18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19" name="Group 39"/>
          <p:cNvGrpSpPr>
            <a:grpSpLocks/>
          </p:cNvGrpSpPr>
          <p:nvPr/>
        </p:nvGrpSpPr>
        <p:grpSpPr bwMode="auto">
          <a:xfrm>
            <a:off x="4236178" y="3995205"/>
            <a:ext cx="255171" cy="252007"/>
            <a:chOff x="0" y="0"/>
            <a:chExt cx="336" cy="336"/>
          </a:xfrm>
        </p:grpSpPr>
        <p:sp>
          <p:nvSpPr>
            <p:cNvPr id="220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1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22" name="Group 42"/>
          <p:cNvGrpSpPr>
            <a:grpSpLocks/>
          </p:cNvGrpSpPr>
          <p:nvPr/>
        </p:nvGrpSpPr>
        <p:grpSpPr bwMode="auto">
          <a:xfrm>
            <a:off x="6131756" y="3943953"/>
            <a:ext cx="255171" cy="252007"/>
            <a:chOff x="0" y="0"/>
            <a:chExt cx="336" cy="336"/>
          </a:xfrm>
        </p:grpSpPr>
        <p:sp>
          <p:nvSpPr>
            <p:cNvPr id="223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4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cxnSp>
        <p:nvCxnSpPr>
          <p:cNvPr id="225" name="Straight Connector 136"/>
          <p:cNvCxnSpPr/>
          <p:nvPr/>
        </p:nvCxnSpPr>
        <p:spPr bwMode="auto">
          <a:xfrm flipH="1">
            <a:off x="4363763" y="3244921"/>
            <a:ext cx="1233730" cy="75028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6" name="Straight Connector 2"/>
          <p:cNvCxnSpPr>
            <a:stCxn id="245" idx="4"/>
            <a:endCxn id="221" idx="1"/>
          </p:cNvCxnSpPr>
          <p:nvPr/>
        </p:nvCxnSpPr>
        <p:spPr bwMode="auto">
          <a:xfrm>
            <a:off x="3691405" y="2847143"/>
            <a:ext cx="582140" cy="118496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7" name="Straight Connector 114"/>
          <p:cNvCxnSpPr>
            <a:stCxn id="245" idx="5"/>
            <a:endCxn id="218" idx="2"/>
          </p:cNvCxnSpPr>
          <p:nvPr/>
        </p:nvCxnSpPr>
        <p:spPr bwMode="auto">
          <a:xfrm>
            <a:off x="3785917" y="2808479"/>
            <a:ext cx="1784990" cy="35426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8" name="Straight Connector 119"/>
          <p:cNvCxnSpPr>
            <a:stCxn id="218" idx="5"/>
            <a:endCxn id="242" idx="1"/>
          </p:cNvCxnSpPr>
          <p:nvPr/>
        </p:nvCxnSpPr>
        <p:spPr bwMode="auto">
          <a:xfrm>
            <a:off x="5788709" y="3251842"/>
            <a:ext cx="2766428" cy="113378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9" name="Straight Connector 121"/>
          <p:cNvCxnSpPr/>
          <p:nvPr/>
        </p:nvCxnSpPr>
        <p:spPr bwMode="auto">
          <a:xfrm flipV="1">
            <a:off x="4486752" y="4058346"/>
            <a:ext cx="1642028" cy="4692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0" name="Straight Connector 123"/>
          <p:cNvCxnSpPr/>
          <p:nvPr/>
        </p:nvCxnSpPr>
        <p:spPr bwMode="auto">
          <a:xfrm flipV="1">
            <a:off x="6269294" y="2634450"/>
            <a:ext cx="1007316" cy="132335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1" name="Straight Connector 126"/>
          <p:cNvCxnSpPr/>
          <p:nvPr/>
        </p:nvCxnSpPr>
        <p:spPr bwMode="auto">
          <a:xfrm>
            <a:off x="5127227" y="2118253"/>
            <a:ext cx="2184020" cy="56014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2" name="Straight Connector 130"/>
          <p:cNvCxnSpPr/>
          <p:nvPr/>
        </p:nvCxnSpPr>
        <p:spPr bwMode="auto">
          <a:xfrm>
            <a:off x="5111344" y="2193573"/>
            <a:ext cx="508633" cy="86331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3" name="Straight Connector 134"/>
          <p:cNvCxnSpPr>
            <a:stCxn id="252" idx="3"/>
            <a:endCxn id="245" idx="6"/>
          </p:cNvCxnSpPr>
          <p:nvPr/>
        </p:nvCxnSpPr>
        <p:spPr bwMode="auto">
          <a:xfrm flipH="1">
            <a:off x="3825066" y="2173431"/>
            <a:ext cx="1144890" cy="54170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4" name="Straight Connector 138"/>
          <p:cNvCxnSpPr>
            <a:stCxn id="218" idx="6"/>
            <a:endCxn id="239" idx="3"/>
          </p:cNvCxnSpPr>
          <p:nvPr/>
        </p:nvCxnSpPr>
        <p:spPr bwMode="auto">
          <a:xfrm flipV="1">
            <a:off x="5826080" y="2696164"/>
            <a:ext cx="1369939" cy="46658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5" name="Straight Connector 140"/>
          <p:cNvCxnSpPr/>
          <p:nvPr/>
        </p:nvCxnSpPr>
        <p:spPr bwMode="auto">
          <a:xfrm>
            <a:off x="6382518" y="4067225"/>
            <a:ext cx="2178695" cy="49595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6" name="Straight Connector 168"/>
          <p:cNvCxnSpPr>
            <a:stCxn id="239" idx="5"/>
            <a:endCxn id="242" idx="0"/>
          </p:cNvCxnSpPr>
          <p:nvPr/>
        </p:nvCxnSpPr>
        <p:spPr bwMode="auto">
          <a:xfrm>
            <a:off x="7385044" y="2696165"/>
            <a:ext cx="1264607" cy="16508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38" name="Group 9"/>
          <p:cNvGrpSpPr/>
          <p:nvPr/>
        </p:nvGrpSpPr>
        <p:grpSpPr>
          <a:xfrm>
            <a:off x="7156868" y="2470821"/>
            <a:ext cx="267322" cy="264007"/>
            <a:chOff x="5443677" y="1620005"/>
            <a:chExt cx="209550" cy="209550"/>
          </a:xfrm>
        </p:grpSpPr>
        <p:sp>
          <p:nvSpPr>
            <p:cNvPr id="239" name="Oval 16"/>
            <p:cNvSpPr>
              <a:spLocks/>
            </p:cNvSpPr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0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1" name="Group 10"/>
          <p:cNvGrpSpPr/>
          <p:nvPr/>
        </p:nvGrpSpPr>
        <p:grpSpPr>
          <a:xfrm>
            <a:off x="8515988" y="4346964"/>
            <a:ext cx="267322" cy="264007"/>
            <a:chOff x="6509073" y="3109154"/>
            <a:chExt cx="209550" cy="209550"/>
          </a:xfrm>
        </p:grpSpPr>
        <p:sp>
          <p:nvSpPr>
            <p:cNvPr id="242" name="Oval 25"/>
            <p:cNvSpPr>
              <a:spLocks/>
            </p:cNvSpPr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3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4" name="Group 4"/>
          <p:cNvGrpSpPr/>
          <p:nvPr/>
        </p:nvGrpSpPr>
        <p:grpSpPr>
          <a:xfrm>
            <a:off x="3557744" y="2583134"/>
            <a:ext cx="267322" cy="264007"/>
            <a:chOff x="2622371" y="1709152"/>
            <a:chExt cx="209550" cy="209550"/>
          </a:xfrm>
        </p:grpSpPr>
        <p:sp>
          <p:nvSpPr>
            <p:cNvPr id="245" name="Oval 19"/>
            <p:cNvSpPr>
              <a:spLocks/>
            </p:cNvSpPr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6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47" name="Rectangle 43"/>
          <p:cNvSpPr>
            <a:spLocks/>
          </p:cNvSpPr>
          <p:nvPr/>
        </p:nvSpPr>
        <p:spPr bwMode="auto">
          <a:xfrm>
            <a:off x="2053799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8" name="Rectangle 43"/>
          <p:cNvSpPr>
            <a:spLocks/>
          </p:cNvSpPr>
          <p:nvPr/>
        </p:nvSpPr>
        <p:spPr bwMode="auto">
          <a:xfrm>
            <a:off x="446074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9" name="Rectangle 43"/>
          <p:cNvSpPr>
            <a:spLocks/>
          </p:cNvSpPr>
          <p:nvPr/>
        </p:nvSpPr>
        <p:spPr bwMode="auto">
          <a:xfrm>
            <a:off x="686768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50" name="Rectangle 43"/>
          <p:cNvSpPr>
            <a:spLocks/>
          </p:cNvSpPr>
          <p:nvPr/>
        </p:nvSpPr>
        <p:spPr bwMode="auto">
          <a:xfrm>
            <a:off x="927462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251" name="Group 3"/>
          <p:cNvGrpSpPr/>
          <p:nvPr/>
        </p:nvGrpSpPr>
        <p:grpSpPr>
          <a:xfrm>
            <a:off x="4930807" y="1942664"/>
            <a:ext cx="267322" cy="269430"/>
            <a:chOff x="3698697" y="1200792"/>
            <a:chExt cx="209550" cy="213854"/>
          </a:xfrm>
        </p:grpSpPr>
        <p:sp>
          <p:nvSpPr>
            <p:cNvPr id="252" name="Oval 22"/>
            <p:cNvSpPr>
              <a:spLocks/>
            </p:cNvSpPr>
            <p:nvPr/>
          </p:nvSpPr>
          <p:spPr bwMode="auto">
            <a:xfrm>
              <a:off x="3698697" y="1205096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53" name="Freeform 7"/>
            <p:cNvSpPr>
              <a:spLocks/>
            </p:cNvSpPr>
            <p:nvPr/>
          </p:nvSpPr>
          <p:spPr bwMode="auto">
            <a:xfrm>
              <a:off x="3735369" y="1200792"/>
              <a:ext cx="150908" cy="179945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54" name="Group 17"/>
          <p:cNvGrpSpPr>
            <a:grpSpLocks/>
          </p:cNvGrpSpPr>
          <p:nvPr/>
        </p:nvGrpSpPr>
        <p:grpSpPr bwMode="auto">
          <a:xfrm>
            <a:off x="911239" y="2157004"/>
            <a:ext cx="2185502" cy="2158403"/>
            <a:chOff x="0" y="0"/>
            <a:chExt cx="3263" cy="3263"/>
          </a:xfrm>
        </p:grpSpPr>
        <p:grpSp>
          <p:nvGrpSpPr>
            <p:cNvPr id="255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58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000000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59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56" name="Rectangle 21"/>
            <p:cNvSpPr>
              <a:spLocks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  <p:sp>
          <p:nvSpPr>
            <p:cNvPr id="257" name="Rectangle 22"/>
            <p:cNvSpPr>
              <a:spLocks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kern="0" dirty="0" smtClean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60" name="Group 17"/>
          <p:cNvGrpSpPr>
            <a:grpSpLocks/>
          </p:cNvGrpSpPr>
          <p:nvPr/>
        </p:nvGrpSpPr>
        <p:grpSpPr bwMode="auto">
          <a:xfrm>
            <a:off x="8641357" y="2664023"/>
            <a:ext cx="1194747" cy="1179932"/>
            <a:chOff x="0" y="0"/>
            <a:chExt cx="3263" cy="3263"/>
          </a:xfrm>
        </p:grpSpPr>
        <p:grpSp>
          <p:nvGrpSpPr>
            <p:cNvPr id="261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63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6D6D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4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62" name="Rectangle 21"/>
            <p:cNvSpPr>
              <a:spLocks/>
            </p:cNvSpPr>
            <p:nvPr/>
          </p:nvSpPr>
          <p:spPr bwMode="auto">
            <a:xfrm>
              <a:off x="588" y="1351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300" b="1" kern="0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/>
                  <a:cs typeface="Bebas Neue" charset="0"/>
                  <a:sym typeface="Bebas Neue" charset="0"/>
                </a:rPr>
                <a:t>13%</a:t>
              </a:r>
            </a:p>
          </p:txBody>
        </p:sp>
      </p:grpSp>
      <p:grpSp>
        <p:nvGrpSpPr>
          <p:cNvPr id="265" name="Group 11"/>
          <p:cNvGrpSpPr/>
          <p:nvPr/>
        </p:nvGrpSpPr>
        <p:grpSpPr>
          <a:xfrm>
            <a:off x="1417868" y="5506760"/>
            <a:ext cx="488208" cy="482154"/>
            <a:chOff x="944950" y="4029717"/>
            <a:chExt cx="382700" cy="382700"/>
          </a:xfrm>
        </p:grpSpPr>
        <p:sp>
          <p:nvSpPr>
            <p:cNvPr id="266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7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68" name="Group 12"/>
          <p:cNvGrpSpPr/>
          <p:nvPr/>
        </p:nvGrpSpPr>
        <p:grpSpPr>
          <a:xfrm>
            <a:off x="3841116" y="5506760"/>
            <a:ext cx="488208" cy="482154"/>
            <a:chOff x="2844502" y="4029717"/>
            <a:chExt cx="382700" cy="382700"/>
          </a:xfrm>
        </p:grpSpPr>
        <p:sp>
          <p:nvSpPr>
            <p:cNvPr id="269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0" name="Freeform 7"/>
            <p:cNvSpPr>
              <a:spLocks/>
            </p:cNvSpPr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1" name="Group 13"/>
          <p:cNvGrpSpPr/>
          <p:nvPr/>
        </p:nvGrpSpPr>
        <p:grpSpPr>
          <a:xfrm>
            <a:off x="6264363" y="5506760"/>
            <a:ext cx="488208" cy="482154"/>
            <a:chOff x="4744054" y="4029717"/>
            <a:chExt cx="382700" cy="382700"/>
          </a:xfrm>
        </p:grpSpPr>
        <p:sp>
          <p:nvSpPr>
            <p:cNvPr id="272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3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4" name="Group 14"/>
          <p:cNvGrpSpPr/>
          <p:nvPr/>
        </p:nvGrpSpPr>
        <p:grpSpPr>
          <a:xfrm>
            <a:off x="8687611" y="5506760"/>
            <a:ext cx="488208" cy="482154"/>
            <a:chOff x="6643606" y="4029717"/>
            <a:chExt cx="382700" cy="382700"/>
          </a:xfrm>
        </p:grpSpPr>
        <p:sp>
          <p:nvSpPr>
            <p:cNvPr id="275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6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81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82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90992"/>
      </p:ext>
    </p:extLst>
  </p:cSld>
  <p:clrMapOvr>
    <a:masterClrMapping/>
  </p:clrMapOvr>
  <p:transition spd="slow" advTm="121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6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9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9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4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9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4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 animBg="1"/>
      <p:bldP spid="247" grpId="0"/>
      <p:bldP spid="248" grpId="0"/>
      <p:bldP spid="249" grpId="0"/>
      <p:bldP spid="250" grpId="0"/>
      <p:bldP spid="281" grpId="0"/>
      <p:bldP spid="282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4" cy="6481167"/>
          </a:xfrm>
          <a:prstGeom prst="rect">
            <a:avLst/>
          </a:prstGeom>
        </p:spPr>
      </p:pic>
      <p:sp>
        <p:nvSpPr>
          <p:cNvPr id="85" name="Rectangle 7"/>
          <p:cNvSpPr>
            <a:spLocks/>
          </p:cNvSpPr>
          <p:nvPr/>
        </p:nvSpPr>
        <p:spPr bwMode="auto">
          <a:xfrm>
            <a:off x="7489229" y="905377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工作完成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情况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7"/>
          <p:cNvSpPr>
            <a:spLocks/>
          </p:cNvSpPr>
          <p:nvPr/>
        </p:nvSpPr>
        <p:spPr bwMode="auto">
          <a:xfrm>
            <a:off x="8281317" y="2593111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成功项目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展示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7"/>
          <p:cNvSpPr>
            <a:spLocks/>
          </p:cNvSpPr>
          <p:nvPr/>
        </p:nvSpPr>
        <p:spPr bwMode="auto">
          <a:xfrm>
            <a:off x="7489229" y="4447803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工作存在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不足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63" name="Freeform 12"/>
          <p:cNvSpPr>
            <a:spLocks/>
          </p:cNvSpPr>
          <p:nvPr/>
        </p:nvSpPr>
        <p:spPr bwMode="auto">
          <a:xfrm>
            <a:off x="6527205" y="1326398"/>
            <a:ext cx="1022709" cy="1666046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4" name="Freeform 13"/>
          <p:cNvSpPr>
            <a:spLocks/>
          </p:cNvSpPr>
          <p:nvPr/>
        </p:nvSpPr>
        <p:spPr bwMode="auto">
          <a:xfrm>
            <a:off x="4726833" y="986390"/>
            <a:ext cx="1800372" cy="340009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5" name="Freeform 14"/>
          <p:cNvSpPr>
            <a:spLocks/>
          </p:cNvSpPr>
          <p:nvPr/>
        </p:nvSpPr>
        <p:spPr bwMode="auto">
          <a:xfrm>
            <a:off x="6830979" y="2992444"/>
            <a:ext cx="727035" cy="1804049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6" name="Freeform 15"/>
          <p:cNvSpPr>
            <a:spLocks/>
          </p:cNvSpPr>
          <p:nvPr/>
        </p:nvSpPr>
        <p:spPr bwMode="auto">
          <a:xfrm>
            <a:off x="4445335" y="4796492"/>
            <a:ext cx="2385644" cy="570016"/>
          </a:xfrm>
          <a:custGeom>
            <a:avLst/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0" name="组合 299"/>
          <p:cNvGrpSpPr/>
          <p:nvPr/>
        </p:nvGrpSpPr>
        <p:grpSpPr>
          <a:xfrm>
            <a:off x="4366259" y="2035477"/>
            <a:ext cx="2134335" cy="2311488"/>
            <a:chOff x="4366259" y="2035477"/>
            <a:chExt cx="2134335" cy="2311488"/>
          </a:xfrm>
        </p:grpSpPr>
        <p:grpSp>
          <p:nvGrpSpPr>
            <p:cNvPr id="267" name="Group 1"/>
            <p:cNvGrpSpPr/>
            <p:nvPr/>
          </p:nvGrpSpPr>
          <p:grpSpPr>
            <a:xfrm>
              <a:off x="4366259" y="2035477"/>
              <a:ext cx="2134335" cy="2311488"/>
              <a:chOff x="3946451" y="1586754"/>
              <a:chExt cx="1673077" cy="1834694"/>
            </a:xfrm>
          </p:grpSpPr>
          <p:sp>
            <p:nvSpPr>
              <p:cNvPr id="268" name="Oval 11"/>
              <p:cNvSpPr/>
              <p:nvPr/>
            </p:nvSpPr>
            <p:spPr bwMode="auto">
              <a:xfrm>
                <a:off x="4089585" y="1815054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23718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76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9" name="Freeform 18"/>
              <p:cNvSpPr>
                <a:spLocks noEditPoints="1"/>
              </p:cNvSpPr>
              <p:nvPr/>
            </p:nvSpPr>
            <p:spPr bwMode="auto">
              <a:xfrm>
                <a:off x="4559863" y="2240485"/>
                <a:ext cx="236555" cy="235905"/>
              </a:xfrm>
              <a:custGeom>
                <a:avLst/>
                <a:gdLst>
                  <a:gd name="T0" fmla="*/ 1090 w 2222"/>
                  <a:gd name="T1" fmla="*/ 1677 h 2222"/>
                  <a:gd name="T2" fmla="*/ 758 w 2222"/>
                  <a:gd name="T3" fmla="*/ 2127 h 2222"/>
                  <a:gd name="T4" fmla="*/ 719 w 2222"/>
                  <a:gd name="T5" fmla="*/ 2148 h 2222"/>
                  <a:gd name="T6" fmla="*/ 688 w 2222"/>
                  <a:gd name="T7" fmla="*/ 2123 h 2222"/>
                  <a:gd name="T8" fmla="*/ 686 w 2222"/>
                  <a:gd name="T9" fmla="*/ 2087 h 2222"/>
                  <a:gd name="T10" fmla="*/ 143 w 2222"/>
                  <a:gd name="T11" fmla="*/ 1306 h 2222"/>
                  <a:gd name="T12" fmla="*/ 47 w 2222"/>
                  <a:gd name="T13" fmla="*/ 1194 h 2222"/>
                  <a:gd name="T14" fmla="*/ 0 w 2222"/>
                  <a:gd name="T15" fmla="*/ 1266 h 2222"/>
                  <a:gd name="T16" fmla="*/ 62 w 2222"/>
                  <a:gd name="T17" fmla="*/ 1357 h 2222"/>
                  <a:gd name="T18" fmla="*/ 624 w 2222"/>
                  <a:gd name="T19" fmla="*/ 2124 h 2222"/>
                  <a:gd name="T20" fmla="*/ 722 w 2222"/>
                  <a:gd name="T21" fmla="*/ 2222 h 2222"/>
                  <a:gd name="T22" fmla="*/ 794 w 2222"/>
                  <a:gd name="T23" fmla="*/ 2189 h 2222"/>
                  <a:gd name="T24" fmla="*/ 1104 w 2222"/>
                  <a:gd name="T25" fmla="*/ 1771 h 2222"/>
                  <a:gd name="T26" fmla="*/ 1776 w 2222"/>
                  <a:gd name="T27" fmla="*/ 2059 h 2222"/>
                  <a:gd name="T28" fmla="*/ 1860 w 2222"/>
                  <a:gd name="T29" fmla="*/ 2054 h 2222"/>
                  <a:gd name="T30" fmla="*/ 1912 w 2222"/>
                  <a:gd name="T31" fmla="*/ 1967 h 2222"/>
                  <a:gd name="T32" fmla="*/ 1717 w 2222"/>
                  <a:gd name="T33" fmla="*/ 1951 h 2222"/>
                  <a:gd name="T34" fmla="*/ 2180 w 2222"/>
                  <a:gd name="T35" fmla="*/ 17 h 2222"/>
                  <a:gd name="T36" fmla="*/ 2075 w 2222"/>
                  <a:gd name="T37" fmla="*/ 14 h 2222"/>
                  <a:gd name="T38" fmla="*/ 115 w 2222"/>
                  <a:gd name="T39" fmla="*/ 1149 h 2222"/>
                  <a:gd name="T40" fmla="*/ 107 w 2222"/>
                  <a:gd name="T41" fmla="*/ 1224 h 2222"/>
                  <a:gd name="T42" fmla="*/ 506 w 2222"/>
                  <a:gd name="T43" fmla="*/ 1405 h 2222"/>
                  <a:gd name="T44" fmla="*/ 744 w 2222"/>
                  <a:gd name="T45" fmla="*/ 1498 h 2222"/>
                  <a:gd name="T46" fmla="*/ 758 w 2222"/>
                  <a:gd name="T47" fmla="*/ 2049 h 2222"/>
                  <a:gd name="T48" fmla="*/ 1074 w 2222"/>
                  <a:gd name="T49" fmla="*/ 1618 h 2222"/>
                  <a:gd name="T50" fmla="*/ 1738 w 2222"/>
                  <a:gd name="T51" fmla="*/ 1908 h 2222"/>
                  <a:gd name="T52" fmla="*/ 1746 w 2222"/>
                  <a:gd name="T53" fmla="*/ 1912 h 2222"/>
                  <a:gd name="T54" fmla="*/ 1842 w 2222"/>
                  <a:gd name="T55" fmla="*/ 1936 h 2222"/>
                  <a:gd name="T56" fmla="*/ 1925 w 2222"/>
                  <a:gd name="T57" fmla="*/ 1888 h 2222"/>
                  <a:gd name="T58" fmla="*/ 2201 w 2222"/>
                  <a:gd name="T59" fmla="*/ 111 h 2222"/>
                  <a:gd name="T60" fmla="*/ 2222 w 2222"/>
                  <a:gd name="T61" fmla="*/ 98 h 2222"/>
                  <a:gd name="T62" fmla="*/ 1723 w 2222"/>
                  <a:gd name="T63" fmla="*/ 1664 h 2222"/>
                  <a:gd name="T64" fmla="*/ 1256 w 2222"/>
                  <a:gd name="T65" fmla="*/ 1552 h 2222"/>
                  <a:gd name="T66" fmla="*/ 1737 w 2222"/>
                  <a:gd name="T67" fmla="*/ 602 h 2222"/>
                  <a:gd name="T68" fmla="*/ 833 w 2222"/>
                  <a:gd name="T69" fmla="*/ 1307 h 2222"/>
                  <a:gd name="T70" fmla="*/ 486 w 2222"/>
                  <a:gd name="T71" fmla="*/ 1237 h 2222"/>
                  <a:gd name="T72" fmla="*/ 1882 w 2222"/>
                  <a:gd name="T73" fmla="*/ 364 h 2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6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grpSp>
            <p:nvGrpSpPr>
              <p:cNvPr id="270" name="Group 9"/>
              <p:cNvGrpSpPr/>
              <p:nvPr/>
            </p:nvGrpSpPr>
            <p:grpSpPr>
              <a:xfrm>
                <a:off x="3946451" y="1586754"/>
                <a:ext cx="1673077" cy="1834694"/>
                <a:chOff x="2378075" y="182563"/>
                <a:chExt cx="4387851" cy="4811712"/>
              </a:xfrm>
            </p:grpSpPr>
            <p:sp>
              <p:nvSpPr>
                <p:cNvPr id="271" name="Freeform 6"/>
                <p:cNvSpPr>
                  <a:spLocks/>
                </p:cNvSpPr>
                <p:nvPr/>
              </p:nvSpPr>
              <p:spPr bwMode="auto">
                <a:xfrm>
                  <a:off x="2378075" y="182563"/>
                  <a:ext cx="2339975" cy="4616450"/>
                </a:xfrm>
                <a:custGeom>
                  <a:avLst/>
                  <a:gdLst>
                    <a:gd name="T0" fmla="*/ 528 w 624"/>
                    <a:gd name="T1" fmla="*/ 1145 h 1231"/>
                    <a:gd name="T2" fmla="*/ 600 w 624"/>
                    <a:gd name="T3" fmla="*/ 1064 h 1231"/>
                    <a:gd name="T4" fmla="*/ 585 w 624"/>
                    <a:gd name="T5" fmla="*/ 1064 h 1231"/>
                    <a:gd name="T6" fmla="*/ 166 w 624"/>
                    <a:gd name="T7" fmla="*/ 646 h 1231"/>
                    <a:gd name="T8" fmla="*/ 421 w 624"/>
                    <a:gd name="T9" fmla="*/ 261 h 1231"/>
                    <a:gd name="T10" fmla="*/ 421 w 624"/>
                    <a:gd name="T11" fmla="*/ 328 h 1231"/>
                    <a:gd name="T12" fmla="*/ 503 w 624"/>
                    <a:gd name="T13" fmla="*/ 235 h 1231"/>
                    <a:gd name="T14" fmla="*/ 584 w 624"/>
                    <a:gd name="T15" fmla="*/ 144 h 1231"/>
                    <a:gd name="T16" fmla="*/ 497 w 624"/>
                    <a:gd name="T17" fmla="*/ 67 h 1231"/>
                    <a:gd name="T18" fmla="*/ 421 w 624"/>
                    <a:gd name="T19" fmla="*/ 0 h 1231"/>
                    <a:gd name="T20" fmla="*/ 421 w 624"/>
                    <a:gd name="T21" fmla="*/ 84 h 1231"/>
                    <a:gd name="T22" fmla="*/ 0 w 624"/>
                    <a:gd name="T23" fmla="*/ 646 h 1231"/>
                    <a:gd name="T24" fmla="*/ 585 w 624"/>
                    <a:gd name="T25" fmla="*/ 1231 h 1231"/>
                    <a:gd name="T26" fmla="*/ 624 w 624"/>
                    <a:gd name="T27" fmla="*/ 1230 h 1231"/>
                    <a:gd name="T28" fmla="*/ 528 w 624"/>
                    <a:gd name="T29" fmla="*/ 1145 h 1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 smtClea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  <p:sp>
              <p:nvSpPr>
                <p:cNvPr id="272" name="Freeform 7"/>
                <p:cNvSpPr>
                  <a:spLocks/>
                </p:cNvSpPr>
                <p:nvPr/>
              </p:nvSpPr>
              <p:spPr bwMode="auto">
                <a:xfrm>
                  <a:off x="4462463" y="407988"/>
                  <a:ext cx="2303463" cy="4586287"/>
                </a:xfrm>
                <a:custGeom>
                  <a:avLst/>
                  <a:gdLst>
                    <a:gd name="T0" fmla="*/ 29 w 614"/>
                    <a:gd name="T1" fmla="*/ 0 h 1223"/>
                    <a:gd name="T2" fmla="*/ 0 w 614"/>
                    <a:gd name="T3" fmla="*/ 1 h 1223"/>
                    <a:gd name="T4" fmla="*/ 87 w 614"/>
                    <a:gd name="T5" fmla="*/ 78 h 1223"/>
                    <a:gd name="T6" fmla="*/ 8 w 614"/>
                    <a:gd name="T7" fmla="*/ 168 h 1223"/>
                    <a:gd name="T8" fmla="*/ 29 w 614"/>
                    <a:gd name="T9" fmla="*/ 167 h 1223"/>
                    <a:gd name="T10" fmla="*/ 448 w 614"/>
                    <a:gd name="T11" fmla="*/ 586 h 1223"/>
                    <a:gd name="T12" fmla="*/ 194 w 614"/>
                    <a:gd name="T13" fmla="*/ 970 h 1223"/>
                    <a:gd name="T14" fmla="*/ 194 w 614"/>
                    <a:gd name="T15" fmla="*/ 896 h 1223"/>
                    <a:gd name="T16" fmla="*/ 103 w 614"/>
                    <a:gd name="T17" fmla="*/ 998 h 1223"/>
                    <a:gd name="T18" fmla="*/ 31 w 614"/>
                    <a:gd name="T19" fmla="*/ 1079 h 1223"/>
                    <a:gd name="T20" fmla="*/ 126 w 614"/>
                    <a:gd name="T21" fmla="*/ 1163 h 1223"/>
                    <a:gd name="T22" fmla="*/ 194 w 614"/>
                    <a:gd name="T23" fmla="*/ 1223 h 1223"/>
                    <a:gd name="T24" fmla="*/ 194 w 614"/>
                    <a:gd name="T25" fmla="*/ 1147 h 1223"/>
                    <a:gd name="T26" fmla="*/ 614 w 614"/>
                    <a:gd name="T27" fmla="*/ 586 h 1223"/>
                    <a:gd name="T28" fmla="*/ 29 w 614"/>
                    <a:gd name="T29" fmla="*/ 0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 smtClea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</p:grpSp>
        </p:grpSp>
        <p:sp>
          <p:nvSpPr>
            <p:cNvPr id="82" name="矩形 81"/>
            <p:cNvSpPr/>
            <p:nvPr/>
          </p:nvSpPr>
          <p:spPr>
            <a:xfrm>
              <a:off x="4731348" y="2837278"/>
              <a:ext cx="14041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4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960837" y="575791"/>
            <a:ext cx="1204577" cy="1189640"/>
            <a:chOff x="3960837" y="575791"/>
            <a:chExt cx="1204577" cy="1189640"/>
          </a:xfrm>
        </p:grpSpPr>
        <p:sp>
          <p:nvSpPr>
            <p:cNvPr id="294" name="Oval 208"/>
            <p:cNvSpPr/>
            <p:nvPr/>
          </p:nvSpPr>
          <p:spPr bwMode="auto">
            <a:xfrm rot="10800000">
              <a:off x="3960837" y="57579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30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7918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组合 93"/>
          <p:cNvGrpSpPr/>
          <p:nvPr/>
        </p:nvGrpSpPr>
        <p:grpSpPr>
          <a:xfrm>
            <a:off x="6105728" y="742606"/>
            <a:ext cx="1204577" cy="1189640"/>
            <a:chOff x="6105728" y="742606"/>
            <a:chExt cx="1204577" cy="1189640"/>
          </a:xfrm>
        </p:grpSpPr>
        <p:sp>
          <p:nvSpPr>
            <p:cNvPr id="284" name="Oval 206"/>
            <p:cNvSpPr/>
            <p:nvPr/>
          </p:nvSpPr>
          <p:spPr bwMode="auto">
            <a:xfrm rot="10800000">
              <a:off x="6105728" y="742606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7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394" y="938803"/>
              <a:ext cx="797244" cy="797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6894239" y="2430339"/>
            <a:ext cx="1204578" cy="1189640"/>
            <a:chOff x="6894239" y="2430339"/>
            <a:chExt cx="1204578" cy="1189640"/>
          </a:xfrm>
        </p:grpSpPr>
        <p:sp>
          <p:nvSpPr>
            <p:cNvPr id="289" name="Oval 71"/>
            <p:cNvSpPr/>
            <p:nvPr/>
          </p:nvSpPr>
          <p:spPr bwMode="auto">
            <a:xfrm rot="10800000">
              <a:off x="6894239" y="2430339"/>
              <a:ext cx="1204578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6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84" y="26291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8" name="组合 297"/>
          <p:cNvGrpSpPr/>
          <p:nvPr/>
        </p:nvGrpSpPr>
        <p:grpSpPr>
          <a:xfrm>
            <a:off x="6105728" y="4285031"/>
            <a:ext cx="1204577" cy="1189640"/>
            <a:chOff x="6105728" y="4285031"/>
            <a:chExt cx="1204577" cy="1189640"/>
          </a:xfrm>
        </p:grpSpPr>
        <p:sp>
          <p:nvSpPr>
            <p:cNvPr id="279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8" name="Picture 4" descr="C:\Users\Administrator\Desktop\4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972" y="4483807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9" name="组合 298"/>
          <p:cNvGrpSpPr/>
          <p:nvPr/>
        </p:nvGrpSpPr>
        <p:grpSpPr>
          <a:xfrm>
            <a:off x="3960837" y="4563843"/>
            <a:ext cx="1204577" cy="1189640"/>
            <a:chOff x="3960837" y="4563843"/>
            <a:chExt cx="1204577" cy="1189640"/>
          </a:xfrm>
        </p:grpSpPr>
        <p:sp>
          <p:nvSpPr>
            <p:cNvPr id="274" name="Oval 68"/>
            <p:cNvSpPr/>
            <p:nvPr/>
          </p:nvSpPr>
          <p:spPr bwMode="auto">
            <a:xfrm rot="10800000">
              <a:off x="3960837" y="4563843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9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4765435"/>
              <a:ext cx="792088" cy="786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9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578">
            <a:off x="-239201" y="1922274"/>
            <a:ext cx="5252786" cy="4271116"/>
          </a:xfrm>
          <a:prstGeom prst="rect">
            <a:avLst/>
          </a:prstGeom>
        </p:spPr>
      </p:pic>
      <p:sp>
        <p:nvSpPr>
          <p:cNvPr id="46" name="Rectangle 7"/>
          <p:cNvSpPr>
            <a:spLocks/>
          </p:cNvSpPr>
          <p:nvPr/>
        </p:nvSpPr>
        <p:spPr bwMode="auto">
          <a:xfrm>
            <a:off x="1584573" y="750554"/>
            <a:ext cx="2196697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年度工作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概述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4" name="Rectangle 7"/>
          <p:cNvSpPr>
            <a:spLocks/>
          </p:cNvSpPr>
          <p:nvPr/>
        </p:nvSpPr>
        <p:spPr bwMode="auto">
          <a:xfrm>
            <a:off x="1512565" y="4739857"/>
            <a:ext cx="2244128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明年工作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计划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811126"/>
      </p:ext>
    </p:extLst>
  </p:cSld>
  <p:clrMapOvr>
    <a:masterClrMapping/>
  </p:clrMapOvr>
  <p:transition spd="slow" advTm="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263" grpId="0" animBg="1"/>
      <p:bldP spid="264" grpId="0" animBg="1"/>
      <p:bldP spid="265" grpId="0" animBg="1"/>
      <p:bldP spid="266" grpId="0" animBg="1"/>
      <p:bldP spid="46" grpId="0"/>
      <p:bldP spid="84" grpId="0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28"/>
          <p:cNvGrpSpPr>
            <a:grpSpLocks/>
          </p:cNvGrpSpPr>
          <p:nvPr/>
        </p:nvGrpSpPr>
        <p:grpSpPr bwMode="auto">
          <a:xfrm>
            <a:off x="1037596" y="4464223"/>
            <a:ext cx="4129817" cy="1088279"/>
            <a:chOff x="0" y="616"/>
            <a:chExt cx="5438" cy="1451"/>
          </a:xfrm>
        </p:grpSpPr>
        <p:sp>
          <p:nvSpPr>
            <p:cNvPr id="83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4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aphicFrame>
        <p:nvGraphicFramePr>
          <p:cNvPr id="85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3010088"/>
              </p:ext>
            </p:extLst>
          </p:nvPr>
        </p:nvGraphicFramePr>
        <p:xfrm>
          <a:off x="2376661" y="2015951"/>
          <a:ext cx="6656845" cy="2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7" name="Group 28"/>
          <p:cNvGrpSpPr>
            <a:grpSpLocks/>
          </p:cNvGrpSpPr>
          <p:nvPr/>
        </p:nvGrpSpPr>
        <p:grpSpPr bwMode="auto">
          <a:xfrm>
            <a:off x="6311740" y="4464223"/>
            <a:ext cx="4129817" cy="1088279"/>
            <a:chOff x="0" y="616"/>
            <a:chExt cx="5438" cy="1451"/>
          </a:xfrm>
        </p:grpSpPr>
        <p:sp>
          <p:nvSpPr>
            <p:cNvPr id="88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altLang="zh-CN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9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9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371696"/>
      </p:ext>
    </p:extLst>
  </p:cSld>
  <p:clrMapOvr>
    <a:masterClrMapping/>
  </p:clrMapOvr>
  <p:transition spd="slow" advTm="634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5" grpId="0">
        <p:bldSub>
          <a:bldChart bld="seriesEl"/>
        </p:bldSub>
      </p:bldGraphic>
      <p:bldP spid="90" grpId="0"/>
      <p:bldP spid="91" grpId="0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2"/>
          <p:cNvGrpSpPr>
            <a:grpSpLocks/>
          </p:cNvGrpSpPr>
          <p:nvPr/>
        </p:nvGrpSpPr>
        <p:grpSpPr bwMode="auto">
          <a:xfrm>
            <a:off x="1239443" y="4708068"/>
            <a:ext cx="1540235" cy="836275"/>
            <a:chOff x="0" y="28"/>
            <a:chExt cx="2360" cy="1115"/>
          </a:xfrm>
        </p:grpSpPr>
        <p:sp>
          <p:nvSpPr>
            <p:cNvPr id="31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Rectangle 8"/>
          <p:cNvSpPr/>
          <p:nvPr/>
        </p:nvSpPr>
        <p:spPr bwMode="auto">
          <a:xfrm>
            <a:off x="1147606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136"/>
          <p:cNvSpPr/>
          <p:nvPr/>
        </p:nvSpPr>
        <p:spPr bwMode="auto">
          <a:xfrm>
            <a:off x="3016876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Rectangle 137"/>
          <p:cNvSpPr/>
          <p:nvPr/>
        </p:nvSpPr>
        <p:spPr bwMode="auto">
          <a:xfrm>
            <a:off x="4895398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6" name="Rectangle 138"/>
          <p:cNvSpPr/>
          <p:nvPr/>
        </p:nvSpPr>
        <p:spPr bwMode="auto">
          <a:xfrm>
            <a:off x="6764668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Rectangle 139"/>
          <p:cNvSpPr/>
          <p:nvPr/>
        </p:nvSpPr>
        <p:spPr bwMode="auto">
          <a:xfrm>
            <a:off x="8638827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22"/>
          <p:cNvGrpSpPr>
            <a:grpSpLocks/>
          </p:cNvGrpSpPr>
          <p:nvPr/>
        </p:nvGrpSpPr>
        <p:grpSpPr bwMode="auto">
          <a:xfrm>
            <a:off x="3077801" y="4708068"/>
            <a:ext cx="1540235" cy="836275"/>
            <a:chOff x="0" y="28"/>
            <a:chExt cx="2360" cy="1115"/>
          </a:xfrm>
        </p:grpSpPr>
        <p:sp>
          <p:nvSpPr>
            <p:cNvPr id="39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22"/>
          <p:cNvGrpSpPr>
            <a:grpSpLocks/>
          </p:cNvGrpSpPr>
          <p:nvPr/>
        </p:nvGrpSpPr>
        <p:grpSpPr bwMode="auto">
          <a:xfrm>
            <a:off x="4983593" y="4708068"/>
            <a:ext cx="1540235" cy="836275"/>
            <a:chOff x="0" y="28"/>
            <a:chExt cx="2360" cy="1115"/>
          </a:xfrm>
        </p:grpSpPr>
        <p:sp>
          <p:nvSpPr>
            <p:cNvPr id="42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3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22"/>
          <p:cNvGrpSpPr>
            <a:grpSpLocks/>
          </p:cNvGrpSpPr>
          <p:nvPr/>
        </p:nvGrpSpPr>
        <p:grpSpPr bwMode="auto">
          <a:xfrm>
            <a:off x="6852461" y="4708068"/>
            <a:ext cx="1540235" cy="836275"/>
            <a:chOff x="0" y="28"/>
            <a:chExt cx="2360" cy="1115"/>
          </a:xfrm>
        </p:grpSpPr>
        <p:sp>
          <p:nvSpPr>
            <p:cNvPr id="45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6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22"/>
          <p:cNvGrpSpPr>
            <a:grpSpLocks/>
          </p:cNvGrpSpPr>
          <p:nvPr/>
        </p:nvGrpSpPr>
        <p:grpSpPr bwMode="auto">
          <a:xfrm>
            <a:off x="8757306" y="4708068"/>
            <a:ext cx="1540235" cy="836275"/>
            <a:chOff x="0" y="28"/>
            <a:chExt cx="2360" cy="1115"/>
          </a:xfrm>
        </p:grpSpPr>
        <p:sp>
          <p:nvSpPr>
            <p:cNvPr id="48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299"/>
      </p:ext>
    </p:extLst>
  </p:cSld>
  <p:clrMapOvr>
    <a:masterClrMapping/>
  </p:clrMapOvr>
  <p:transition spd="slow" advTm="67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4481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22"/>
          <p:cNvGraphicFramePr/>
          <p:nvPr>
            <p:extLst>
              <p:ext uri="{D42A27DB-BD31-4B8C-83A1-F6EECF244321}">
                <p14:modId xmlns:p14="http://schemas.microsoft.com/office/powerpoint/2010/main" val="1627183699"/>
              </p:ext>
            </p:extLst>
          </p:nvPr>
        </p:nvGraphicFramePr>
        <p:xfrm>
          <a:off x="3923188" y="1943943"/>
          <a:ext cx="3779384" cy="2488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2"/>
          <p:cNvSpPr>
            <a:spLocks/>
          </p:cNvSpPr>
          <p:nvPr/>
        </p:nvSpPr>
        <p:spPr bwMode="auto">
          <a:xfrm>
            <a:off x="1152525" y="4635486"/>
            <a:ext cx="9355042" cy="85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numCol="3" spcCol="371155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</a:t>
            </a:r>
          </a:p>
        </p:txBody>
      </p:sp>
      <p:sp>
        <p:nvSpPr>
          <p:cNvPr id="1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898424"/>
      </p:ext>
    </p:extLst>
  </p:cSld>
  <p:clrMapOvr>
    <a:masterClrMapping/>
  </p:clrMapOvr>
  <p:transition spd="slow" advTm="253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build="p"/>
      <p:bldP spid="14" grpId="0"/>
      <p:bldP spid="15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32"/>
          <p:cNvGraphicFramePr/>
          <p:nvPr>
            <p:extLst>
              <p:ext uri="{D42A27DB-BD31-4B8C-83A1-F6EECF244321}">
                <p14:modId xmlns:p14="http://schemas.microsoft.com/office/powerpoint/2010/main" val="2082833867"/>
              </p:ext>
            </p:extLst>
          </p:nvPr>
        </p:nvGraphicFramePr>
        <p:xfrm>
          <a:off x="2448669" y="1871935"/>
          <a:ext cx="6692706" cy="243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1224533" y="4680321"/>
            <a:ext cx="2529717" cy="1008032"/>
            <a:chOff x="0" y="287"/>
            <a:chExt cx="1854" cy="1344"/>
          </a:xfrm>
        </p:grpSpPr>
        <p:sp>
          <p:nvSpPr>
            <p:cNvPr id="22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4" name="Group 19"/>
          <p:cNvGrpSpPr>
            <a:grpSpLocks/>
          </p:cNvGrpSpPr>
          <p:nvPr/>
        </p:nvGrpSpPr>
        <p:grpSpPr bwMode="auto">
          <a:xfrm>
            <a:off x="4556023" y="4680321"/>
            <a:ext cx="2529717" cy="1008032"/>
            <a:chOff x="0" y="287"/>
            <a:chExt cx="1854" cy="1344"/>
          </a:xfrm>
        </p:grpSpPr>
        <p:sp>
          <p:nvSpPr>
            <p:cNvPr id="25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6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7" name="Group 19"/>
          <p:cNvGrpSpPr>
            <a:grpSpLocks/>
          </p:cNvGrpSpPr>
          <p:nvPr/>
        </p:nvGrpSpPr>
        <p:grpSpPr bwMode="auto">
          <a:xfrm>
            <a:off x="7887514" y="4680321"/>
            <a:ext cx="2529717" cy="1008032"/>
            <a:chOff x="0" y="287"/>
            <a:chExt cx="1854" cy="1344"/>
          </a:xfrm>
        </p:grpSpPr>
        <p:sp>
          <p:nvSpPr>
            <p:cNvPr id="28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9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3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023187"/>
      </p:ext>
    </p:extLst>
  </p:cSld>
  <p:clrMapOvr>
    <a:masterClrMapping/>
  </p:clrMapOvr>
  <p:transition spd="slow" advTm="83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seriesEl"/>
        </p:bldSub>
      </p:bldGraphic>
      <p:bldP spid="30" grpId="0"/>
      <p:bldP spid="31" grpId="0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53"/>
          <p:cNvSpPr/>
          <p:nvPr/>
        </p:nvSpPr>
        <p:spPr bwMode="auto">
          <a:xfrm>
            <a:off x="-2" y="3953855"/>
            <a:ext cx="11664953" cy="2529163"/>
          </a:xfrm>
          <a:prstGeom prst="rect">
            <a:avLst/>
          </a:prstGeom>
          <a:solidFill>
            <a:schemeClr val="bg1">
              <a:alpha val="72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3" name="Group 15"/>
          <p:cNvGrpSpPr>
            <a:grpSpLocks/>
          </p:cNvGrpSpPr>
          <p:nvPr/>
        </p:nvGrpSpPr>
        <p:grpSpPr bwMode="auto">
          <a:xfrm>
            <a:off x="1883512" y="2320014"/>
            <a:ext cx="2017064" cy="1266034"/>
            <a:chOff x="0" y="0"/>
            <a:chExt cx="2656" cy="1688"/>
          </a:xfrm>
        </p:grpSpPr>
        <p:sp>
          <p:nvSpPr>
            <p:cNvPr id="54" name="Rectangle 16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5" name="Rectangle 17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6" name="Group 18"/>
          <p:cNvGrpSpPr>
            <a:grpSpLocks/>
          </p:cNvGrpSpPr>
          <p:nvPr/>
        </p:nvGrpSpPr>
        <p:grpSpPr bwMode="auto">
          <a:xfrm>
            <a:off x="5340361" y="2320014"/>
            <a:ext cx="2017064" cy="1266034"/>
            <a:chOff x="0" y="0"/>
            <a:chExt cx="2656" cy="1688"/>
          </a:xfrm>
        </p:grpSpPr>
        <p:sp>
          <p:nvSpPr>
            <p:cNvPr id="57" name="Rectangle 19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8" name="Rectangle 20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9" name="Group 21"/>
          <p:cNvGrpSpPr>
            <a:grpSpLocks/>
          </p:cNvGrpSpPr>
          <p:nvPr/>
        </p:nvGrpSpPr>
        <p:grpSpPr bwMode="auto">
          <a:xfrm>
            <a:off x="8455853" y="2320014"/>
            <a:ext cx="2017064" cy="1266034"/>
            <a:chOff x="0" y="0"/>
            <a:chExt cx="2656" cy="1688"/>
          </a:xfrm>
        </p:grpSpPr>
        <p:sp>
          <p:nvSpPr>
            <p:cNvPr id="60" name="Rectangle 22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3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24"/>
          <p:cNvGrpSpPr>
            <a:grpSpLocks/>
          </p:cNvGrpSpPr>
          <p:nvPr/>
        </p:nvGrpSpPr>
        <p:grpSpPr bwMode="auto">
          <a:xfrm>
            <a:off x="1883512" y="4278116"/>
            <a:ext cx="2017064" cy="1266034"/>
            <a:chOff x="0" y="0"/>
            <a:chExt cx="2656" cy="1688"/>
          </a:xfrm>
        </p:grpSpPr>
        <p:sp>
          <p:nvSpPr>
            <p:cNvPr id="63" name="Rectangle 25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4" name="Rectangle 26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27"/>
          <p:cNvGrpSpPr>
            <a:grpSpLocks/>
          </p:cNvGrpSpPr>
          <p:nvPr/>
        </p:nvGrpSpPr>
        <p:grpSpPr bwMode="auto">
          <a:xfrm>
            <a:off x="5340361" y="4278116"/>
            <a:ext cx="2017064" cy="1266034"/>
            <a:chOff x="0" y="0"/>
            <a:chExt cx="2656" cy="1688"/>
          </a:xfrm>
        </p:grpSpPr>
        <p:sp>
          <p:nvSpPr>
            <p:cNvPr id="66" name="Rectangle 28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7" name="Rectangle 29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30"/>
          <p:cNvGrpSpPr>
            <a:grpSpLocks/>
          </p:cNvGrpSpPr>
          <p:nvPr/>
        </p:nvGrpSpPr>
        <p:grpSpPr bwMode="auto">
          <a:xfrm>
            <a:off x="8455853" y="4278116"/>
            <a:ext cx="2017064" cy="1266034"/>
            <a:chOff x="0" y="0"/>
            <a:chExt cx="2656" cy="1688"/>
          </a:xfrm>
        </p:grpSpPr>
        <p:sp>
          <p:nvSpPr>
            <p:cNvPr id="69" name="Rectangle 31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70" name="Rectangle 32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33"/>
          <p:cNvGrpSpPr>
            <a:grpSpLocks/>
          </p:cNvGrpSpPr>
          <p:nvPr/>
        </p:nvGrpSpPr>
        <p:grpSpPr bwMode="auto">
          <a:xfrm>
            <a:off x="1163792" y="2283968"/>
            <a:ext cx="479513" cy="476045"/>
            <a:chOff x="0" y="0"/>
            <a:chExt cx="763" cy="768"/>
          </a:xfrm>
        </p:grpSpPr>
        <p:sp>
          <p:nvSpPr>
            <p:cNvPr id="72" name="Oval 34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Rectangle 35"/>
            <p:cNvSpPr>
              <a:spLocks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74" name="Group 36"/>
          <p:cNvGrpSpPr>
            <a:grpSpLocks/>
          </p:cNvGrpSpPr>
          <p:nvPr/>
        </p:nvGrpSpPr>
        <p:grpSpPr bwMode="auto">
          <a:xfrm>
            <a:off x="4620640" y="2283968"/>
            <a:ext cx="479513" cy="476045"/>
            <a:chOff x="0" y="0"/>
            <a:chExt cx="763" cy="768"/>
          </a:xfrm>
        </p:grpSpPr>
        <p:sp>
          <p:nvSpPr>
            <p:cNvPr id="75" name="Oval 37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Rectangle 38"/>
            <p:cNvSpPr>
              <a:spLocks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77" name="Group 39"/>
          <p:cNvGrpSpPr>
            <a:grpSpLocks/>
          </p:cNvGrpSpPr>
          <p:nvPr/>
        </p:nvGrpSpPr>
        <p:grpSpPr bwMode="auto">
          <a:xfrm>
            <a:off x="7736132" y="2283968"/>
            <a:ext cx="479513" cy="476045"/>
            <a:chOff x="0" y="0"/>
            <a:chExt cx="763" cy="768"/>
          </a:xfrm>
        </p:grpSpPr>
        <p:sp>
          <p:nvSpPr>
            <p:cNvPr id="78" name="Oval 40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41"/>
            <p:cNvSpPr>
              <a:spLocks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grpSp>
        <p:nvGrpSpPr>
          <p:cNvPr id="80" name="Group 42"/>
          <p:cNvGrpSpPr>
            <a:grpSpLocks/>
          </p:cNvGrpSpPr>
          <p:nvPr/>
        </p:nvGrpSpPr>
        <p:grpSpPr bwMode="auto">
          <a:xfrm>
            <a:off x="1163792" y="4293045"/>
            <a:ext cx="479513" cy="476045"/>
            <a:chOff x="0" y="0"/>
            <a:chExt cx="763" cy="768"/>
          </a:xfrm>
        </p:grpSpPr>
        <p:sp>
          <p:nvSpPr>
            <p:cNvPr id="81" name="Oval 43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44"/>
            <p:cNvSpPr>
              <a:spLocks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83" name="Group 45"/>
          <p:cNvGrpSpPr>
            <a:grpSpLocks/>
          </p:cNvGrpSpPr>
          <p:nvPr/>
        </p:nvGrpSpPr>
        <p:grpSpPr bwMode="auto">
          <a:xfrm>
            <a:off x="4620640" y="4293045"/>
            <a:ext cx="479513" cy="476045"/>
            <a:chOff x="0" y="0"/>
            <a:chExt cx="763" cy="768"/>
          </a:xfrm>
        </p:grpSpPr>
        <p:sp>
          <p:nvSpPr>
            <p:cNvPr id="84" name="Oval 46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47"/>
            <p:cNvSpPr>
              <a:spLocks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86" name="Group 48"/>
          <p:cNvGrpSpPr>
            <a:grpSpLocks/>
          </p:cNvGrpSpPr>
          <p:nvPr/>
        </p:nvGrpSpPr>
        <p:grpSpPr bwMode="auto">
          <a:xfrm>
            <a:off x="7736132" y="4293045"/>
            <a:ext cx="479513" cy="476045"/>
            <a:chOff x="0" y="0"/>
            <a:chExt cx="763" cy="768"/>
          </a:xfrm>
        </p:grpSpPr>
        <p:sp>
          <p:nvSpPr>
            <p:cNvPr id="87" name="Oval 49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Rectangle 50"/>
            <p:cNvSpPr>
              <a:spLocks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sp>
        <p:nvSpPr>
          <p:cNvPr id="9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227534"/>
      </p:ext>
    </p:extLst>
  </p:cSld>
  <p:clrMapOvr>
    <a:masterClrMapping/>
  </p:clrMapOvr>
  <p:transition spd="slow" advTm="548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96" grpId="0"/>
      <p:bldP spid="97" grpId="0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69" name="Elbow Connector 91"/>
          <p:cNvCxnSpPr/>
          <p:nvPr/>
        </p:nvCxnSpPr>
        <p:spPr>
          <a:xfrm rot="5400000" flipH="1" flipV="1">
            <a:off x="2831759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0" name="Elbow Connector 92"/>
          <p:cNvCxnSpPr/>
          <p:nvPr/>
        </p:nvCxnSpPr>
        <p:spPr>
          <a:xfrm rot="16200000" flipH="1">
            <a:off x="4804363" y="4173342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1" name="Elbow Connector 93"/>
          <p:cNvCxnSpPr/>
          <p:nvPr/>
        </p:nvCxnSpPr>
        <p:spPr>
          <a:xfrm rot="5400000" flipH="1" flipV="1">
            <a:off x="6784891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2" name="Elbow Connector 94"/>
          <p:cNvCxnSpPr/>
          <p:nvPr/>
        </p:nvCxnSpPr>
        <p:spPr>
          <a:xfrm rot="16200000" flipH="1">
            <a:off x="4801773" y="1957223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3" name="Elbow Connector 95"/>
          <p:cNvCxnSpPr/>
          <p:nvPr/>
        </p:nvCxnSpPr>
        <p:spPr>
          <a:xfrm rot="5400000" flipH="1" flipV="1">
            <a:off x="6784107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4" name="Elbow Connector 96"/>
          <p:cNvCxnSpPr/>
          <p:nvPr/>
        </p:nvCxnSpPr>
        <p:spPr>
          <a:xfrm rot="16200000" flipH="1">
            <a:off x="8762828" y="1957226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5" name="Elbow Connector 97"/>
          <p:cNvCxnSpPr>
            <a:stCxn id="122" idx="6"/>
            <a:endCxn id="134" idx="2"/>
          </p:cNvCxnSpPr>
          <p:nvPr/>
        </p:nvCxnSpPr>
        <p:spPr>
          <a:xfrm flipH="1">
            <a:off x="1448450" y="2546613"/>
            <a:ext cx="8704625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6" name="Elbow Connector 98"/>
          <p:cNvCxnSpPr/>
          <p:nvPr/>
        </p:nvCxnSpPr>
        <p:spPr>
          <a:xfrm rot="5400000" flipH="1" flipV="1">
            <a:off x="2823048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7" name="Elbow Connector 99"/>
          <p:cNvCxnSpPr/>
          <p:nvPr/>
        </p:nvCxnSpPr>
        <p:spPr>
          <a:xfrm rot="16200000" flipH="1">
            <a:off x="8762038" y="4173343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78" name="Group 4"/>
          <p:cNvGrpSpPr/>
          <p:nvPr/>
        </p:nvGrpSpPr>
        <p:grpSpPr>
          <a:xfrm>
            <a:off x="2186546" y="2013175"/>
            <a:ext cx="1242428" cy="944282"/>
            <a:chOff x="1714004" y="1597914"/>
            <a:chExt cx="973923" cy="749504"/>
          </a:xfrm>
        </p:grpSpPr>
        <p:sp>
          <p:nvSpPr>
            <p:cNvPr id="79" name="Rectangle 10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 rot="16200000">
            <a:off x="851092" y="233756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5400000">
            <a:off x="10074982" y="458552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85" name="Group 158"/>
          <p:cNvGrpSpPr/>
          <p:nvPr/>
        </p:nvGrpSpPr>
        <p:grpSpPr>
          <a:xfrm>
            <a:off x="4176861" y="2013175"/>
            <a:ext cx="1242428" cy="944282"/>
            <a:chOff x="1714004" y="1597914"/>
            <a:chExt cx="973923" cy="749504"/>
          </a:xfrm>
        </p:grpSpPr>
        <p:sp>
          <p:nvSpPr>
            <p:cNvPr id="86" name="Rectangle 15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8" name="Group 161"/>
          <p:cNvGrpSpPr/>
          <p:nvPr/>
        </p:nvGrpSpPr>
        <p:grpSpPr>
          <a:xfrm>
            <a:off x="6205287" y="2013175"/>
            <a:ext cx="1242428" cy="944282"/>
            <a:chOff x="1714004" y="1597914"/>
            <a:chExt cx="973923" cy="749504"/>
          </a:xfrm>
        </p:grpSpPr>
        <p:sp>
          <p:nvSpPr>
            <p:cNvPr id="89" name="Rectangle 162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1" name="Group 164"/>
          <p:cNvGrpSpPr/>
          <p:nvPr/>
        </p:nvGrpSpPr>
        <p:grpSpPr>
          <a:xfrm>
            <a:off x="8202555" y="2013175"/>
            <a:ext cx="1242428" cy="944282"/>
            <a:chOff x="1714004" y="1597914"/>
            <a:chExt cx="973923" cy="749504"/>
          </a:xfrm>
        </p:grpSpPr>
        <p:sp>
          <p:nvSpPr>
            <p:cNvPr id="92" name="Rectangle 165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4" name="Group 167"/>
          <p:cNvGrpSpPr/>
          <p:nvPr/>
        </p:nvGrpSpPr>
        <p:grpSpPr>
          <a:xfrm>
            <a:off x="2264418" y="4228637"/>
            <a:ext cx="1242428" cy="944282"/>
            <a:chOff x="1714004" y="1597914"/>
            <a:chExt cx="973923" cy="749504"/>
          </a:xfrm>
        </p:grpSpPr>
        <p:sp>
          <p:nvSpPr>
            <p:cNvPr id="95" name="Rectangle 168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7" name="Group 170"/>
          <p:cNvGrpSpPr/>
          <p:nvPr/>
        </p:nvGrpSpPr>
        <p:grpSpPr>
          <a:xfrm>
            <a:off x="4176861" y="4228637"/>
            <a:ext cx="1242428" cy="944282"/>
            <a:chOff x="1714004" y="1597914"/>
            <a:chExt cx="973923" cy="749504"/>
          </a:xfrm>
        </p:grpSpPr>
        <p:sp>
          <p:nvSpPr>
            <p:cNvPr id="98" name="Rectangle 171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0" name="Group 173"/>
          <p:cNvGrpSpPr/>
          <p:nvPr/>
        </p:nvGrpSpPr>
        <p:grpSpPr>
          <a:xfrm>
            <a:off x="6171503" y="4228637"/>
            <a:ext cx="1242428" cy="944282"/>
            <a:chOff x="1714004" y="1597914"/>
            <a:chExt cx="973923" cy="749504"/>
          </a:xfrm>
        </p:grpSpPr>
        <p:sp>
          <p:nvSpPr>
            <p:cNvPr id="101" name="Rectangle 174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3" name="Group 176"/>
          <p:cNvGrpSpPr/>
          <p:nvPr/>
        </p:nvGrpSpPr>
        <p:grpSpPr>
          <a:xfrm>
            <a:off x="8175005" y="4228637"/>
            <a:ext cx="1242428" cy="944282"/>
            <a:chOff x="1714004" y="1597914"/>
            <a:chExt cx="973923" cy="749504"/>
          </a:xfrm>
        </p:grpSpPr>
        <p:sp>
          <p:nvSpPr>
            <p:cNvPr id="104" name="Rectangle 177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6" name="Group 1"/>
          <p:cNvGrpSpPr/>
          <p:nvPr/>
        </p:nvGrpSpPr>
        <p:grpSpPr>
          <a:xfrm>
            <a:off x="1431617" y="2158536"/>
            <a:ext cx="785897" cy="776152"/>
            <a:chOff x="1122225" y="1713292"/>
            <a:chExt cx="616054" cy="616054"/>
          </a:xfrm>
        </p:grpSpPr>
        <p:sp>
          <p:nvSpPr>
            <p:cNvPr id="107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9" name="Group 19"/>
          <p:cNvGrpSpPr/>
          <p:nvPr/>
        </p:nvGrpSpPr>
        <p:grpSpPr>
          <a:xfrm>
            <a:off x="5392676" y="4390655"/>
            <a:ext cx="785897" cy="776152"/>
            <a:chOff x="4227247" y="3484988"/>
            <a:chExt cx="616054" cy="616054"/>
          </a:xfrm>
        </p:grpSpPr>
        <p:sp>
          <p:nvSpPr>
            <p:cNvPr id="110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1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2" name="Group 20"/>
          <p:cNvGrpSpPr/>
          <p:nvPr/>
        </p:nvGrpSpPr>
        <p:grpSpPr>
          <a:xfrm>
            <a:off x="7397217" y="4390655"/>
            <a:ext cx="785897" cy="776152"/>
            <a:chOff x="5798580" y="3484988"/>
            <a:chExt cx="616054" cy="616054"/>
          </a:xfrm>
        </p:grpSpPr>
        <p:sp>
          <p:nvSpPr>
            <p:cNvPr id="113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4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5" name="Group 18"/>
          <p:cNvGrpSpPr/>
          <p:nvPr/>
        </p:nvGrpSpPr>
        <p:grpSpPr>
          <a:xfrm>
            <a:off x="3428975" y="4390655"/>
            <a:ext cx="785897" cy="776152"/>
            <a:chOff x="2687928" y="3484988"/>
            <a:chExt cx="616054" cy="616054"/>
          </a:xfrm>
        </p:grpSpPr>
        <p:sp>
          <p:nvSpPr>
            <p:cNvPr id="116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2"/>
          <p:cNvGrpSpPr/>
          <p:nvPr/>
        </p:nvGrpSpPr>
        <p:grpSpPr>
          <a:xfrm>
            <a:off x="3428975" y="2158536"/>
            <a:ext cx="785897" cy="776152"/>
            <a:chOff x="2687928" y="1713292"/>
            <a:chExt cx="616054" cy="616054"/>
          </a:xfrm>
        </p:grpSpPr>
        <p:sp>
          <p:nvSpPr>
            <p:cNvPr id="119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1" name="Group 6"/>
          <p:cNvGrpSpPr/>
          <p:nvPr/>
        </p:nvGrpSpPr>
        <p:grpSpPr>
          <a:xfrm>
            <a:off x="9367179" y="2158536"/>
            <a:ext cx="785897" cy="776152"/>
            <a:chOff x="7342807" y="1713292"/>
            <a:chExt cx="616054" cy="616054"/>
          </a:xfrm>
        </p:grpSpPr>
        <p:sp>
          <p:nvSpPr>
            <p:cNvPr id="122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3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4" name="Group 3"/>
          <p:cNvGrpSpPr/>
          <p:nvPr/>
        </p:nvGrpSpPr>
        <p:grpSpPr>
          <a:xfrm>
            <a:off x="5392676" y="2158536"/>
            <a:ext cx="785897" cy="776152"/>
            <a:chOff x="4227247" y="1713292"/>
            <a:chExt cx="616054" cy="616054"/>
          </a:xfrm>
        </p:grpSpPr>
        <p:sp>
          <p:nvSpPr>
            <p:cNvPr id="125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7" name="Group 21"/>
          <p:cNvGrpSpPr/>
          <p:nvPr/>
        </p:nvGrpSpPr>
        <p:grpSpPr>
          <a:xfrm>
            <a:off x="9350351" y="4390657"/>
            <a:ext cx="785897" cy="776152"/>
            <a:chOff x="7329616" y="3484989"/>
            <a:chExt cx="616054" cy="616054"/>
          </a:xfrm>
        </p:grpSpPr>
        <p:sp>
          <p:nvSpPr>
            <p:cNvPr id="128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0" name="Group 5"/>
          <p:cNvGrpSpPr/>
          <p:nvPr/>
        </p:nvGrpSpPr>
        <p:grpSpPr>
          <a:xfrm>
            <a:off x="7397217" y="2158536"/>
            <a:ext cx="785897" cy="776152"/>
            <a:chOff x="5798580" y="1713292"/>
            <a:chExt cx="616054" cy="616054"/>
          </a:xfrm>
        </p:grpSpPr>
        <p:sp>
          <p:nvSpPr>
            <p:cNvPr id="131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3" name="Group 7"/>
          <p:cNvGrpSpPr/>
          <p:nvPr/>
        </p:nvGrpSpPr>
        <p:grpSpPr>
          <a:xfrm>
            <a:off x="1448450" y="4390655"/>
            <a:ext cx="785897" cy="776152"/>
            <a:chOff x="1135420" y="3484988"/>
            <a:chExt cx="616054" cy="616054"/>
          </a:xfrm>
        </p:grpSpPr>
        <p:sp>
          <p:nvSpPr>
            <p:cNvPr id="134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3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4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631">
            <a:off x="-2230615" y="2051240"/>
            <a:ext cx="4076708" cy="273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26354"/>
      </p:ext>
    </p:extLst>
  </p:cSld>
  <p:clrMapOvr>
    <a:masterClrMapping/>
  </p:clrMapOvr>
  <p:transition spd="slow" advTm="1196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25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7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25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75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138" grpId="0"/>
      <p:bldP spid="139" grpId="0"/>
    </p:bld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48835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4"/>
          <p:cNvSpPr/>
          <p:nvPr/>
        </p:nvSpPr>
        <p:spPr bwMode="auto">
          <a:xfrm>
            <a:off x="0" y="0"/>
            <a:ext cx="11664950" cy="23328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-1" y="0"/>
            <a:ext cx="11664951" cy="2332876"/>
          </a:xfrm>
          <a:prstGeom prst="rect">
            <a:avLst/>
          </a:prstGeom>
          <a:solidFill>
            <a:srgbClr val="000000">
              <a:alpha val="83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Round Diagonal Corner Rectangle 3"/>
          <p:cNvSpPr/>
          <p:nvPr/>
        </p:nvSpPr>
        <p:spPr bwMode="auto">
          <a:xfrm rot="5400000">
            <a:off x="8692440" y="2202084"/>
            <a:ext cx="1344953" cy="2288151"/>
          </a:xfrm>
          <a:prstGeom prst="round2DiagRect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Rectangle 1"/>
          <p:cNvSpPr>
            <a:spLocks/>
          </p:cNvSpPr>
          <p:nvPr/>
        </p:nvSpPr>
        <p:spPr bwMode="auto">
          <a:xfrm>
            <a:off x="1188897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2249928" y="2868041"/>
            <a:ext cx="1837078" cy="1007278"/>
            <a:chOff x="0" y="0"/>
            <a:chExt cx="2419" cy="1343"/>
          </a:xfrm>
        </p:grpSpPr>
        <p:sp>
          <p:nvSpPr>
            <p:cNvPr id="4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5" name="Round Diagonal Corner Rectangle 180"/>
          <p:cNvSpPr/>
          <p:nvPr/>
        </p:nvSpPr>
        <p:spPr bwMode="auto">
          <a:xfrm rot="5400000">
            <a:off x="8692442" y="3890587"/>
            <a:ext cx="1344953" cy="2288149"/>
          </a:xfrm>
          <a:prstGeom prst="round2DiagRect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Rectangle 1"/>
          <p:cNvSpPr>
            <a:spLocks/>
          </p:cNvSpPr>
          <p:nvPr/>
        </p:nvSpPr>
        <p:spPr bwMode="auto">
          <a:xfrm>
            <a:off x="4732613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7" name="Group 41"/>
          <p:cNvGrpSpPr>
            <a:grpSpLocks/>
          </p:cNvGrpSpPr>
          <p:nvPr/>
        </p:nvGrpSpPr>
        <p:grpSpPr bwMode="auto">
          <a:xfrm>
            <a:off x="5793643" y="2868041"/>
            <a:ext cx="1837078" cy="1007278"/>
            <a:chOff x="0" y="0"/>
            <a:chExt cx="2419" cy="1343"/>
          </a:xfrm>
        </p:grpSpPr>
        <p:sp>
          <p:nvSpPr>
            <p:cNvPr id="48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1"/>
          <p:cNvSpPr>
            <a:spLocks/>
          </p:cNvSpPr>
          <p:nvPr/>
        </p:nvSpPr>
        <p:spPr bwMode="auto">
          <a:xfrm>
            <a:off x="1188897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1" name="Group 41"/>
          <p:cNvGrpSpPr>
            <a:grpSpLocks/>
          </p:cNvGrpSpPr>
          <p:nvPr/>
        </p:nvGrpSpPr>
        <p:grpSpPr bwMode="auto">
          <a:xfrm>
            <a:off x="2249928" y="4558936"/>
            <a:ext cx="1837078" cy="1007278"/>
            <a:chOff x="0" y="0"/>
            <a:chExt cx="2419" cy="1343"/>
          </a:xfrm>
        </p:grpSpPr>
        <p:sp>
          <p:nvSpPr>
            <p:cNvPr id="5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4" name="Rectangle 1"/>
          <p:cNvSpPr>
            <a:spLocks/>
          </p:cNvSpPr>
          <p:nvPr/>
        </p:nvSpPr>
        <p:spPr bwMode="auto">
          <a:xfrm>
            <a:off x="4732613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41"/>
          <p:cNvGrpSpPr>
            <a:grpSpLocks/>
          </p:cNvGrpSpPr>
          <p:nvPr/>
        </p:nvGrpSpPr>
        <p:grpSpPr bwMode="auto">
          <a:xfrm>
            <a:off x="5793643" y="4558936"/>
            <a:ext cx="1837078" cy="1007278"/>
            <a:chOff x="0" y="0"/>
            <a:chExt cx="2419" cy="1343"/>
          </a:xfrm>
        </p:grpSpPr>
        <p:sp>
          <p:nvSpPr>
            <p:cNvPr id="56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7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8" name="Group 6"/>
          <p:cNvGrpSpPr/>
          <p:nvPr/>
        </p:nvGrpSpPr>
        <p:grpSpPr>
          <a:xfrm>
            <a:off x="4952767" y="4571889"/>
            <a:ext cx="662230" cy="654019"/>
            <a:chOff x="3882408" y="3628838"/>
            <a:chExt cx="519113" cy="519113"/>
          </a:xfrm>
        </p:grpSpPr>
        <p:sp>
          <p:nvSpPr>
            <p:cNvPr id="59" name="Oval 51"/>
            <p:cNvSpPr>
              <a:spLocks/>
            </p:cNvSpPr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4952767" y="2880994"/>
            <a:ext cx="662230" cy="654019"/>
            <a:chOff x="3882408" y="2286727"/>
            <a:chExt cx="519113" cy="519113"/>
          </a:xfrm>
        </p:grpSpPr>
        <p:sp>
          <p:nvSpPr>
            <p:cNvPr id="62" name="Oval 51"/>
            <p:cNvSpPr>
              <a:spLocks/>
            </p:cNvSpPr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5"/>
          <p:cNvGrpSpPr/>
          <p:nvPr/>
        </p:nvGrpSpPr>
        <p:grpSpPr>
          <a:xfrm>
            <a:off x="1409051" y="4571889"/>
            <a:ext cx="662230" cy="654019"/>
            <a:chOff x="1104536" y="3628838"/>
            <a:chExt cx="519113" cy="519113"/>
          </a:xfrm>
        </p:grpSpPr>
        <p:sp>
          <p:nvSpPr>
            <p:cNvPr id="65" name="Oval 51"/>
            <p:cNvSpPr>
              <a:spLocks/>
            </p:cNvSpPr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7" name="Group 1"/>
          <p:cNvGrpSpPr/>
          <p:nvPr/>
        </p:nvGrpSpPr>
        <p:grpSpPr>
          <a:xfrm>
            <a:off x="1409051" y="2880994"/>
            <a:ext cx="662230" cy="654019"/>
            <a:chOff x="1104536" y="2286727"/>
            <a:chExt cx="519113" cy="519113"/>
          </a:xfrm>
        </p:grpSpPr>
        <p:sp>
          <p:nvSpPr>
            <p:cNvPr id="68" name="Oval 51"/>
            <p:cNvSpPr>
              <a:spLocks/>
            </p:cNvSpPr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79787"/>
      </p:ext>
    </p:extLst>
  </p:cSld>
  <p:clrMapOvr>
    <a:masterClrMapping/>
  </p:clrMapOvr>
  <p:transition spd="slow" advTm="70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5" grpId="0" animBg="1"/>
      <p:bldP spid="46" grpId="0" animBg="1"/>
      <p:bldP spid="50" grpId="0" animBg="1"/>
      <p:bldP spid="54" grpId="0" animBg="1"/>
      <p:bldP spid="70" grpId="0"/>
      <p:bldP spid="71" grpId="0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eeform 6"/>
          <p:cNvSpPr>
            <a:spLocks/>
          </p:cNvSpPr>
          <p:nvPr/>
        </p:nvSpPr>
        <p:spPr bwMode="auto">
          <a:xfrm>
            <a:off x="3146553" y="3170231"/>
            <a:ext cx="1619784" cy="81814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7" name="Freeform 6"/>
          <p:cNvSpPr>
            <a:spLocks/>
          </p:cNvSpPr>
          <p:nvPr/>
        </p:nvSpPr>
        <p:spPr bwMode="auto">
          <a:xfrm>
            <a:off x="4047079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8" name="Freeform 6"/>
          <p:cNvSpPr>
            <a:spLocks/>
          </p:cNvSpPr>
          <p:nvPr/>
        </p:nvSpPr>
        <p:spPr bwMode="auto">
          <a:xfrm>
            <a:off x="5057365" y="2805769"/>
            <a:ext cx="1619784" cy="118260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0000">
              <a:alpha val="90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9" name="Freeform 6"/>
          <p:cNvSpPr>
            <a:spLocks/>
          </p:cNvSpPr>
          <p:nvPr/>
        </p:nvSpPr>
        <p:spPr bwMode="auto">
          <a:xfrm>
            <a:off x="5971092" y="1972318"/>
            <a:ext cx="1619784" cy="20160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9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0" name="Rectangle 148"/>
          <p:cNvSpPr/>
          <p:nvPr/>
        </p:nvSpPr>
        <p:spPr>
          <a:xfrm>
            <a:off x="3032873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1" name="Rectangle 149"/>
          <p:cNvSpPr/>
          <p:nvPr/>
        </p:nvSpPr>
        <p:spPr>
          <a:xfrm>
            <a:off x="4048874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2" name="Rectangle 159"/>
          <p:cNvSpPr/>
          <p:nvPr/>
        </p:nvSpPr>
        <p:spPr>
          <a:xfrm>
            <a:off x="513030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3" name="Rectangle 160"/>
          <p:cNvSpPr/>
          <p:nvPr/>
        </p:nvSpPr>
        <p:spPr>
          <a:xfrm>
            <a:off x="605377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grpSp>
        <p:nvGrpSpPr>
          <p:cNvPr id="124" name="Group 161"/>
          <p:cNvGrpSpPr/>
          <p:nvPr/>
        </p:nvGrpSpPr>
        <p:grpSpPr>
          <a:xfrm>
            <a:off x="3631163" y="2832252"/>
            <a:ext cx="623538" cy="377717"/>
            <a:chOff x="1506113" y="3001904"/>
            <a:chExt cx="488783" cy="299805"/>
          </a:xfrm>
        </p:grpSpPr>
        <p:sp>
          <p:nvSpPr>
            <p:cNvPr id="125" name="Oval 162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Rectangle 163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45%</a:t>
              </a:r>
            </a:p>
          </p:txBody>
        </p:sp>
      </p:grpSp>
      <p:grpSp>
        <p:nvGrpSpPr>
          <p:cNvPr id="127" name="Group 164"/>
          <p:cNvGrpSpPr/>
          <p:nvPr/>
        </p:nvGrpSpPr>
        <p:grpSpPr>
          <a:xfrm>
            <a:off x="4539785" y="2173963"/>
            <a:ext cx="623538" cy="377717"/>
            <a:chOff x="1506113" y="3001904"/>
            <a:chExt cx="488783" cy="299805"/>
          </a:xfrm>
        </p:grpSpPr>
        <p:sp>
          <p:nvSpPr>
            <p:cNvPr id="128" name="Oval 165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Rectangle 166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grpSp>
        <p:nvGrpSpPr>
          <p:cNvPr id="130" name="Group 167"/>
          <p:cNvGrpSpPr/>
          <p:nvPr/>
        </p:nvGrpSpPr>
        <p:grpSpPr>
          <a:xfrm>
            <a:off x="5552093" y="2478002"/>
            <a:ext cx="623538" cy="377717"/>
            <a:chOff x="1506113" y="3001904"/>
            <a:chExt cx="488783" cy="299805"/>
          </a:xfrm>
        </p:grpSpPr>
        <p:sp>
          <p:nvSpPr>
            <p:cNvPr id="131" name="Oval 16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Rectangle 16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50%</a:t>
              </a:r>
            </a:p>
          </p:txBody>
        </p:sp>
      </p:grpSp>
      <p:grpSp>
        <p:nvGrpSpPr>
          <p:cNvPr id="133" name="Group 170"/>
          <p:cNvGrpSpPr/>
          <p:nvPr/>
        </p:nvGrpSpPr>
        <p:grpSpPr>
          <a:xfrm>
            <a:off x="6460221" y="1726082"/>
            <a:ext cx="623538" cy="377717"/>
            <a:chOff x="1506113" y="3001904"/>
            <a:chExt cx="488783" cy="299805"/>
          </a:xfrm>
        </p:grpSpPr>
        <p:sp>
          <p:nvSpPr>
            <p:cNvPr id="134" name="Oval 171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Rectangle 172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85%</a:t>
              </a:r>
            </a:p>
          </p:txBody>
        </p:sp>
      </p:grpSp>
      <p:sp>
        <p:nvSpPr>
          <p:cNvPr id="136" name="Freeform 6"/>
          <p:cNvSpPr>
            <a:spLocks/>
          </p:cNvSpPr>
          <p:nvPr/>
        </p:nvSpPr>
        <p:spPr bwMode="auto">
          <a:xfrm>
            <a:off x="6793257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7" name="Group 177"/>
          <p:cNvGrpSpPr/>
          <p:nvPr/>
        </p:nvGrpSpPr>
        <p:grpSpPr>
          <a:xfrm>
            <a:off x="7285963" y="2173963"/>
            <a:ext cx="623538" cy="377717"/>
            <a:chOff x="1506113" y="3001904"/>
            <a:chExt cx="488783" cy="299805"/>
          </a:xfrm>
        </p:grpSpPr>
        <p:sp>
          <p:nvSpPr>
            <p:cNvPr id="138" name="Oval 17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9" name="Rectangle 17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sp>
        <p:nvSpPr>
          <p:cNvPr id="140" name="Rectangle 180"/>
          <p:cNvSpPr/>
          <p:nvPr/>
        </p:nvSpPr>
        <p:spPr>
          <a:xfrm>
            <a:off x="7208122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1" name="Rectangle 43"/>
          <p:cNvSpPr>
            <a:spLocks/>
          </p:cNvSpPr>
          <p:nvPr/>
        </p:nvSpPr>
        <p:spPr bwMode="auto">
          <a:xfrm>
            <a:off x="1080517" y="4844099"/>
            <a:ext cx="9331960" cy="57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字以内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  <p:sp>
        <p:nvSpPr>
          <p:cNvPr id="14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92071"/>
      </p:ext>
    </p:extLst>
  </p:cSld>
  <p:clrMapOvr>
    <a:masterClrMapping/>
  </p:clrMapOvr>
  <p:transition spd="slow" advTm="675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  <p:bldP spid="136" grpId="0" animBg="1"/>
      <p:bldP spid="140" grpId="0"/>
      <p:bldP spid="141" grpId="0"/>
      <p:bldP spid="142" grpId="0"/>
      <p:bldP spid="143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2"/>
          <p:cNvSpPr/>
          <p:nvPr/>
        </p:nvSpPr>
        <p:spPr bwMode="auto">
          <a:xfrm>
            <a:off x="0" y="1655911"/>
            <a:ext cx="4752925" cy="1728192"/>
          </a:xfrm>
          <a:prstGeom prst="rec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5600" kern="0" smtClean="0">
              <a:solidFill>
                <a:srgbClr val="000000"/>
              </a:solidFill>
              <a:latin typeface="微软雅黑"/>
              <a:ea typeface="微软雅黑"/>
              <a:cs typeface="ヒラギノ角ゴ ProN W3" charset="0"/>
              <a:sym typeface="Gill Sans" charset="0"/>
            </a:endParaRPr>
          </a:p>
        </p:txBody>
      </p:sp>
      <p:sp>
        <p:nvSpPr>
          <p:cNvPr id="59" name="Rectangle 1"/>
          <p:cNvSpPr>
            <a:spLocks/>
          </p:cNvSpPr>
          <p:nvPr/>
        </p:nvSpPr>
        <p:spPr bwMode="auto">
          <a:xfrm>
            <a:off x="5040957" y="2880047"/>
            <a:ext cx="2376264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13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000" b="1" spc="130" dirty="0" smtClean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pic>
        <p:nvPicPr>
          <p:cNvPr id="112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549" y="1908434"/>
            <a:ext cx="911441" cy="1223146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2440944" y="2072861"/>
            <a:ext cx="2095957" cy="894293"/>
            <a:chOff x="2440944" y="2057762"/>
            <a:chExt cx="2095957" cy="894293"/>
          </a:xfrm>
        </p:grpSpPr>
        <p:sp>
          <p:nvSpPr>
            <p:cNvPr id="113" name="TextBox 112"/>
            <p:cNvSpPr txBox="1"/>
            <p:nvPr/>
          </p:nvSpPr>
          <p:spPr>
            <a:xfrm>
              <a:off x="2440944" y="2705834"/>
              <a:ext cx="209595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企业通用商务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444806" y="2057762"/>
              <a:ext cx="2088232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4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大侠素材</a:t>
              </a:r>
              <a:endParaRPr 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4968949" y="3561218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分钟之内，此处添加详细文本描述，建议与标题相关并符合整体语言风格。</a:t>
            </a:r>
          </a:p>
        </p:txBody>
      </p:sp>
      <p:pic>
        <p:nvPicPr>
          <p:cNvPr id="11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0162">
            <a:off x="-534587" y="1788675"/>
            <a:ext cx="2185070" cy="282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75158"/>
      </p:ext>
    </p:extLst>
  </p:cSld>
  <p:clrMapOvr>
    <a:masterClrMapping/>
  </p:clrMapOvr>
  <p:transition spd="slow" advTm="383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116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Freeform 6"/>
          <p:cNvSpPr>
            <a:spLocks/>
          </p:cNvSpPr>
          <p:nvPr/>
        </p:nvSpPr>
        <p:spPr bwMode="auto">
          <a:xfrm>
            <a:off x="1" y="380"/>
            <a:ext cx="5798048" cy="6482176"/>
          </a:xfrm>
          <a:custGeom>
            <a:avLst/>
            <a:gdLst>
              <a:gd name="T0" fmla="*/ 0 w 2863"/>
              <a:gd name="T1" fmla="*/ 0 h 3241"/>
              <a:gd name="T2" fmla="*/ 2863 w 2863"/>
              <a:gd name="T3" fmla="*/ 0 h 3241"/>
              <a:gd name="T4" fmla="*/ 1101 w 2863"/>
              <a:gd name="T5" fmla="*/ 3241 h 3241"/>
              <a:gd name="T6" fmla="*/ 0 w 2863"/>
              <a:gd name="T7" fmla="*/ 3241 h 3241"/>
              <a:gd name="T8" fmla="*/ 0 w 2863"/>
              <a:gd name="T9" fmla="*/ 0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8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34" name="Freeform 14"/>
          <p:cNvSpPr>
            <a:spLocks/>
          </p:cNvSpPr>
          <p:nvPr/>
        </p:nvSpPr>
        <p:spPr bwMode="auto">
          <a:xfrm>
            <a:off x="2861769" y="4318182"/>
            <a:ext cx="3248365" cy="1048028"/>
          </a:xfrm>
          <a:custGeom>
            <a:avLst/>
            <a:gdLst>
              <a:gd name="T0" fmla="*/ 281 w 1604"/>
              <a:gd name="T1" fmla="*/ 0 h 524"/>
              <a:gd name="T2" fmla="*/ 1327 w 1604"/>
              <a:gd name="T3" fmla="*/ 0 h 524"/>
              <a:gd name="T4" fmla="*/ 1604 w 1604"/>
              <a:gd name="T5" fmla="*/ 524 h 524"/>
              <a:gd name="T6" fmla="*/ 6 w 1604"/>
              <a:gd name="T7" fmla="*/ 524 h 524"/>
              <a:gd name="T8" fmla="*/ 0 w 1604"/>
              <a:gd name="T9" fmla="*/ 515 h 524"/>
              <a:gd name="T10" fmla="*/ 281 w 1604"/>
              <a:gd name="T11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969696">
              <a:lumMod val="60000"/>
              <a:lumOff val="4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5" name="Group 3"/>
          <p:cNvGrpSpPr/>
          <p:nvPr/>
        </p:nvGrpSpPr>
        <p:grpSpPr>
          <a:xfrm>
            <a:off x="2304653" y="4032175"/>
            <a:ext cx="1279904" cy="1316035"/>
            <a:chOff x="2227263" y="2427505"/>
            <a:chExt cx="1003300" cy="1044575"/>
          </a:xfrm>
        </p:grpSpPr>
        <p:sp>
          <p:nvSpPr>
            <p:cNvPr id="136" name="Freeform 9"/>
            <p:cNvSpPr>
              <a:spLocks/>
            </p:cNvSpPr>
            <p:nvPr/>
          </p:nvSpPr>
          <p:spPr bwMode="auto">
            <a:xfrm>
              <a:off x="2230438" y="2427505"/>
              <a:ext cx="1000125" cy="227013"/>
            </a:xfrm>
            <a:custGeom>
              <a:avLst/>
              <a:gdLst>
                <a:gd name="T0" fmla="*/ 630 w 630"/>
                <a:gd name="T1" fmla="*/ 0 h 143"/>
                <a:gd name="T2" fmla="*/ 553 w 630"/>
                <a:gd name="T3" fmla="*/ 143 h 143"/>
                <a:gd name="T4" fmla="*/ 0 w 630"/>
                <a:gd name="T5" fmla="*/ 143 h 143"/>
                <a:gd name="T6" fmla="*/ 630 w 630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50000"/>
                  </a:srgbClr>
                </a:gs>
                <a:gs pos="37000">
                  <a:srgbClr val="969696">
                    <a:lumMod val="50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2227263" y="2654517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555 w 555"/>
                <a:gd name="T3" fmla="*/ 0 h 515"/>
                <a:gd name="T4" fmla="*/ 274 w 555"/>
                <a:gd name="T5" fmla="*/ 515 h 515"/>
                <a:gd name="T6" fmla="*/ 0 w 555"/>
                <a:gd name="T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7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Freeform 16"/>
          <p:cNvSpPr>
            <a:spLocks/>
          </p:cNvSpPr>
          <p:nvPr/>
        </p:nvSpPr>
        <p:spPr bwMode="auto">
          <a:xfrm>
            <a:off x="3447961" y="3272179"/>
            <a:ext cx="3238239" cy="1048028"/>
          </a:xfrm>
          <a:custGeom>
            <a:avLst/>
            <a:gdLst>
              <a:gd name="T0" fmla="*/ 283 w 1599"/>
              <a:gd name="T1" fmla="*/ 0 h 524"/>
              <a:gd name="T2" fmla="*/ 1322 w 1599"/>
              <a:gd name="T3" fmla="*/ 0 h 524"/>
              <a:gd name="T4" fmla="*/ 1599 w 1599"/>
              <a:gd name="T5" fmla="*/ 524 h 524"/>
              <a:gd name="T6" fmla="*/ 0 w 1599"/>
              <a:gd name="T7" fmla="*/ 524 h 524"/>
              <a:gd name="T8" fmla="*/ 283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9" name="Group 2"/>
          <p:cNvGrpSpPr/>
          <p:nvPr/>
        </p:nvGrpSpPr>
        <p:grpSpPr>
          <a:xfrm>
            <a:off x="2876705" y="2980171"/>
            <a:ext cx="1300156" cy="1340036"/>
            <a:chOff x="2676525" y="1571842"/>
            <a:chExt cx="1019175" cy="1063625"/>
          </a:xfrm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2676525" y="1571842"/>
              <a:ext cx="1019175" cy="231775"/>
            </a:xfrm>
            <a:custGeom>
              <a:avLst/>
              <a:gdLst>
                <a:gd name="T0" fmla="*/ 642 w 642"/>
                <a:gd name="T1" fmla="*/ 0 h 146"/>
                <a:gd name="T2" fmla="*/ 562 w 642"/>
                <a:gd name="T3" fmla="*/ 146 h 146"/>
                <a:gd name="T4" fmla="*/ 0 w 642"/>
                <a:gd name="T5" fmla="*/ 146 h 146"/>
                <a:gd name="T6" fmla="*/ 642 w 642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75000"/>
                  </a:srgbClr>
                </a:gs>
                <a:gs pos="37000">
                  <a:srgbClr val="969696">
                    <a:lumMod val="75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2676525" y="1803617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562 w 562"/>
                <a:gd name="T3" fmla="*/ 0 h 524"/>
                <a:gd name="T4" fmla="*/ 279 w 562"/>
                <a:gd name="T5" fmla="*/ 524 h 524"/>
                <a:gd name="T6" fmla="*/ 278 w 562"/>
                <a:gd name="T7" fmla="*/ 524 h 524"/>
                <a:gd name="T8" fmla="*/ 0 w 562"/>
                <a:gd name="T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60000"/>
                <a:lumOff val="4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2" name="Freeform 18"/>
          <p:cNvSpPr>
            <a:spLocks/>
          </p:cNvSpPr>
          <p:nvPr/>
        </p:nvSpPr>
        <p:spPr bwMode="auto">
          <a:xfrm>
            <a:off x="3983592" y="2229797"/>
            <a:ext cx="3238239" cy="1046029"/>
          </a:xfrm>
          <a:custGeom>
            <a:avLst/>
            <a:gdLst>
              <a:gd name="T0" fmla="*/ 285 w 1599"/>
              <a:gd name="T1" fmla="*/ 0 h 523"/>
              <a:gd name="T2" fmla="*/ 1320 w 1599"/>
              <a:gd name="T3" fmla="*/ 0 h 523"/>
              <a:gd name="T4" fmla="*/ 1599 w 1599"/>
              <a:gd name="T5" fmla="*/ 523 h 523"/>
              <a:gd name="T6" fmla="*/ 0 w 1599"/>
              <a:gd name="T7" fmla="*/ 523 h 523"/>
              <a:gd name="T8" fmla="*/ 285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3" name="Group 1"/>
          <p:cNvGrpSpPr/>
          <p:nvPr/>
        </p:nvGrpSpPr>
        <p:grpSpPr>
          <a:xfrm>
            <a:off x="3452769" y="1920234"/>
            <a:ext cx="1300156" cy="1336037"/>
            <a:chOff x="3136900" y="724117"/>
            <a:chExt cx="1019175" cy="1060451"/>
          </a:xfrm>
        </p:grpSpPr>
        <p:sp>
          <p:nvSpPr>
            <p:cNvPr id="144" name="Freeform 11"/>
            <p:cNvSpPr>
              <a:spLocks/>
            </p:cNvSpPr>
            <p:nvPr/>
          </p:nvSpPr>
          <p:spPr bwMode="auto">
            <a:xfrm>
              <a:off x="3136900" y="724117"/>
              <a:ext cx="1019175" cy="230188"/>
            </a:xfrm>
            <a:custGeom>
              <a:avLst/>
              <a:gdLst>
                <a:gd name="T0" fmla="*/ 642 w 642"/>
                <a:gd name="T1" fmla="*/ 0 h 145"/>
                <a:gd name="T2" fmla="*/ 564 w 642"/>
                <a:gd name="T3" fmla="*/ 145 h 145"/>
                <a:gd name="T4" fmla="*/ 0 w 642"/>
                <a:gd name="T5" fmla="*/ 145 h 145"/>
                <a:gd name="T6" fmla="*/ 642 w 64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chemeClr val="bg1">
                    <a:alpha val="81000"/>
                  </a:schemeClr>
                </a:gs>
                <a:gs pos="30000">
                  <a:schemeClr val="bg1"/>
                </a:gs>
                <a:gs pos="98000">
                  <a:schemeClr val="bg1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5" name="Freeform 19"/>
            <p:cNvSpPr>
              <a:spLocks/>
            </p:cNvSpPr>
            <p:nvPr/>
          </p:nvSpPr>
          <p:spPr bwMode="auto">
            <a:xfrm>
              <a:off x="3136900" y="954305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564 w 564"/>
                <a:gd name="T3" fmla="*/ 0 h 523"/>
                <a:gd name="T4" fmla="*/ 279 w 564"/>
                <a:gd name="T5" fmla="*/ 523 h 523"/>
                <a:gd name="T6" fmla="*/ 277 w 564"/>
                <a:gd name="T7" fmla="*/ 523 h 523"/>
                <a:gd name="T8" fmla="*/ 0 w 564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6" name="Freeform 20"/>
          <p:cNvSpPr>
            <a:spLocks/>
          </p:cNvSpPr>
          <p:nvPr/>
        </p:nvSpPr>
        <p:spPr bwMode="auto">
          <a:xfrm>
            <a:off x="6627254" y="2229797"/>
            <a:ext cx="3238239" cy="1046029"/>
          </a:xfrm>
          <a:custGeom>
            <a:avLst/>
            <a:gdLst>
              <a:gd name="T0" fmla="*/ 0 w 1599"/>
              <a:gd name="T1" fmla="*/ 0 h 523"/>
              <a:gd name="T2" fmla="*/ 1599 w 1599"/>
              <a:gd name="T3" fmla="*/ 0 h 523"/>
              <a:gd name="T4" fmla="*/ 1314 w 1599"/>
              <a:gd name="T5" fmla="*/ 523 h 523"/>
              <a:gd name="T6" fmla="*/ 277 w 1599"/>
              <a:gd name="T7" fmla="*/ 523 h 523"/>
              <a:gd name="T8" fmla="*/ 0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48" name="Freeform 22"/>
          <p:cNvSpPr>
            <a:spLocks/>
          </p:cNvSpPr>
          <p:nvPr/>
        </p:nvSpPr>
        <p:spPr bwMode="auto">
          <a:xfrm>
            <a:off x="6123198" y="3272179"/>
            <a:ext cx="3238239" cy="1048028"/>
          </a:xfrm>
          <a:custGeom>
            <a:avLst/>
            <a:gdLst>
              <a:gd name="T0" fmla="*/ 0 w 1599"/>
              <a:gd name="T1" fmla="*/ 0 h 524"/>
              <a:gd name="T2" fmla="*/ 1599 w 1599"/>
              <a:gd name="T3" fmla="*/ 0 h 524"/>
              <a:gd name="T4" fmla="*/ 1316 w 1599"/>
              <a:gd name="T5" fmla="*/ 524 h 524"/>
              <a:gd name="T6" fmla="*/ 279 w 1599"/>
              <a:gd name="T7" fmla="*/ 524 h 524"/>
              <a:gd name="T8" fmla="*/ 0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0" name="Freeform 24"/>
          <p:cNvSpPr>
            <a:spLocks/>
          </p:cNvSpPr>
          <p:nvPr/>
        </p:nvSpPr>
        <p:spPr bwMode="auto">
          <a:xfrm>
            <a:off x="5551184" y="4318182"/>
            <a:ext cx="3234189" cy="1048028"/>
          </a:xfrm>
          <a:custGeom>
            <a:avLst/>
            <a:gdLst>
              <a:gd name="T0" fmla="*/ 0 w 1597"/>
              <a:gd name="T1" fmla="*/ 0 h 524"/>
              <a:gd name="T2" fmla="*/ 1597 w 1597"/>
              <a:gd name="T3" fmla="*/ 0 h 524"/>
              <a:gd name="T4" fmla="*/ 1314 w 1597"/>
              <a:gd name="T5" fmla="*/ 524 h 524"/>
              <a:gd name="T6" fmla="*/ 278 w 1597"/>
              <a:gd name="T7" fmla="*/ 524 h 524"/>
              <a:gd name="T8" fmla="*/ 0 w 1597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969696">
              <a:lumMod val="40000"/>
              <a:lumOff val="6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6" name="Rectangle 21"/>
          <p:cNvSpPr>
            <a:spLocks/>
          </p:cNvSpPr>
          <p:nvPr/>
        </p:nvSpPr>
        <p:spPr bwMode="auto">
          <a:xfrm>
            <a:off x="4698221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57" name="Group 9"/>
          <p:cNvGrpSpPr/>
          <p:nvPr/>
        </p:nvGrpSpPr>
        <p:grpSpPr>
          <a:xfrm>
            <a:off x="3773984" y="2342065"/>
            <a:ext cx="419210" cy="434263"/>
            <a:chOff x="3415505" y="1058936"/>
            <a:chExt cx="328613" cy="344687"/>
          </a:xfrm>
        </p:grpSpPr>
        <p:sp>
          <p:nvSpPr>
            <p:cNvPr id="158" name="Oval 20"/>
            <p:cNvSpPr>
              <a:spLocks/>
            </p:cNvSpPr>
            <p:nvPr/>
          </p:nvSpPr>
          <p:spPr bwMode="auto">
            <a:xfrm>
              <a:off x="3419672" y="105893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59" name="Rectangle 22"/>
            <p:cNvSpPr>
              <a:spLocks/>
            </p:cNvSpPr>
            <p:nvPr/>
          </p:nvSpPr>
          <p:spPr bwMode="auto">
            <a:xfrm>
              <a:off x="3415505" y="1079772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sp>
        <p:nvSpPr>
          <p:cNvPr id="160" name="Rectangle 21"/>
          <p:cNvSpPr>
            <a:spLocks/>
          </p:cNvSpPr>
          <p:nvPr/>
        </p:nvSpPr>
        <p:spPr bwMode="auto">
          <a:xfrm>
            <a:off x="7446627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1" name="Rectangle 21"/>
          <p:cNvSpPr>
            <a:spLocks/>
          </p:cNvSpPr>
          <p:nvPr/>
        </p:nvSpPr>
        <p:spPr bwMode="auto">
          <a:xfrm>
            <a:off x="4165755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2" name="Group 11"/>
          <p:cNvGrpSpPr/>
          <p:nvPr/>
        </p:nvGrpSpPr>
        <p:grpSpPr>
          <a:xfrm>
            <a:off x="3240754" y="3456108"/>
            <a:ext cx="419210" cy="432049"/>
            <a:chOff x="2961898" y="1949614"/>
            <a:chExt cx="328613" cy="342931"/>
          </a:xfrm>
        </p:grpSpPr>
        <p:sp>
          <p:nvSpPr>
            <p:cNvPr id="163" name="Oval 20"/>
            <p:cNvSpPr>
              <a:spLocks/>
            </p:cNvSpPr>
            <p:nvPr/>
          </p:nvSpPr>
          <p:spPr bwMode="auto">
            <a:xfrm>
              <a:off x="2961904" y="1949614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4" name="Rectangle 22"/>
            <p:cNvSpPr>
              <a:spLocks/>
            </p:cNvSpPr>
            <p:nvPr/>
          </p:nvSpPr>
          <p:spPr bwMode="auto">
            <a:xfrm>
              <a:off x="2961898" y="1968694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sp>
        <p:nvSpPr>
          <p:cNvPr id="165" name="Rectangle 21"/>
          <p:cNvSpPr>
            <a:spLocks/>
          </p:cNvSpPr>
          <p:nvPr/>
        </p:nvSpPr>
        <p:spPr bwMode="auto">
          <a:xfrm>
            <a:off x="6914161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6" name="Rectangle 21"/>
          <p:cNvSpPr>
            <a:spLocks/>
          </p:cNvSpPr>
          <p:nvPr/>
        </p:nvSpPr>
        <p:spPr bwMode="auto">
          <a:xfrm>
            <a:off x="3582489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7" name="Group 13"/>
          <p:cNvGrpSpPr/>
          <p:nvPr/>
        </p:nvGrpSpPr>
        <p:grpSpPr>
          <a:xfrm>
            <a:off x="2677531" y="4464223"/>
            <a:ext cx="419210" cy="480023"/>
            <a:chOff x="2502704" y="2788676"/>
            <a:chExt cx="328613" cy="381008"/>
          </a:xfrm>
        </p:grpSpPr>
        <p:sp>
          <p:nvSpPr>
            <p:cNvPr id="168" name="Oval 20"/>
            <p:cNvSpPr>
              <a:spLocks/>
            </p:cNvSpPr>
            <p:nvPr/>
          </p:nvSpPr>
          <p:spPr bwMode="auto">
            <a:xfrm>
              <a:off x="2506871" y="278867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9" name="Rectangle 22"/>
            <p:cNvSpPr>
              <a:spLocks/>
            </p:cNvSpPr>
            <p:nvPr/>
          </p:nvSpPr>
          <p:spPr bwMode="auto">
            <a:xfrm>
              <a:off x="2502704" y="284583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170" name="Rectangle 21"/>
          <p:cNvSpPr>
            <a:spLocks/>
          </p:cNvSpPr>
          <p:nvPr/>
        </p:nvSpPr>
        <p:spPr bwMode="auto">
          <a:xfrm>
            <a:off x="6330894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05409"/>
      </p:ext>
    </p:extLst>
  </p:cSld>
  <p:clrMapOvr>
    <a:masterClrMapping/>
  </p:clrMapOvr>
  <p:transition spd="slow" advTm="974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4" grpId="0" animBg="1"/>
      <p:bldP spid="138" grpId="0" animBg="1"/>
      <p:bldP spid="142" grpId="0" animBg="1"/>
      <p:bldP spid="146" grpId="0" animBg="1"/>
      <p:bldP spid="148" grpId="0" animBg="1"/>
      <p:bldP spid="150" grpId="0" animBg="1"/>
      <p:bldP spid="156" grpId="0"/>
      <p:bldP spid="160" grpId="0"/>
      <p:bldP spid="161" grpId="0"/>
      <p:bldP spid="165" grpId="0"/>
      <p:bldP spid="166" grpId="0"/>
      <p:bldP spid="170" grpId="0"/>
      <p:bldP spid="198" grpId="0"/>
      <p:bldP spid="199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8" y="0"/>
            <a:ext cx="11522074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-1299" y="2592015"/>
            <a:ext cx="11522074" cy="1725647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effectLst/>
                <a:latin typeface="Agency FB" pitchFamily="34" charset="0"/>
                <a:ea typeface="宋体" pitchFamily="2" charset="-122"/>
                <a:cs typeface="宋体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effectLst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95672" y="2900840"/>
            <a:ext cx="102899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商务工作汇报年终总结</a:t>
            </a:r>
            <a:r>
              <a:rPr lang="en-US" altLang="zh-CN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82993" y="863822"/>
            <a:ext cx="3915354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 sz="7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7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9438768"/>
      </p:ext>
    </p:extLst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  <p:bldP spid="81" grpId="0"/>
      <p:bldP spid="26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41" y="216568"/>
            <a:ext cx="3825724" cy="6122376"/>
          </a:xfrm>
          <a:prstGeom prst="rect">
            <a:avLst/>
          </a:prstGeom>
        </p:spPr>
      </p:pic>
      <p:sp>
        <p:nvSpPr>
          <p:cNvPr id="69" name="Rectangle 17"/>
          <p:cNvSpPr/>
          <p:nvPr/>
        </p:nvSpPr>
        <p:spPr bwMode="auto">
          <a:xfrm>
            <a:off x="397" y="4203441"/>
            <a:ext cx="11593339" cy="1837198"/>
          </a:xfrm>
          <a:prstGeom prst="rect">
            <a:avLst/>
          </a:prstGeom>
          <a:solidFill>
            <a:schemeClr val="bg1">
              <a:alpha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dirty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1" name="Rectangle 5"/>
          <p:cNvSpPr>
            <a:spLocks/>
          </p:cNvSpPr>
          <p:nvPr/>
        </p:nvSpPr>
        <p:spPr bwMode="auto">
          <a:xfrm>
            <a:off x="6121077" y="2455038"/>
            <a:ext cx="4176464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6697141" y="4444014"/>
            <a:ext cx="3551130" cy="1244345"/>
            <a:chOff x="6697141" y="4444014"/>
            <a:chExt cx="3551130" cy="1244345"/>
          </a:xfrm>
        </p:grpSpPr>
        <p:sp>
          <p:nvSpPr>
            <p:cNvPr id="78" name="Rectangle 12"/>
            <p:cNvSpPr>
              <a:spLocks/>
            </p:cNvSpPr>
            <p:nvPr/>
          </p:nvSpPr>
          <p:spPr bwMode="auto">
            <a:xfrm>
              <a:off x="6697141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9" name="Rectangle 13"/>
            <p:cNvSpPr>
              <a:spLocks/>
            </p:cNvSpPr>
            <p:nvPr/>
          </p:nvSpPr>
          <p:spPr bwMode="auto">
            <a:xfrm>
              <a:off x="6856623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5977061" y="1655911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4000" b="1" spc="1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</a:t>
            </a:r>
            <a:r>
              <a:rPr lang="zh-CN" altLang="en-US" sz="4000" b="1" spc="100" dirty="0" smtClean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 </a:t>
            </a:r>
            <a:r>
              <a:rPr lang="en-US" altLang="zh-CN" sz="4000" b="1" spc="100" dirty="0" smtClean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· </a:t>
            </a:r>
            <a:r>
              <a:rPr lang="zh-CN" altLang="en-US" sz="4000" b="1" spc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欢迎页</a:t>
            </a:r>
            <a:endParaRPr lang="en-US" altLang="zh-CN" sz="4000" b="1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1440557" y="4444014"/>
            <a:ext cx="3551130" cy="1244345"/>
            <a:chOff x="1440557" y="4444014"/>
            <a:chExt cx="3551130" cy="1244345"/>
          </a:xfrm>
        </p:grpSpPr>
        <p:sp>
          <p:nvSpPr>
            <p:cNvPr id="196" name="Rectangle 12"/>
            <p:cNvSpPr>
              <a:spLocks/>
            </p:cNvSpPr>
            <p:nvPr/>
          </p:nvSpPr>
          <p:spPr bwMode="auto">
            <a:xfrm>
              <a:off x="1440557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97" name="Rectangle 13"/>
            <p:cNvSpPr>
              <a:spLocks/>
            </p:cNvSpPr>
            <p:nvPr/>
          </p:nvSpPr>
          <p:spPr bwMode="auto">
            <a:xfrm>
              <a:off x="1440557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649961"/>
      </p:ext>
    </p:extLst>
  </p:cSld>
  <p:clrMapOvr>
    <a:masterClrMapping/>
  </p:clrMapOvr>
  <p:transition spd="slow" advTm="28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/>
      <p:bldP spid="134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6"/>
          <p:cNvSpPr>
            <a:spLocks/>
          </p:cNvSpPr>
          <p:nvPr/>
        </p:nvSpPr>
        <p:spPr bwMode="auto">
          <a:xfrm>
            <a:off x="0" y="3136967"/>
            <a:ext cx="11522075" cy="3343208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rgbClr val="969696"/>
          </a:solidFill>
          <a:ln w="28575">
            <a:solidFill>
              <a:srgbClr val="969696"/>
            </a:solidFill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Oval Callout 10"/>
          <p:cNvSpPr/>
          <p:nvPr/>
        </p:nvSpPr>
        <p:spPr bwMode="auto">
          <a:xfrm rot="19660752">
            <a:off x="233182" y="324229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Oval 9"/>
          <p:cNvSpPr/>
          <p:nvPr/>
        </p:nvSpPr>
        <p:spPr bwMode="auto">
          <a:xfrm>
            <a:off x="1118204" y="5060610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0" name="Rectangle 12"/>
          <p:cNvSpPr>
            <a:spLocks/>
          </p:cNvSpPr>
          <p:nvPr/>
        </p:nvSpPr>
        <p:spPr bwMode="auto">
          <a:xfrm>
            <a:off x="432445" y="503783"/>
            <a:ext cx="3092471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企业发展历程</a:t>
            </a:r>
            <a:endParaRPr lang="en-US" altLang="zh-CN" sz="40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1" name="Rectangle 13"/>
          <p:cNvSpPr>
            <a:spLocks/>
          </p:cNvSpPr>
          <p:nvPr/>
        </p:nvSpPr>
        <p:spPr bwMode="auto">
          <a:xfrm>
            <a:off x="476328" y="1162004"/>
            <a:ext cx="2980453" cy="6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r>
              <a:rPr lang="zh-CN" altLang="en-US" sz="1200" spc="100" dirty="0" smtClean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200" spc="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3" name="Rectangle 17"/>
          <p:cNvSpPr>
            <a:spLocks/>
          </p:cNvSpPr>
          <p:nvPr/>
        </p:nvSpPr>
        <p:spPr bwMode="auto">
          <a:xfrm>
            <a:off x="1298453" y="5472335"/>
            <a:ext cx="15102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5" name="Oval Callout 85"/>
          <p:cNvSpPr/>
          <p:nvPr/>
        </p:nvSpPr>
        <p:spPr bwMode="auto">
          <a:xfrm rot="8037643">
            <a:off x="2981069" y="4473634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Oval 86"/>
          <p:cNvSpPr/>
          <p:nvPr/>
        </p:nvSpPr>
        <p:spPr bwMode="auto">
          <a:xfrm rot="8637565">
            <a:off x="2971561" y="3956841"/>
            <a:ext cx="343982" cy="339717"/>
          </a:xfrm>
          <a:prstGeom prst="ellipse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Oval 94"/>
          <p:cNvSpPr/>
          <p:nvPr/>
        </p:nvSpPr>
        <p:spPr bwMode="auto">
          <a:xfrm rot="9824873">
            <a:off x="6622255" y="3021866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0" name="Oval 99"/>
          <p:cNvSpPr/>
          <p:nvPr/>
        </p:nvSpPr>
        <p:spPr bwMode="auto">
          <a:xfrm>
            <a:off x="4738854" y="3384103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2" name="Rectangle 17"/>
          <p:cNvSpPr>
            <a:spLocks/>
          </p:cNvSpPr>
          <p:nvPr/>
        </p:nvSpPr>
        <p:spPr bwMode="auto">
          <a:xfrm>
            <a:off x="4470297" y="3888159"/>
            <a:ext cx="14347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语言风格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5" name="Rectangle 17"/>
          <p:cNvSpPr>
            <a:spLocks/>
          </p:cNvSpPr>
          <p:nvPr/>
        </p:nvSpPr>
        <p:spPr bwMode="auto">
          <a:xfrm>
            <a:off x="6121077" y="2141768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8" name="Rectangle 17"/>
          <p:cNvSpPr>
            <a:spLocks/>
          </p:cNvSpPr>
          <p:nvPr/>
        </p:nvSpPr>
        <p:spPr bwMode="auto">
          <a:xfrm>
            <a:off x="2064804" y="3048131"/>
            <a:ext cx="1391977" cy="76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2" name="Oval Callout 10"/>
          <p:cNvSpPr/>
          <p:nvPr/>
        </p:nvSpPr>
        <p:spPr bwMode="auto">
          <a:xfrm rot="19660752">
            <a:off x="3952202" y="1495351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3" name="Oval 99"/>
          <p:cNvSpPr/>
          <p:nvPr/>
        </p:nvSpPr>
        <p:spPr bwMode="auto">
          <a:xfrm>
            <a:off x="8334379" y="2972378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4" name="Oval 99"/>
          <p:cNvSpPr/>
          <p:nvPr/>
        </p:nvSpPr>
        <p:spPr bwMode="auto">
          <a:xfrm>
            <a:off x="10146721" y="3168079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5" name="Oval Callout 85"/>
          <p:cNvSpPr/>
          <p:nvPr/>
        </p:nvSpPr>
        <p:spPr bwMode="auto">
          <a:xfrm rot="9305715">
            <a:off x="6188094" y="3701147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6" name="Oval Callout 10"/>
          <p:cNvSpPr/>
          <p:nvPr/>
        </p:nvSpPr>
        <p:spPr bwMode="auto">
          <a:xfrm rot="20704326">
            <a:off x="7833128" y="110557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7" name="Oval Callout 85"/>
          <p:cNvSpPr/>
          <p:nvPr/>
        </p:nvSpPr>
        <p:spPr bwMode="auto">
          <a:xfrm rot="9900337">
            <a:off x="9504742" y="3866859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8" name="Rectangle 17"/>
          <p:cNvSpPr>
            <a:spLocks/>
          </p:cNvSpPr>
          <p:nvPr/>
        </p:nvSpPr>
        <p:spPr bwMode="auto">
          <a:xfrm>
            <a:off x="7886273" y="3528119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9" name="Rectangle 17"/>
          <p:cNvSpPr>
            <a:spLocks/>
          </p:cNvSpPr>
          <p:nvPr/>
        </p:nvSpPr>
        <p:spPr bwMode="auto">
          <a:xfrm>
            <a:off x="9698615" y="2303983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9324" y="3801923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287852" y="504028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68344" y="200337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494877" y="4248199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149270" y="1655911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037548" y="4384064"/>
            <a:ext cx="42511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7355479"/>
      </p:ext>
    </p:extLst>
  </p:cSld>
  <p:clrMapOvr>
    <a:masterClrMapping/>
  </p:clrMapOvr>
  <p:transition spd="slow" advTm="838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/>
      <p:bldP spid="41" grpId="0"/>
      <p:bldP spid="43" grpId="0"/>
      <p:bldP spid="45" grpId="0" animBg="1"/>
      <p:bldP spid="46" grpId="0" animBg="1"/>
      <p:bldP spid="48" grpId="0" animBg="1"/>
      <p:bldP spid="50" grpId="0" animBg="1"/>
      <p:bldP spid="52" grpId="0"/>
      <p:bldP spid="55" grpId="0"/>
      <p:bldP spid="58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 r="41123" b="61079"/>
          <a:stretch/>
        </p:blipFill>
        <p:spPr bwMode="auto">
          <a:xfrm>
            <a:off x="4180678" y="2201561"/>
            <a:ext cx="1349828" cy="117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/>
          <p:cNvSpPr>
            <a:spLocks/>
          </p:cNvSpPr>
          <p:nvPr/>
        </p:nvSpPr>
        <p:spPr bwMode="auto">
          <a:xfrm>
            <a:off x="4432206" y="553049"/>
            <a:ext cx="258884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我们的团队</a:t>
            </a:r>
            <a:endParaRPr lang="en-US" sz="40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2508741" y="1175892"/>
            <a:ext cx="6435773" cy="40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1" name="Rectangle 4"/>
          <p:cNvSpPr>
            <a:spLocks/>
          </p:cNvSpPr>
          <p:nvPr/>
        </p:nvSpPr>
        <p:spPr bwMode="auto">
          <a:xfrm>
            <a:off x="2423905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5623568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5" name="Rectangle 4"/>
          <p:cNvSpPr>
            <a:spLocks/>
          </p:cNvSpPr>
          <p:nvPr/>
        </p:nvSpPr>
        <p:spPr bwMode="auto">
          <a:xfrm>
            <a:off x="8823232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2423905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4"/>
          <p:cNvSpPr>
            <a:spLocks/>
          </p:cNvSpPr>
          <p:nvPr/>
        </p:nvSpPr>
        <p:spPr bwMode="auto">
          <a:xfrm>
            <a:off x="5623568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1" name="Rectangle 4"/>
          <p:cNvSpPr>
            <a:spLocks/>
          </p:cNvSpPr>
          <p:nvPr/>
        </p:nvSpPr>
        <p:spPr bwMode="auto">
          <a:xfrm>
            <a:off x="8823232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2052" name="Picture 4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4" b="60121"/>
          <a:stretch/>
        </p:blipFill>
        <p:spPr bwMode="auto">
          <a:xfrm>
            <a:off x="7431878" y="2201561"/>
            <a:ext cx="1206726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3" r="84139"/>
          <a:stretch/>
        </p:blipFill>
        <p:spPr bwMode="auto">
          <a:xfrm>
            <a:off x="1080517" y="4048099"/>
            <a:ext cx="1198789" cy="118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6" t="61442" r="41315"/>
          <a:stretch/>
        </p:blipFill>
        <p:spPr bwMode="auto">
          <a:xfrm>
            <a:off x="4238735" y="4062615"/>
            <a:ext cx="1277257" cy="116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2" t="60484"/>
          <a:stretch/>
        </p:blipFill>
        <p:spPr bwMode="auto">
          <a:xfrm>
            <a:off x="7417363" y="4033585"/>
            <a:ext cx="1221241" cy="11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3" b="60121"/>
          <a:stretch/>
        </p:blipFill>
        <p:spPr bwMode="auto">
          <a:xfrm>
            <a:off x="1080517" y="2201561"/>
            <a:ext cx="1242332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736847"/>
      </p:ext>
    </p:extLst>
  </p:cSld>
  <p:clrMapOvr>
    <a:masterClrMapping/>
  </p:clrMapOvr>
  <p:transition spd="slow" advTm="46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5" grpId="0"/>
      <p:bldP spid="27" grpId="0"/>
      <p:bldP spid="29" grpId="0"/>
      <p:bldP spid="31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</a:t>
            </a:r>
            <a:r>
              <a:rPr lang="zh-CN" altLang="en-US" sz="4000" b="1" dirty="0" smtClean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概述</a:t>
            </a:r>
            <a:endParaRPr lang="en-US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527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Freeform 2"/>
          <p:cNvSpPr/>
          <p:nvPr/>
        </p:nvSpPr>
        <p:spPr>
          <a:xfrm>
            <a:off x="4396092" y="1922118"/>
            <a:ext cx="2792757" cy="2758128"/>
          </a:xfrm>
          <a:custGeom>
            <a:avLst/>
            <a:gdLst>
              <a:gd name="connsiteX0" fmla="*/ 0 w 2189205"/>
              <a:gd name="connsiteY0" fmla="*/ 1094603 h 2189205"/>
              <a:gd name="connsiteX1" fmla="*/ 1094603 w 2189205"/>
              <a:gd name="connsiteY1" fmla="*/ 0 h 2189205"/>
              <a:gd name="connsiteX2" fmla="*/ 2189206 w 2189205"/>
              <a:gd name="connsiteY2" fmla="*/ 1094603 h 2189205"/>
              <a:gd name="connsiteX3" fmla="*/ 1094603 w 2189205"/>
              <a:gd name="connsiteY3" fmla="*/ 2189206 h 2189205"/>
              <a:gd name="connsiteX4" fmla="*/ 0 w 2189205"/>
              <a:gd name="connsiteY4" fmla="*/ 1094603 h 218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969696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182381" tIns="263570" rIns="1182381" bIns="2485067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25%</a:t>
            </a:r>
          </a:p>
        </p:txBody>
      </p:sp>
      <p:sp>
        <p:nvSpPr>
          <p:cNvPr id="139" name="Freeform 4"/>
          <p:cNvSpPr/>
          <p:nvPr/>
        </p:nvSpPr>
        <p:spPr>
          <a:xfrm>
            <a:off x="4675368" y="2473744"/>
            <a:ext cx="2234205" cy="2206502"/>
          </a:xfrm>
          <a:custGeom>
            <a:avLst/>
            <a:gdLst>
              <a:gd name="connsiteX0" fmla="*/ 0 w 1751364"/>
              <a:gd name="connsiteY0" fmla="*/ 875682 h 1751364"/>
              <a:gd name="connsiteX1" fmla="*/ 875682 w 1751364"/>
              <a:gd name="connsiteY1" fmla="*/ 0 h 1751364"/>
              <a:gd name="connsiteX2" fmla="*/ 1751364 w 1751364"/>
              <a:gd name="connsiteY2" fmla="*/ 875682 h 1751364"/>
              <a:gd name="connsiteX3" fmla="*/ 875682 w 1751364"/>
              <a:gd name="connsiteY3" fmla="*/ 1751364 h 1751364"/>
              <a:gd name="connsiteX4" fmla="*/ 0 w 1751364"/>
              <a:gd name="connsiteY4" fmla="*/ 875682 h 175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886181" tIns="257646" rIns="886183" bIns="1916363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36%</a:t>
            </a:r>
          </a:p>
        </p:txBody>
      </p:sp>
      <p:sp>
        <p:nvSpPr>
          <p:cNvPr id="140" name="Freeform 5"/>
          <p:cNvSpPr/>
          <p:nvPr/>
        </p:nvSpPr>
        <p:spPr>
          <a:xfrm>
            <a:off x="4954642" y="3025370"/>
            <a:ext cx="1675654" cy="1654877"/>
          </a:xfrm>
          <a:custGeom>
            <a:avLst/>
            <a:gdLst>
              <a:gd name="connsiteX0" fmla="*/ 0 w 1313523"/>
              <a:gd name="connsiteY0" fmla="*/ 656762 h 1313523"/>
              <a:gd name="connsiteX1" fmla="*/ 656762 w 1313523"/>
              <a:gd name="connsiteY1" fmla="*/ 0 h 1313523"/>
              <a:gd name="connsiteX2" fmla="*/ 1313524 w 1313523"/>
              <a:gd name="connsiteY2" fmla="*/ 656762 h 1313523"/>
              <a:gd name="connsiteX3" fmla="*/ 656762 w 1313523"/>
              <a:gd name="connsiteY3" fmla="*/ 1313524 h 1313523"/>
              <a:gd name="connsiteX4" fmla="*/ 0 w 1313523"/>
              <a:gd name="connsiteY4" fmla="*/ 656762 h 13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89982" tIns="248760" rIns="589982" bIns="135950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15%</a:t>
            </a:r>
          </a:p>
        </p:txBody>
      </p:sp>
      <p:sp>
        <p:nvSpPr>
          <p:cNvPr id="141" name="Freeform 6"/>
          <p:cNvSpPr/>
          <p:nvPr/>
        </p:nvSpPr>
        <p:spPr>
          <a:xfrm>
            <a:off x="5233919" y="3576994"/>
            <a:ext cx="1117103" cy="1103252"/>
          </a:xfrm>
          <a:custGeom>
            <a:avLst/>
            <a:gdLst>
              <a:gd name="connsiteX0" fmla="*/ 0 w 875682"/>
              <a:gd name="connsiteY0" fmla="*/ 437841 h 875682"/>
              <a:gd name="connsiteX1" fmla="*/ 437841 w 875682"/>
              <a:gd name="connsiteY1" fmla="*/ 0 h 875682"/>
              <a:gd name="connsiteX2" fmla="*/ 875682 w 875682"/>
              <a:gd name="connsiteY2" fmla="*/ 437841 h 875682"/>
              <a:gd name="connsiteX3" fmla="*/ 437841 w 875682"/>
              <a:gd name="connsiteY3" fmla="*/ 875682 h 875682"/>
              <a:gd name="connsiteX4" fmla="*/ 0 w 875682"/>
              <a:gd name="connsiteY4" fmla="*/ 437841 h 87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88981" tIns="411671" rIns="288981" bIns="41166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20%</a:t>
            </a:r>
          </a:p>
        </p:txBody>
      </p:sp>
      <p:grpSp>
        <p:nvGrpSpPr>
          <p:cNvPr id="142" name="Group 22"/>
          <p:cNvGrpSpPr>
            <a:grpSpLocks/>
          </p:cNvGrpSpPr>
          <p:nvPr/>
        </p:nvGrpSpPr>
        <p:grpSpPr bwMode="auto">
          <a:xfrm>
            <a:off x="864494" y="2285003"/>
            <a:ext cx="2215784" cy="948026"/>
            <a:chOff x="0" y="0"/>
            <a:chExt cx="2360" cy="1264"/>
          </a:xfrm>
        </p:grpSpPr>
        <p:sp>
          <p:nvSpPr>
            <p:cNvPr id="14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4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45" name="Freeform 25"/>
          <p:cNvSpPr>
            <a:spLocks/>
          </p:cNvSpPr>
          <p:nvPr/>
        </p:nvSpPr>
        <p:spPr bwMode="auto">
          <a:xfrm>
            <a:off x="3351325" y="2168718"/>
            <a:ext cx="2079476" cy="472888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6" name="Group 41"/>
          <p:cNvGrpSpPr>
            <a:grpSpLocks/>
          </p:cNvGrpSpPr>
          <p:nvPr/>
        </p:nvGrpSpPr>
        <p:grpSpPr bwMode="auto">
          <a:xfrm>
            <a:off x="1266740" y="5040287"/>
            <a:ext cx="9137544" cy="837774"/>
            <a:chOff x="0" y="117"/>
            <a:chExt cx="12032" cy="1117"/>
          </a:xfrm>
        </p:grpSpPr>
        <p:sp>
          <p:nvSpPr>
            <p:cNvPr id="147" name="Rectangle 42"/>
            <p:cNvSpPr>
              <a:spLocks/>
            </p:cNvSpPr>
            <p:nvPr/>
          </p:nvSpPr>
          <p:spPr bwMode="auto">
            <a:xfrm rot="10800000" flipH="1">
              <a:off x="0" y="117"/>
              <a:ext cx="12032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8" name="Rectangle 43"/>
            <p:cNvSpPr>
              <a:spLocks/>
            </p:cNvSpPr>
            <p:nvPr/>
          </p:nvSpPr>
          <p:spPr bwMode="auto">
            <a:xfrm>
              <a:off x="2867" y="271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 </a:t>
              </a:r>
              <a:endParaRPr lang="en-US" sz="1200" kern="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49" name="Rectangle 44"/>
            <p:cNvSpPr>
              <a:spLocks/>
            </p:cNvSpPr>
            <p:nvPr/>
          </p:nvSpPr>
          <p:spPr bwMode="auto">
            <a:xfrm>
              <a:off x="725" y="345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1" name="Freeform 26"/>
          <p:cNvSpPr>
            <a:spLocks/>
          </p:cNvSpPr>
          <p:nvPr/>
        </p:nvSpPr>
        <p:spPr bwMode="auto">
          <a:xfrm>
            <a:off x="3353468" y="3399500"/>
            <a:ext cx="2122280" cy="586140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2" name="Freeform 30"/>
          <p:cNvSpPr>
            <a:spLocks/>
          </p:cNvSpPr>
          <p:nvPr/>
        </p:nvSpPr>
        <p:spPr bwMode="auto">
          <a:xfrm>
            <a:off x="6246741" y="2634853"/>
            <a:ext cx="2027007" cy="109503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3" name="Freeform 31"/>
          <p:cNvSpPr>
            <a:spLocks/>
          </p:cNvSpPr>
          <p:nvPr/>
        </p:nvSpPr>
        <p:spPr bwMode="auto">
          <a:xfrm>
            <a:off x="6243290" y="3949640"/>
            <a:ext cx="2033910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54" name="Group 22"/>
          <p:cNvGrpSpPr>
            <a:grpSpLocks/>
          </p:cNvGrpSpPr>
          <p:nvPr/>
        </p:nvGrpSpPr>
        <p:grpSpPr bwMode="auto">
          <a:xfrm>
            <a:off x="864494" y="3692571"/>
            <a:ext cx="2215784" cy="948026"/>
            <a:chOff x="0" y="0"/>
            <a:chExt cx="2360" cy="1264"/>
          </a:xfrm>
        </p:grpSpPr>
        <p:sp>
          <p:nvSpPr>
            <p:cNvPr id="155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6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57" name="Group 22"/>
          <p:cNvGrpSpPr>
            <a:grpSpLocks/>
          </p:cNvGrpSpPr>
          <p:nvPr/>
        </p:nvGrpSpPr>
        <p:grpSpPr bwMode="auto">
          <a:xfrm>
            <a:off x="8504566" y="2285003"/>
            <a:ext cx="2153015" cy="948026"/>
            <a:chOff x="0" y="0"/>
            <a:chExt cx="2360" cy="1264"/>
          </a:xfrm>
        </p:grpSpPr>
        <p:sp>
          <p:nvSpPr>
            <p:cNvPr id="158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9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60" name="Group 22"/>
          <p:cNvGrpSpPr>
            <a:grpSpLocks/>
          </p:cNvGrpSpPr>
          <p:nvPr/>
        </p:nvGrpSpPr>
        <p:grpSpPr bwMode="auto">
          <a:xfrm>
            <a:off x="8504566" y="3692571"/>
            <a:ext cx="2153015" cy="948026"/>
            <a:chOff x="0" y="0"/>
            <a:chExt cx="2360" cy="1264"/>
          </a:xfrm>
        </p:grpSpPr>
        <p:sp>
          <p:nvSpPr>
            <p:cNvPr id="161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62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64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34924"/>
      </p:ext>
    </p:extLst>
  </p:cSld>
  <p:clrMapOvr>
    <a:masterClrMapping/>
  </p:clrMapOvr>
  <p:transition spd="slow" advTm="7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 animBg="1"/>
      <p:bldP spid="140" grpId="0" animBg="1"/>
      <p:bldP spid="141" grpId="0" animBg="1"/>
      <p:bldP spid="145" grpId="0" animBg="1"/>
      <p:bldP spid="150" grpId="0"/>
      <p:bldP spid="151" grpId="0" animBg="1"/>
      <p:bldP spid="152" grpId="0" animBg="1"/>
      <p:bldP spid="153" grpId="0" animBg="1"/>
      <p:bldP spid="164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7"/>
          <p:cNvSpPr>
            <a:spLocks/>
          </p:cNvSpPr>
          <p:nvPr/>
        </p:nvSpPr>
        <p:spPr bwMode="auto">
          <a:xfrm>
            <a:off x="1200848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9" name="Rectangle 17"/>
          <p:cNvSpPr>
            <a:spLocks/>
          </p:cNvSpPr>
          <p:nvPr/>
        </p:nvSpPr>
        <p:spPr bwMode="auto">
          <a:xfrm>
            <a:off x="366166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0" name="Rectangle 17"/>
          <p:cNvSpPr>
            <a:spLocks/>
          </p:cNvSpPr>
          <p:nvPr/>
        </p:nvSpPr>
        <p:spPr bwMode="auto">
          <a:xfrm>
            <a:off x="619474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1" name="Rectangle 17"/>
          <p:cNvSpPr>
            <a:spLocks/>
          </p:cNvSpPr>
          <p:nvPr/>
        </p:nvSpPr>
        <p:spPr bwMode="auto">
          <a:xfrm>
            <a:off x="8634923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20"/>
          <p:cNvSpPr>
            <a:spLocks/>
          </p:cNvSpPr>
          <p:nvPr/>
        </p:nvSpPr>
        <p:spPr bwMode="auto">
          <a:xfrm>
            <a:off x="135651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5" name="Rectangle 21"/>
          <p:cNvSpPr>
            <a:spLocks/>
          </p:cNvSpPr>
          <p:nvPr/>
        </p:nvSpPr>
        <p:spPr bwMode="auto">
          <a:xfrm>
            <a:off x="142635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6" name="Rectangle 23"/>
          <p:cNvSpPr>
            <a:spLocks/>
          </p:cNvSpPr>
          <p:nvPr/>
        </p:nvSpPr>
        <p:spPr bwMode="auto">
          <a:xfrm>
            <a:off x="389277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7" name="Rectangle 25"/>
          <p:cNvSpPr>
            <a:spLocks/>
          </p:cNvSpPr>
          <p:nvPr/>
        </p:nvSpPr>
        <p:spPr bwMode="auto">
          <a:xfrm>
            <a:off x="6428747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8" name="Rectangle 27"/>
          <p:cNvSpPr>
            <a:spLocks/>
          </p:cNvSpPr>
          <p:nvPr/>
        </p:nvSpPr>
        <p:spPr bwMode="auto">
          <a:xfrm>
            <a:off x="8882034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9" name="Rectangle 20"/>
          <p:cNvSpPr>
            <a:spLocks/>
          </p:cNvSpPr>
          <p:nvPr/>
        </p:nvSpPr>
        <p:spPr bwMode="auto">
          <a:xfrm>
            <a:off x="382293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0" name="Rectangle 20"/>
          <p:cNvSpPr>
            <a:spLocks/>
          </p:cNvSpPr>
          <p:nvPr/>
        </p:nvSpPr>
        <p:spPr bwMode="auto">
          <a:xfrm>
            <a:off x="6358909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1" name="Rectangle 20"/>
          <p:cNvSpPr>
            <a:spLocks/>
          </p:cNvSpPr>
          <p:nvPr/>
        </p:nvSpPr>
        <p:spPr bwMode="auto">
          <a:xfrm>
            <a:off x="8812196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42" name="Group 2"/>
          <p:cNvGrpSpPr/>
          <p:nvPr/>
        </p:nvGrpSpPr>
        <p:grpSpPr>
          <a:xfrm>
            <a:off x="4198961" y="2486571"/>
            <a:ext cx="861616" cy="851615"/>
            <a:chOff x="3291510" y="2125758"/>
            <a:chExt cx="675409" cy="675951"/>
          </a:xfrm>
        </p:grpSpPr>
        <p:sp>
          <p:nvSpPr>
            <p:cNvPr id="43" name="Oval 7"/>
            <p:cNvSpPr>
              <a:spLocks/>
            </p:cNvSpPr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5" name="Group 4"/>
          <p:cNvGrpSpPr/>
          <p:nvPr/>
        </p:nvGrpSpPr>
        <p:grpSpPr>
          <a:xfrm>
            <a:off x="9186669" y="2486571"/>
            <a:ext cx="861616" cy="851615"/>
            <a:chOff x="7201308" y="2125758"/>
            <a:chExt cx="675409" cy="675951"/>
          </a:xfrm>
        </p:grpSpPr>
        <p:sp>
          <p:nvSpPr>
            <p:cNvPr id="46" name="Oval 13"/>
            <p:cNvSpPr>
              <a:spLocks/>
            </p:cNvSpPr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8" name="Group 1"/>
          <p:cNvGrpSpPr/>
          <p:nvPr/>
        </p:nvGrpSpPr>
        <p:grpSpPr>
          <a:xfrm>
            <a:off x="1694131" y="2486571"/>
            <a:ext cx="862306" cy="851615"/>
            <a:chOff x="1328007" y="2125758"/>
            <a:chExt cx="675950" cy="675951"/>
          </a:xfrm>
        </p:grpSpPr>
        <p:sp>
          <p:nvSpPr>
            <p:cNvPr id="49" name="Oval 4"/>
            <p:cNvSpPr>
              <a:spLocks/>
            </p:cNvSpPr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6708778" y="2486571"/>
            <a:ext cx="861616" cy="851615"/>
            <a:chOff x="5258922" y="2125758"/>
            <a:chExt cx="675409" cy="675951"/>
          </a:xfrm>
        </p:grpSpPr>
        <p:sp>
          <p:nvSpPr>
            <p:cNvPr id="52" name="Oval 10"/>
            <p:cNvSpPr>
              <a:spLocks/>
            </p:cNvSpPr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5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04867"/>
      </p:ext>
    </p:extLst>
  </p:cSld>
  <p:clrMapOvr>
    <a:masterClrMapping/>
  </p:clrMapOvr>
  <p:transition spd="slow" advTm="72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5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54" grpId="0"/>
      <p:bldP spid="55" grpId="0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">
      <a:dk1>
        <a:srgbClr val="FFFFFF"/>
      </a:dk1>
      <a:lt1>
        <a:srgbClr val="000000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4643</Words>
  <Application>Microsoft Office PowerPoint</Application>
  <PresentationFormat>自定义</PresentationFormat>
  <Paragraphs>376</Paragraphs>
  <Slides>31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subject>大侠素材铺</dc:subject>
  <dc:creator>大侠素材铺</dc:creator>
  <dc:description>大侠素材铺_x000d_
淘宝店：https://dxpu.taobao.com/</dc:description>
  <cp:lastModifiedBy>微软用户</cp:lastModifiedBy>
  <cp:revision>17</cp:revision>
  <dcterms:created xsi:type="dcterms:W3CDTF">2015-05-08T06:16:26Z</dcterms:created>
  <dcterms:modified xsi:type="dcterms:W3CDTF">2016-11-07T03:59:38Z</dcterms:modified>
</cp:coreProperties>
</file>