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2"/>
  </p:sldMasterIdLst>
  <p:notesMasterIdLst>
    <p:notesMasterId r:id="rId27"/>
  </p:notesMasterIdLst>
  <p:sldIdLst>
    <p:sldId id="256" r:id="rId3"/>
    <p:sldId id="257" r:id="rId4"/>
    <p:sldId id="258" r:id="rId5"/>
    <p:sldId id="259" r:id="rId6"/>
    <p:sldId id="263" r:id="rId7"/>
    <p:sldId id="264" r:id="rId8"/>
    <p:sldId id="265" r:id="rId9"/>
    <p:sldId id="266" r:id="rId10"/>
    <p:sldId id="260" r:id="rId11"/>
    <p:sldId id="267" r:id="rId12"/>
    <p:sldId id="268" r:id="rId13"/>
    <p:sldId id="269" r:id="rId14"/>
    <p:sldId id="270" r:id="rId15"/>
    <p:sldId id="262" r:id="rId16"/>
    <p:sldId id="271" r:id="rId17"/>
    <p:sldId id="272" r:id="rId18"/>
    <p:sldId id="273" r:id="rId19"/>
    <p:sldId id="274" r:id="rId20"/>
    <p:sldId id="261" r:id="rId21"/>
    <p:sldId id="275" r:id="rId22"/>
    <p:sldId id="276" r:id="rId23"/>
    <p:sldId id="279" r:id="rId24"/>
    <p:sldId id="277" r:id="rId25"/>
    <p:sldId id="280" r:id="rId26"/>
  </p:sldIdLst>
  <p:sldSz cx="12192000" cy="6858000"/>
  <p:notesSz cx="6858000" cy="9144000"/>
  <p:custDataLst>
    <p:tags r:id="rId2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6565"/>
    <a:srgbClr val="FF898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8931" autoAdjust="0"/>
    <p:restoredTop sz="94660"/>
  </p:normalViewPr>
  <p:slideViewPr>
    <p:cSldViewPr snapToGrid="0">
      <p:cViewPr varScale="1">
        <p:scale>
          <a:sx n="69" d="100"/>
          <a:sy n="69" d="100"/>
        </p:scale>
        <p:origin x="72" y="18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microsoft.com/office/2015/10/relationships/revisionInfo" Target="revisionInfo.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tags" Target="tags/tag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notesMaster" Target="notesMasters/notesMaster1.xml"/><Relationship Id="rId30" Type="http://schemas.openxmlformats.org/officeDocument/2006/relationships/viewProps" Target="viewProps.xml"/><Relationship Id="rId8" Type="http://schemas.openxmlformats.org/officeDocument/2006/relationships/slide" Target="slides/slide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FAE3AE3-6B8F-41DD-8CFC-6981E56338EB}" type="datetimeFigureOut">
              <a:rPr lang="zh-CN" altLang="en-US" smtClean="0"/>
              <a:t>2018-07-08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27C725C-B695-49AF-A166-DC7F93CB11CB}" type="slidenum">
              <a:rPr lang="zh-CN" altLang="en-US" smtClean="0"/>
              <a:t>‹#›</a:t>
            </a:fld>
            <a:endParaRPr lang="zh-CN" altLang="en-US"/>
          </a:p>
        </p:txBody>
      </p:sp>
    </p:spTree>
    <p:extLst>
      <p:ext uri="{BB962C8B-B14F-4D97-AF65-F5344CB8AC3E}">
        <p14:creationId xmlns:p14="http://schemas.microsoft.com/office/powerpoint/2010/main" val="92822562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27C725C-B695-49AF-A166-DC7F93CB11CB}" type="slidenum">
              <a:rPr lang="zh-CN" altLang="en-US" smtClean="0"/>
              <a:t>1</a:t>
            </a:fld>
            <a:endParaRPr lang="zh-CN" altLang="en-US"/>
          </a:p>
        </p:txBody>
      </p:sp>
    </p:spTree>
    <p:extLst>
      <p:ext uri="{BB962C8B-B14F-4D97-AF65-F5344CB8AC3E}">
        <p14:creationId xmlns:p14="http://schemas.microsoft.com/office/powerpoint/2010/main" val="412006071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27C725C-B695-49AF-A166-DC7F93CB11CB}" type="slidenum">
              <a:rPr lang="zh-CN" altLang="en-US" smtClean="0"/>
              <a:t>10</a:t>
            </a:fld>
            <a:endParaRPr lang="zh-CN" altLang="en-US"/>
          </a:p>
        </p:txBody>
      </p:sp>
    </p:spTree>
    <p:extLst>
      <p:ext uri="{BB962C8B-B14F-4D97-AF65-F5344CB8AC3E}">
        <p14:creationId xmlns:p14="http://schemas.microsoft.com/office/powerpoint/2010/main" val="424621312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27C725C-B695-49AF-A166-DC7F93CB11CB}" type="slidenum">
              <a:rPr lang="zh-CN" altLang="en-US" smtClean="0"/>
              <a:t>11</a:t>
            </a:fld>
            <a:endParaRPr lang="zh-CN" altLang="en-US"/>
          </a:p>
        </p:txBody>
      </p:sp>
    </p:spTree>
    <p:extLst>
      <p:ext uri="{BB962C8B-B14F-4D97-AF65-F5344CB8AC3E}">
        <p14:creationId xmlns:p14="http://schemas.microsoft.com/office/powerpoint/2010/main" val="78387779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27C725C-B695-49AF-A166-DC7F93CB11CB}" type="slidenum">
              <a:rPr lang="zh-CN" altLang="en-US" smtClean="0"/>
              <a:t>12</a:t>
            </a:fld>
            <a:endParaRPr lang="zh-CN" altLang="en-US"/>
          </a:p>
        </p:txBody>
      </p:sp>
    </p:spTree>
    <p:extLst>
      <p:ext uri="{BB962C8B-B14F-4D97-AF65-F5344CB8AC3E}">
        <p14:creationId xmlns:p14="http://schemas.microsoft.com/office/powerpoint/2010/main" val="63610972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27C725C-B695-49AF-A166-DC7F93CB11CB}" type="slidenum">
              <a:rPr lang="zh-CN" altLang="en-US" smtClean="0"/>
              <a:t>13</a:t>
            </a:fld>
            <a:endParaRPr lang="zh-CN" altLang="en-US"/>
          </a:p>
        </p:txBody>
      </p:sp>
    </p:spTree>
    <p:extLst>
      <p:ext uri="{BB962C8B-B14F-4D97-AF65-F5344CB8AC3E}">
        <p14:creationId xmlns:p14="http://schemas.microsoft.com/office/powerpoint/2010/main" val="32808249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27C725C-B695-49AF-A166-DC7F93CB11CB}" type="slidenum">
              <a:rPr lang="zh-CN" altLang="en-US" smtClean="0"/>
              <a:t>14</a:t>
            </a:fld>
            <a:endParaRPr lang="zh-CN" altLang="en-US"/>
          </a:p>
        </p:txBody>
      </p:sp>
    </p:spTree>
    <p:extLst>
      <p:ext uri="{BB962C8B-B14F-4D97-AF65-F5344CB8AC3E}">
        <p14:creationId xmlns:p14="http://schemas.microsoft.com/office/powerpoint/2010/main" val="339061776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27C725C-B695-49AF-A166-DC7F93CB11CB}" type="slidenum">
              <a:rPr lang="zh-CN" altLang="en-US" smtClean="0"/>
              <a:t>15</a:t>
            </a:fld>
            <a:endParaRPr lang="zh-CN" altLang="en-US"/>
          </a:p>
        </p:txBody>
      </p:sp>
    </p:spTree>
    <p:extLst>
      <p:ext uri="{BB962C8B-B14F-4D97-AF65-F5344CB8AC3E}">
        <p14:creationId xmlns:p14="http://schemas.microsoft.com/office/powerpoint/2010/main" val="15488592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27C725C-B695-49AF-A166-DC7F93CB11CB}" type="slidenum">
              <a:rPr lang="zh-CN" altLang="en-US" smtClean="0"/>
              <a:t>16</a:t>
            </a:fld>
            <a:endParaRPr lang="zh-CN" altLang="en-US"/>
          </a:p>
        </p:txBody>
      </p:sp>
    </p:spTree>
    <p:extLst>
      <p:ext uri="{BB962C8B-B14F-4D97-AF65-F5344CB8AC3E}">
        <p14:creationId xmlns:p14="http://schemas.microsoft.com/office/powerpoint/2010/main" val="373719446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27C725C-B695-49AF-A166-DC7F93CB11CB}" type="slidenum">
              <a:rPr lang="zh-CN" altLang="en-US" smtClean="0"/>
              <a:t>17</a:t>
            </a:fld>
            <a:endParaRPr lang="zh-CN" altLang="en-US"/>
          </a:p>
        </p:txBody>
      </p:sp>
    </p:spTree>
    <p:extLst>
      <p:ext uri="{BB962C8B-B14F-4D97-AF65-F5344CB8AC3E}">
        <p14:creationId xmlns:p14="http://schemas.microsoft.com/office/powerpoint/2010/main" val="180988378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27C725C-B695-49AF-A166-DC7F93CB11CB}" type="slidenum">
              <a:rPr lang="zh-CN" altLang="en-US" smtClean="0"/>
              <a:t>18</a:t>
            </a:fld>
            <a:endParaRPr lang="zh-CN" altLang="en-US"/>
          </a:p>
        </p:txBody>
      </p:sp>
    </p:spTree>
    <p:extLst>
      <p:ext uri="{BB962C8B-B14F-4D97-AF65-F5344CB8AC3E}">
        <p14:creationId xmlns:p14="http://schemas.microsoft.com/office/powerpoint/2010/main" val="380867975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27C725C-B695-49AF-A166-DC7F93CB11CB}" type="slidenum">
              <a:rPr lang="zh-CN" altLang="en-US" smtClean="0"/>
              <a:t>19</a:t>
            </a:fld>
            <a:endParaRPr lang="zh-CN" altLang="en-US"/>
          </a:p>
        </p:txBody>
      </p:sp>
    </p:spTree>
    <p:extLst>
      <p:ext uri="{BB962C8B-B14F-4D97-AF65-F5344CB8AC3E}">
        <p14:creationId xmlns:p14="http://schemas.microsoft.com/office/powerpoint/2010/main" val="156216207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27C725C-B695-49AF-A166-DC7F93CB11CB}" type="slidenum">
              <a:rPr lang="zh-CN" altLang="en-US" smtClean="0"/>
              <a:t>2</a:t>
            </a:fld>
            <a:endParaRPr lang="zh-CN" altLang="en-US"/>
          </a:p>
        </p:txBody>
      </p:sp>
    </p:spTree>
    <p:extLst>
      <p:ext uri="{BB962C8B-B14F-4D97-AF65-F5344CB8AC3E}">
        <p14:creationId xmlns:p14="http://schemas.microsoft.com/office/powerpoint/2010/main" val="258399926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27C725C-B695-49AF-A166-DC7F93CB11CB}" type="slidenum">
              <a:rPr lang="zh-CN" altLang="en-US" smtClean="0"/>
              <a:t>20</a:t>
            </a:fld>
            <a:endParaRPr lang="zh-CN" altLang="en-US"/>
          </a:p>
        </p:txBody>
      </p:sp>
    </p:spTree>
    <p:extLst>
      <p:ext uri="{BB962C8B-B14F-4D97-AF65-F5344CB8AC3E}">
        <p14:creationId xmlns:p14="http://schemas.microsoft.com/office/powerpoint/2010/main" val="100791449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27C725C-B695-49AF-A166-DC7F93CB11CB}" type="slidenum">
              <a:rPr lang="zh-CN" altLang="en-US" smtClean="0"/>
              <a:t>21</a:t>
            </a:fld>
            <a:endParaRPr lang="zh-CN" altLang="en-US"/>
          </a:p>
        </p:txBody>
      </p:sp>
    </p:spTree>
    <p:extLst>
      <p:ext uri="{BB962C8B-B14F-4D97-AF65-F5344CB8AC3E}">
        <p14:creationId xmlns:p14="http://schemas.microsoft.com/office/powerpoint/2010/main" val="57323667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27C725C-B695-49AF-A166-DC7F93CB11CB}" type="slidenum">
              <a:rPr lang="zh-CN" altLang="en-US" smtClean="0"/>
              <a:t>22</a:t>
            </a:fld>
            <a:endParaRPr lang="zh-CN" altLang="en-US"/>
          </a:p>
        </p:txBody>
      </p:sp>
    </p:spTree>
    <p:extLst>
      <p:ext uri="{BB962C8B-B14F-4D97-AF65-F5344CB8AC3E}">
        <p14:creationId xmlns:p14="http://schemas.microsoft.com/office/powerpoint/2010/main" val="423980981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27C725C-B695-49AF-A166-DC7F93CB11CB}" type="slidenum">
              <a:rPr lang="zh-CN" altLang="en-US" smtClean="0"/>
              <a:t>23</a:t>
            </a:fld>
            <a:endParaRPr lang="zh-CN" altLang="en-US"/>
          </a:p>
        </p:txBody>
      </p:sp>
    </p:spTree>
    <p:extLst>
      <p:ext uri="{BB962C8B-B14F-4D97-AF65-F5344CB8AC3E}">
        <p14:creationId xmlns:p14="http://schemas.microsoft.com/office/powerpoint/2010/main" val="114774410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27C725C-B695-49AF-A166-DC7F93CB11CB}" type="slidenum">
              <a:rPr lang="zh-CN" altLang="en-US" smtClean="0"/>
              <a:t>24</a:t>
            </a:fld>
            <a:endParaRPr lang="zh-CN" altLang="en-US"/>
          </a:p>
        </p:txBody>
      </p:sp>
    </p:spTree>
    <p:extLst>
      <p:ext uri="{BB962C8B-B14F-4D97-AF65-F5344CB8AC3E}">
        <p14:creationId xmlns:p14="http://schemas.microsoft.com/office/powerpoint/2010/main" val="88329192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27C725C-B695-49AF-A166-DC7F93CB11CB}" type="slidenum">
              <a:rPr lang="zh-CN" altLang="en-US" smtClean="0"/>
              <a:t>3</a:t>
            </a:fld>
            <a:endParaRPr lang="zh-CN" altLang="en-US"/>
          </a:p>
        </p:txBody>
      </p:sp>
    </p:spTree>
    <p:extLst>
      <p:ext uri="{BB962C8B-B14F-4D97-AF65-F5344CB8AC3E}">
        <p14:creationId xmlns:p14="http://schemas.microsoft.com/office/powerpoint/2010/main" val="330281801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27C725C-B695-49AF-A166-DC7F93CB11CB}" type="slidenum">
              <a:rPr lang="zh-CN" altLang="en-US" smtClean="0"/>
              <a:t>4</a:t>
            </a:fld>
            <a:endParaRPr lang="zh-CN" altLang="en-US"/>
          </a:p>
        </p:txBody>
      </p:sp>
    </p:spTree>
    <p:extLst>
      <p:ext uri="{BB962C8B-B14F-4D97-AF65-F5344CB8AC3E}">
        <p14:creationId xmlns:p14="http://schemas.microsoft.com/office/powerpoint/2010/main" val="180022533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27C725C-B695-49AF-A166-DC7F93CB11CB}" type="slidenum">
              <a:rPr lang="zh-CN" altLang="en-US" smtClean="0"/>
              <a:t>5</a:t>
            </a:fld>
            <a:endParaRPr lang="zh-CN" altLang="en-US"/>
          </a:p>
        </p:txBody>
      </p:sp>
    </p:spTree>
    <p:extLst>
      <p:ext uri="{BB962C8B-B14F-4D97-AF65-F5344CB8AC3E}">
        <p14:creationId xmlns:p14="http://schemas.microsoft.com/office/powerpoint/2010/main" val="393459429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27C725C-B695-49AF-A166-DC7F93CB11CB}" type="slidenum">
              <a:rPr lang="zh-CN" altLang="en-US" smtClean="0"/>
              <a:t>6</a:t>
            </a:fld>
            <a:endParaRPr lang="zh-CN" altLang="en-US"/>
          </a:p>
        </p:txBody>
      </p:sp>
    </p:spTree>
    <p:extLst>
      <p:ext uri="{BB962C8B-B14F-4D97-AF65-F5344CB8AC3E}">
        <p14:creationId xmlns:p14="http://schemas.microsoft.com/office/powerpoint/2010/main" val="192050712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27C725C-B695-49AF-A166-DC7F93CB11CB}" type="slidenum">
              <a:rPr lang="zh-CN" altLang="en-US" smtClean="0"/>
              <a:t>7</a:t>
            </a:fld>
            <a:endParaRPr lang="zh-CN" altLang="en-US"/>
          </a:p>
        </p:txBody>
      </p:sp>
    </p:spTree>
    <p:extLst>
      <p:ext uri="{BB962C8B-B14F-4D97-AF65-F5344CB8AC3E}">
        <p14:creationId xmlns:p14="http://schemas.microsoft.com/office/powerpoint/2010/main" val="295951581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27C725C-B695-49AF-A166-DC7F93CB11CB}" type="slidenum">
              <a:rPr lang="zh-CN" altLang="en-US" smtClean="0"/>
              <a:t>8</a:t>
            </a:fld>
            <a:endParaRPr lang="zh-CN" altLang="en-US"/>
          </a:p>
        </p:txBody>
      </p:sp>
    </p:spTree>
    <p:extLst>
      <p:ext uri="{BB962C8B-B14F-4D97-AF65-F5344CB8AC3E}">
        <p14:creationId xmlns:p14="http://schemas.microsoft.com/office/powerpoint/2010/main" val="181385155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27C725C-B695-49AF-A166-DC7F93CB11CB}" type="slidenum">
              <a:rPr lang="zh-CN" altLang="en-US" smtClean="0"/>
              <a:t>9</a:t>
            </a:fld>
            <a:endParaRPr lang="zh-CN" altLang="en-US"/>
          </a:p>
        </p:txBody>
      </p:sp>
    </p:spTree>
    <p:extLst>
      <p:ext uri="{BB962C8B-B14F-4D97-AF65-F5344CB8AC3E}">
        <p14:creationId xmlns:p14="http://schemas.microsoft.com/office/powerpoint/2010/main" val="402363744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ADB3C1AE-BF3C-4CAF-94FC-BE25B749F928}" type="datetimeFigureOut">
              <a:rPr lang="zh-CN" altLang="en-US" smtClean="0"/>
              <a:t>2018-07-08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8A2B28E-3D3C-4DD4-AE09-C0F0C6922771}"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400" advClick="0" advTm="4000">
        <p14:doors dir="vert"/>
      </p:transition>
    </mc:Choice>
    <mc:Fallback xmlns="">
      <p:transition spd="slow" advClick="0" advTm="400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ADB3C1AE-BF3C-4CAF-94FC-BE25B749F928}" type="datetimeFigureOut">
              <a:rPr lang="zh-CN" altLang="en-US" smtClean="0"/>
              <a:t>2018-07-08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8A2B28E-3D3C-4DD4-AE09-C0F0C6922771}"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400" advClick="0" advTm="4000">
        <p14:doors dir="vert"/>
      </p:transition>
    </mc:Choice>
    <mc:Fallback xmlns="">
      <p:transition spd="slow" advClick="0" advTm="4000">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ADB3C1AE-BF3C-4CAF-94FC-BE25B749F928}" type="datetimeFigureOut">
              <a:rPr lang="zh-CN" altLang="en-US" smtClean="0"/>
              <a:t>2018-07-08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8A2B28E-3D3C-4DD4-AE09-C0F0C6922771}"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400" advClick="0" advTm="4000">
        <p14:doors dir="vert"/>
      </p:transition>
    </mc:Choice>
    <mc:Fallback xmlns="">
      <p:transition spd="slow" advClick="0" advTm="4000">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ADB3C1AE-BF3C-4CAF-94FC-BE25B749F928}" type="datetimeFigureOut">
              <a:rPr lang="zh-CN" altLang="en-US" smtClean="0"/>
              <a:t>2018-07-08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8A2B28E-3D3C-4DD4-AE09-C0F0C6922771}"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400" advClick="0" advTm="4000">
        <p14:doors dir="vert"/>
      </p:transition>
    </mc:Choice>
    <mc:Fallback xmlns="">
      <p:transition spd="slow" advClick="0" advTm="4000">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ADB3C1AE-BF3C-4CAF-94FC-BE25B749F928}" type="datetimeFigureOut">
              <a:rPr lang="zh-CN" altLang="en-US" smtClean="0"/>
              <a:t>2018-07-08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8A2B28E-3D3C-4DD4-AE09-C0F0C6922771}"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400" advClick="0" advTm="4000">
        <p14:doors dir="vert"/>
      </p:transition>
    </mc:Choice>
    <mc:Fallback xmlns="">
      <p:transition spd="slow" advClick="0" advTm="4000">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ADB3C1AE-BF3C-4CAF-94FC-BE25B749F928}" type="datetimeFigureOut">
              <a:rPr lang="zh-CN" altLang="en-US" smtClean="0"/>
              <a:t>2018-07-08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8A2B28E-3D3C-4DD4-AE09-C0F0C6922771}"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400" advClick="0" advTm="4000">
        <p14:doors dir="vert"/>
      </p:transition>
    </mc:Choice>
    <mc:Fallback xmlns="">
      <p:transition spd="slow" advClick="0" advTm="4000">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ADB3C1AE-BF3C-4CAF-94FC-BE25B749F928}" type="datetimeFigureOut">
              <a:rPr lang="zh-CN" altLang="en-US" smtClean="0"/>
              <a:t>2018-07-08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8A2B28E-3D3C-4DD4-AE09-C0F0C6922771}"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400" advClick="0" advTm="4000">
        <p14:doors dir="vert"/>
      </p:transition>
    </mc:Choice>
    <mc:Fallback xmlns="">
      <p:transition spd="slow" advClick="0" advTm="4000">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ADB3C1AE-BF3C-4CAF-94FC-BE25B749F928}" type="datetimeFigureOut">
              <a:rPr lang="zh-CN" altLang="en-US" smtClean="0"/>
              <a:t>2018-07-08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8A2B28E-3D3C-4DD4-AE09-C0F0C6922771}"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400" advClick="0" advTm="4000">
        <p14:doors dir="vert"/>
      </p:transition>
    </mc:Choice>
    <mc:Fallback xmlns="">
      <p:transition spd="slow" advClick="0" advTm="4000">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ADB3C1AE-BF3C-4CAF-94FC-BE25B749F928}" type="datetimeFigureOut">
              <a:rPr lang="zh-CN" altLang="en-US" smtClean="0"/>
              <a:t>2018-07-08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8A2B28E-3D3C-4DD4-AE09-C0F0C6922771}"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400" advClick="0" advTm="4000">
        <p14:doors dir="vert"/>
      </p:transition>
    </mc:Choice>
    <mc:Fallback xmlns="">
      <p:transition spd="slow" advClick="0" advTm="4000">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ADB3C1AE-BF3C-4CAF-94FC-BE25B749F928}" type="datetimeFigureOut">
              <a:rPr lang="zh-CN" altLang="en-US" smtClean="0"/>
              <a:t>2018-07-08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8A2B28E-3D3C-4DD4-AE09-C0F0C6922771}"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400" advClick="0" advTm="4000">
        <p14:doors dir="vert"/>
      </p:transition>
    </mc:Choice>
    <mc:Fallback xmlns="">
      <p:transition spd="slow" advClick="0" advTm="4000">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ADB3C1AE-BF3C-4CAF-94FC-BE25B749F928}" type="datetimeFigureOut">
              <a:rPr lang="zh-CN" altLang="en-US" smtClean="0"/>
              <a:t>2018-07-08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8A2B28E-3D3C-4DD4-AE09-C0F0C6922771}"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400" advClick="0" advTm="4000">
        <p14:doors dir="vert"/>
      </p:transition>
    </mc:Choice>
    <mc:Fallback xmlns="">
      <p:transition spd="slow" advClick="0" advTm="400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ADB3C1AE-BF3C-4CAF-94FC-BE25B749F928}" type="datetimeFigureOut">
              <a:rPr lang="zh-CN" altLang="en-US" smtClean="0"/>
              <a:t>2018-07-08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8A2B28E-3D3C-4DD4-AE09-C0F0C6922771}"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400" advClick="0" advTm="4000">
        <p14:doors dir="vert"/>
      </p:transition>
    </mc:Choice>
    <mc:Fallback xmlns="">
      <p:transition spd="slow" advClick="0" advTm="4000">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ADB3C1AE-BF3C-4CAF-94FC-BE25B749F928}" type="datetimeFigureOut">
              <a:rPr lang="zh-CN" altLang="en-US" smtClean="0"/>
              <a:t>2018-07-08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8A2B28E-3D3C-4DD4-AE09-C0F0C6922771}"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400" advClick="0" advTm="4000">
        <p14:doors dir="vert"/>
      </p:transition>
    </mc:Choice>
    <mc:Fallback xmlns="">
      <p:transition spd="slow" advClick="0" advTm="4000">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ADB3C1AE-BF3C-4CAF-94FC-BE25B749F928}" type="datetimeFigureOut">
              <a:rPr lang="zh-CN" altLang="en-US" smtClean="0"/>
              <a:t>2018-07-08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8A2B28E-3D3C-4DD4-AE09-C0F0C6922771}"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400" advClick="0" advTm="4000">
        <p14:doors dir="vert"/>
      </p:transition>
    </mc:Choice>
    <mc:Fallback xmlns="">
      <p:transition spd="slow" advClick="0" advTm="4000">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ADB3C1AE-BF3C-4CAF-94FC-BE25B749F928}" type="datetimeFigureOut">
              <a:rPr lang="zh-CN" altLang="en-US" smtClean="0"/>
              <a:t>2018-07-08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8A2B28E-3D3C-4DD4-AE09-C0F0C6922771}"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400" advClick="0" advTm="4000">
        <p14:doors dir="vert"/>
      </p:transition>
    </mc:Choice>
    <mc:Fallback xmlns="">
      <p:transition spd="slow" advClick="0" advTm="400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ADB3C1AE-BF3C-4CAF-94FC-BE25B749F928}" type="datetimeFigureOut">
              <a:rPr lang="zh-CN" altLang="en-US" smtClean="0"/>
              <a:t>2018-07-08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8A2B28E-3D3C-4DD4-AE09-C0F0C6922771}"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400" advClick="0" advTm="4000">
        <p14:doors dir="vert"/>
      </p:transition>
    </mc:Choice>
    <mc:Fallback xmlns="">
      <p:transition spd="slow" advClick="0" advTm="400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ADB3C1AE-BF3C-4CAF-94FC-BE25B749F928}" type="datetimeFigureOut">
              <a:rPr lang="zh-CN" altLang="en-US" smtClean="0"/>
              <a:t>2018-07-08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8A2B28E-3D3C-4DD4-AE09-C0F0C6922771}"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400" advClick="0" advTm="4000">
        <p14:doors dir="vert"/>
      </p:transition>
    </mc:Choice>
    <mc:Fallback xmlns="">
      <p:transition spd="slow" advClick="0" advTm="400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ADB3C1AE-BF3C-4CAF-94FC-BE25B749F928}" type="datetimeFigureOut">
              <a:rPr lang="zh-CN" altLang="en-US" smtClean="0"/>
              <a:t>2018-07-08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8A2B28E-3D3C-4DD4-AE09-C0F0C6922771}"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400" advClick="0" advTm="4000">
        <p14:doors dir="vert"/>
      </p:transition>
    </mc:Choice>
    <mc:Fallback xmlns="">
      <p:transition spd="slow" advClick="0" advTm="400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ADB3C1AE-BF3C-4CAF-94FC-BE25B749F928}" type="datetimeFigureOut">
              <a:rPr lang="zh-CN" altLang="en-US" smtClean="0"/>
              <a:t>2018-07-08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8A2B28E-3D3C-4DD4-AE09-C0F0C6922771}"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400" advClick="0" advTm="4000">
        <p14:doors dir="vert"/>
      </p:transition>
    </mc:Choice>
    <mc:Fallback xmlns="">
      <p:transition spd="slow" advClick="0" advTm="400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ADB3C1AE-BF3C-4CAF-94FC-BE25B749F928}" type="datetimeFigureOut">
              <a:rPr lang="zh-CN" altLang="en-US" smtClean="0"/>
              <a:t>2018-07-08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8A2B28E-3D3C-4DD4-AE09-C0F0C6922771}"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400" advClick="0" advTm="4000">
        <p14:doors dir="vert"/>
      </p:transition>
    </mc:Choice>
    <mc:Fallback xmlns="">
      <p:transition spd="slow" advClick="0" advTm="400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ADB3C1AE-BF3C-4CAF-94FC-BE25B749F928}" type="datetimeFigureOut">
              <a:rPr lang="zh-CN" altLang="en-US" smtClean="0"/>
              <a:t>2018-07-08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8A2B28E-3D3C-4DD4-AE09-C0F0C6922771}"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400" advClick="0" advTm="4000">
        <p14:doors dir="vert"/>
      </p:transition>
    </mc:Choice>
    <mc:Fallback xmlns="">
      <p:transition spd="slow" advClick="0" advTm="400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ADB3C1AE-BF3C-4CAF-94FC-BE25B749F928}" type="datetimeFigureOut">
              <a:rPr lang="zh-CN" altLang="en-US" smtClean="0"/>
              <a:t>2018-07-08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8A2B28E-3D3C-4DD4-AE09-C0F0C6922771}"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400" advClick="0" advTm="4000">
        <p14:doors dir="vert"/>
      </p:transition>
    </mc:Choice>
    <mc:Fallback xmlns="">
      <p:transition spd="slow" advClick="0" advTm="4000">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l="-1000" r="-1000"/>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DB3C1AE-BF3C-4CAF-94FC-BE25B749F928}" type="datetimeFigureOut">
              <a:rPr lang="zh-CN" altLang="en-US" smtClean="0"/>
              <a:t>2018-07-08</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8A2B28E-3D3C-4DD4-AE09-C0F0C6922771}"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1400" advClick="0" advTm="4000">
        <p14:doors dir="vert"/>
      </p:transition>
    </mc:Choice>
    <mc:Fallback xmlns="">
      <p:transition spd="slow" advClick="0" advTm="4000">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l="-1000" r="-1000"/>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DB3C1AE-BF3C-4CAF-94FC-BE25B749F928}" type="datetimeFigureOut">
              <a:rPr lang="zh-CN" altLang="en-US" smtClean="0"/>
              <a:t>2018-07-08</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8A2B28E-3D3C-4DD4-AE09-C0F0C6922771}"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xmlns:mc="http://schemas.openxmlformats.org/markup-compatibility/2006" xmlns:p14="http://schemas.microsoft.com/office/powerpoint/2010/main">
    <mc:Choice Requires="p14">
      <p:transition spd="slow" p14:dur="1400" advClick="0" advTm="4000">
        <p14:doors dir="vert"/>
      </p:transition>
    </mc:Choice>
    <mc:Fallback xmlns="">
      <p:transition spd="slow" advClick="0" advTm="4000">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4.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14.jpeg"/></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microsoft.com/office/2007/relationships/hdphoto" Target="../media/hdphoto1.wdp"/><Relationship Id="rId4" Type="http://schemas.openxmlformats.org/officeDocument/2006/relationships/image" Target="../media/image16.png"/></Relationships>
</file>

<file path=ppt/slides/_rels/slide13.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image" Target="../media/image8.jpeg"/><Relationship Id="rId4" Type="http://schemas.openxmlformats.org/officeDocument/2006/relationships/image" Target="../media/image6.png"/></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4.xml"/><Relationship Id="rId1" Type="http://schemas.openxmlformats.org/officeDocument/2006/relationships/slideLayout" Target="../slideLayouts/slideLayout13.xml"/><Relationship Id="rId5" Type="http://schemas.openxmlformats.org/officeDocument/2006/relationships/image" Target="../media/image7.png"/><Relationship Id="rId4" Type="http://schemas.openxmlformats.org/officeDocument/2006/relationships/image" Target="../media/image3.png"/></Relationships>
</file>

<file path=ppt/slides/_rels/slide1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5.xml"/><Relationship Id="rId1" Type="http://schemas.openxmlformats.org/officeDocument/2006/relationships/slideLayout" Target="../slideLayouts/slideLayout13.xml"/><Relationship Id="rId6" Type="http://schemas.openxmlformats.org/officeDocument/2006/relationships/image" Target="../media/image8.jpeg"/><Relationship Id="rId5" Type="http://schemas.openxmlformats.org/officeDocument/2006/relationships/image" Target="../media/image17.jpeg"/><Relationship Id="rId4" Type="http://schemas.openxmlformats.org/officeDocument/2006/relationships/image" Target="../media/image18.jpeg"/></Relationships>
</file>

<file path=ppt/slides/_rels/slide1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6.xml"/><Relationship Id="rId1" Type="http://schemas.openxmlformats.org/officeDocument/2006/relationships/slideLayout" Target="../slideLayouts/slideLayout13.xml"/><Relationship Id="rId4" Type="http://schemas.openxmlformats.org/officeDocument/2006/relationships/image" Target="../media/image18.jpeg"/></Relationships>
</file>

<file path=ppt/slides/_rels/slide1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7.xml"/><Relationship Id="rId1" Type="http://schemas.openxmlformats.org/officeDocument/2006/relationships/slideLayout" Target="../slideLayouts/slideLayout13.xml"/><Relationship Id="rId4" Type="http://schemas.openxmlformats.org/officeDocument/2006/relationships/image" Target="../media/image19.jpeg"/></Relationships>
</file>

<file path=ppt/slides/_rels/slide1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8.xml"/><Relationship Id="rId1" Type="http://schemas.openxmlformats.org/officeDocument/2006/relationships/slideLayout" Target="../slideLayouts/slideLayout13.xml"/><Relationship Id="rId4" Type="http://schemas.openxmlformats.org/officeDocument/2006/relationships/image" Target="../media/image20.jpeg"/></Relationships>
</file>

<file path=ppt/slides/_rels/slide1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9.xml"/><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21.jpeg"/></Relationships>
</file>

<file path=ppt/slides/_rels/slide21.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microsoft.com/office/2007/relationships/hdphoto" Target="../media/hdphoto2.wdp"/><Relationship Id="rId5" Type="http://schemas.openxmlformats.org/officeDocument/2006/relationships/image" Target="../media/image23.png"/><Relationship Id="rId4" Type="http://schemas.openxmlformats.org/officeDocument/2006/relationships/image" Target="../media/image6.png"/></Relationships>
</file>

<file path=ppt/slides/_rels/slide2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2.xml"/><Relationship Id="rId1" Type="http://schemas.openxmlformats.org/officeDocument/2006/relationships/slideLayout" Target="../slideLayouts/slideLayout2.xml"/><Relationship Id="rId5" Type="http://schemas.openxmlformats.org/officeDocument/2006/relationships/image" Target="../media/image6.png"/><Relationship Id="rId4" Type="http://schemas.microsoft.com/office/2007/relationships/hdphoto" Target="../media/hdphoto3.wdp"/></Relationships>
</file>

<file path=ppt/slides/_rels/slide2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4.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8.jpeg"/></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10.jpg"/><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13.jpeg"/><Relationship Id="rId4" Type="http://schemas.openxmlformats.org/officeDocument/2006/relationships/image" Target="../media/image12.jpeg"/></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rotWithShape="1">
          <a:blip r:embed="rId5">
            <a:extLst>
              <a:ext uri="{28A0092B-C50C-407E-A947-70E740481C1C}">
                <a14:useLocalDpi xmlns:a14="http://schemas.microsoft.com/office/drawing/2010/main" val="0"/>
              </a:ext>
            </a:extLst>
          </a:blip>
          <a:srcRect t="18944" r="35703"/>
          <a:stretch>
            <a:fillRect/>
          </a:stretch>
        </p:blipFill>
        <p:spPr>
          <a:xfrm>
            <a:off x="0" y="1323974"/>
            <a:ext cx="7839075" cy="5494169"/>
          </a:xfrm>
          <a:prstGeom prst="rect">
            <a:avLst/>
          </a:prstGeom>
        </p:spPr>
      </p:pic>
      <p:pic>
        <p:nvPicPr>
          <p:cNvPr id="9" name="图片 8"/>
          <p:cNvPicPr>
            <a:picLocks noChangeAspect="1"/>
          </p:cNvPicPr>
          <p:nvPr/>
        </p:nvPicPr>
        <p:blipFill rotWithShape="1">
          <a:blip r:embed="rId6">
            <a:extLst>
              <a:ext uri="{28A0092B-C50C-407E-A947-70E740481C1C}">
                <a14:useLocalDpi xmlns:a14="http://schemas.microsoft.com/office/drawing/2010/main" val="0"/>
              </a:ext>
            </a:extLst>
          </a:blip>
          <a:srcRect t="29203" r="64219"/>
          <a:stretch>
            <a:fillRect/>
          </a:stretch>
        </p:blipFill>
        <p:spPr>
          <a:xfrm>
            <a:off x="0" y="2059156"/>
            <a:ext cx="4362450" cy="4798844"/>
          </a:xfrm>
          <a:prstGeom prst="rect">
            <a:avLst/>
          </a:prstGeom>
        </p:spPr>
      </p:pic>
      <p:sp>
        <p:nvSpPr>
          <p:cNvPr id="13" name="文本框 12"/>
          <p:cNvSpPr txBox="1"/>
          <p:nvPr/>
        </p:nvSpPr>
        <p:spPr>
          <a:xfrm>
            <a:off x="4927852" y="4286204"/>
            <a:ext cx="5324474" cy="646331"/>
          </a:xfrm>
          <a:prstGeom prst="rect">
            <a:avLst/>
          </a:prstGeom>
          <a:noFill/>
        </p:spPr>
        <p:txBody>
          <a:bodyPr wrap="square" rtlCol="0">
            <a:spAutoFit/>
          </a:bodyPr>
          <a:lstStyle/>
          <a:p>
            <a:pPr algn="dist"/>
            <a:r>
              <a:rPr lang="zh-CN" altLang="en-US" sz="3600" dirty="0">
                <a:latin typeface="方正大标宋简体" panose="02010601030101010101" pitchFamily="2" charset="-122"/>
                <a:ea typeface="方正大标宋简体" panose="02010601030101010101" pitchFamily="2" charset="-122"/>
              </a:rPr>
              <a:t>热烈庆祝建军</a:t>
            </a:r>
            <a:r>
              <a:rPr lang="en-US" altLang="zh-CN" sz="3600" dirty="0" smtClean="0">
                <a:latin typeface="方正大标宋简体" panose="02010601030101010101" pitchFamily="2" charset="-122"/>
                <a:ea typeface="方正大标宋简体" panose="02010601030101010101" pitchFamily="2" charset="-122"/>
              </a:rPr>
              <a:t>91</a:t>
            </a:r>
            <a:r>
              <a:rPr lang="zh-CN" altLang="en-US" sz="3600" dirty="0" smtClean="0">
                <a:latin typeface="方正大标宋简体" panose="02010601030101010101" pitchFamily="2" charset="-122"/>
                <a:ea typeface="方正大标宋简体" panose="02010601030101010101" pitchFamily="2" charset="-122"/>
              </a:rPr>
              <a:t>周年</a:t>
            </a:r>
            <a:endParaRPr lang="zh-CN" altLang="en-US" sz="3600" dirty="0">
              <a:latin typeface="方正大标宋简体" panose="02010601030101010101" pitchFamily="2" charset="-122"/>
              <a:ea typeface="方正大标宋简体" panose="02010601030101010101" pitchFamily="2" charset="-122"/>
            </a:endParaRPr>
          </a:p>
        </p:txBody>
      </p:sp>
      <p:sp>
        <p:nvSpPr>
          <p:cNvPr id="14" name="矩形 13"/>
          <p:cNvSpPr/>
          <p:nvPr/>
        </p:nvSpPr>
        <p:spPr>
          <a:xfrm>
            <a:off x="4080548" y="1937009"/>
            <a:ext cx="1409360" cy="1569660"/>
          </a:xfrm>
          <a:prstGeom prst="rect">
            <a:avLst/>
          </a:prstGeom>
        </p:spPr>
        <p:txBody>
          <a:bodyPr wrap="none">
            <a:spAutoFit/>
          </a:bodyPr>
          <a:lstStyle/>
          <a:p>
            <a:r>
              <a:rPr lang="zh-CN" altLang="en-US" sz="9600" kern="500" spc="-50" dirty="0">
                <a:gradFill>
                  <a:gsLst>
                    <a:gs pos="3000">
                      <a:schemeClr val="tx1"/>
                    </a:gs>
                    <a:gs pos="51000">
                      <a:srgbClr val="C00000"/>
                    </a:gs>
                    <a:gs pos="71000">
                      <a:srgbClr val="C00000"/>
                    </a:gs>
                    <a:gs pos="100000">
                      <a:schemeClr val="tx1"/>
                    </a:gs>
                  </a:gsLst>
                  <a:lin ang="5400000" scaled="0"/>
                </a:gradFill>
                <a:latin typeface="华文行楷" panose="02010800040101010101" pitchFamily="2" charset="-122"/>
                <a:ea typeface="华文行楷" panose="02010800040101010101" pitchFamily="2" charset="-122"/>
              </a:rPr>
              <a:t>铁</a:t>
            </a:r>
          </a:p>
        </p:txBody>
      </p:sp>
      <p:sp>
        <p:nvSpPr>
          <p:cNvPr id="15" name="矩形 14"/>
          <p:cNvSpPr/>
          <p:nvPr/>
        </p:nvSpPr>
        <p:spPr>
          <a:xfrm>
            <a:off x="5130626" y="1471759"/>
            <a:ext cx="1409360" cy="1569660"/>
          </a:xfrm>
          <a:prstGeom prst="rect">
            <a:avLst/>
          </a:prstGeom>
        </p:spPr>
        <p:txBody>
          <a:bodyPr wrap="none">
            <a:spAutoFit/>
          </a:bodyPr>
          <a:lstStyle/>
          <a:p>
            <a:r>
              <a:rPr lang="zh-CN" altLang="en-US" sz="9600" kern="500" spc="-50" dirty="0">
                <a:gradFill>
                  <a:gsLst>
                    <a:gs pos="3000">
                      <a:schemeClr val="tx1"/>
                    </a:gs>
                    <a:gs pos="51000">
                      <a:srgbClr val="C00000"/>
                    </a:gs>
                    <a:gs pos="71000">
                      <a:srgbClr val="C00000"/>
                    </a:gs>
                    <a:gs pos="100000">
                      <a:schemeClr val="tx1"/>
                    </a:gs>
                  </a:gsLst>
                  <a:lin ang="5400000" scaled="0"/>
                </a:gradFill>
                <a:latin typeface="华文行楷" panose="02010800040101010101" pitchFamily="2" charset="-122"/>
                <a:ea typeface="华文行楷" panose="02010800040101010101" pitchFamily="2" charset="-122"/>
              </a:rPr>
              <a:t>血</a:t>
            </a:r>
          </a:p>
        </p:txBody>
      </p:sp>
      <p:sp>
        <p:nvSpPr>
          <p:cNvPr id="16" name="矩形 15"/>
          <p:cNvSpPr/>
          <p:nvPr/>
        </p:nvSpPr>
        <p:spPr>
          <a:xfrm>
            <a:off x="5986617" y="2116808"/>
            <a:ext cx="1409360" cy="1569660"/>
          </a:xfrm>
          <a:prstGeom prst="rect">
            <a:avLst/>
          </a:prstGeom>
        </p:spPr>
        <p:txBody>
          <a:bodyPr wrap="none">
            <a:spAutoFit/>
          </a:bodyPr>
          <a:lstStyle/>
          <a:p>
            <a:r>
              <a:rPr lang="zh-CN" altLang="en-US" sz="9600" kern="500" spc="-50" dirty="0">
                <a:gradFill>
                  <a:gsLst>
                    <a:gs pos="3000">
                      <a:schemeClr val="tx1"/>
                    </a:gs>
                    <a:gs pos="51000">
                      <a:srgbClr val="C00000"/>
                    </a:gs>
                    <a:gs pos="71000">
                      <a:srgbClr val="C00000"/>
                    </a:gs>
                    <a:gs pos="100000">
                      <a:schemeClr val="tx1"/>
                    </a:gs>
                  </a:gsLst>
                  <a:lin ang="5400000" scaled="0"/>
                </a:gradFill>
                <a:latin typeface="华文行楷" panose="02010800040101010101" pitchFamily="2" charset="-122"/>
                <a:ea typeface="华文行楷" panose="02010800040101010101" pitchFamily="2" charset="-122"/>
              </a:rPr>
              <a:t>丹</a:t>
            </a:r>
          </a:p>
        </p:txBody>
      </p:sp>
      <p:sp>
        <p:nvSpPr>
          <p:cNvPr id="17" name="矩形 16"/>
          <p:cNvSpPr/>
          <p:nvPr/>
        </p:nvSpPr>
        <p:spPr>
          <a:xfrm>
            <a:off x="7055590" y="1653539"/>
            <a:ext cx="1395730" cy="1568450"/>
          </a:xfrm>
          <a:prstGeom prst="rect">
            <a:avLst/>
          </a:prstGeom>
        </p:spPr>
        <p:txBody>
          <a:bodyPr wrap="none">
            <a:spAutoFit/>
          </a:bodyPr>
          <a:lstStyle/>
          <a:p>
            <a:r>
              <a:rPr lang="zh-CN" altLang="en-US" sz="9600" kern="500" spc="-50" dirty="0">
                <a:gradFill>
                  <a:gsLst>
                    <a:gs pos="3000">
                      <a:schemeClr val="tx1"/>
                    </a:gs>
                    <a:gs pos="51000">
                      <a:srgbClr val="C00000"/>
                    </a:gs>
                    <a:gs pos="71000">
                      <a:srgbClr val="C00000"/>
                    </a:gs>
                    <a:gs pos="100000">
                      <a:schemeClr val="tx1"/>
                    </a:gs>
                  </a:gsLst>
                  <a:lin ang="5400000" scaled="0"/>
                </a:gradFill>
                <a:latin typeface="华文行楷" panose="02010800040101010101" pitchFamily="2" charset="-122"/>
                <a:ea typeface="华文行楷" panose="02010800040101010101" pitchFamily="2" charset="-122"/>
              </a:rPr>
              <a:t>心</a:t>
            </a:r>
          </a:p>
        </p:txBody>
      </p:sp>
      <p:grpSp>
        <p:nvGrpSpPr>
          <p:cNvPr id="21" name="组合 20"/>
          <p:cNvGrpSpPr/>
          <p:nvPr/>
        </p:nvGrpSpPr>
        <p:grpSpPr>
          <a:xfrm>
            <a:off x="7964181" y="575532"/>
            <a:ext cx="3224481" cy="4027012"/>
            <a:chOff x="8220235" y="0"/>
            <a:chExt cx="3224481" cy="4027012"/>
          </a:xfrm>
        </p:grpSpPr>
        <p:sp>
          <p:nvSpPr>
            <p:cNvPr id="18" name="矩形 17"/>
            <p:cNvSpPr/>
            <p:nvPr/>
          </p:nvSpPr>
          <p:spPr>
            <a:xfrm>
              <a:off x="8220235" y="1842838"/>
              <a:ext cx="1331948" cy="1569660"/>
            </a:xfrm>
            <a:prstGeom prst="rect">
              <a:avLst/>
            </a:prstGeom>
          </p:spPr>
          <p:txBody>
            <a:bodyPr wrap="square">
              <a:spAutoFit/>
            </a:bodyPr>
            <a:lstStyle/>
            <a:p>
              <a:r>
                <a:rPr lang="zh-CN" altLang="en-US" sz="9600" kern="500" spc="-50" dirty="0">
                  <a:gradFill>
                    <a:gsLst>
                      <a:gs pos="3000">
                        <a:schemeClr val="tx1"/>
                      </a:gs>
                      <a:gs pos="51000">
                        <a:srgbClr val="C00000"/>
                      </a:gs>
                      <a:gs pos="71000">
                        <a:srgbClr val="C00000"/>
                      </a:gs>
                      <a:gs pos="100000">
                        <a:schemeClr val="tx1"/>
                      </a:gs>
                    </a:gsLst>
                    <a:lin ang="5400000" scaled="0"/>
                  </a:gradFill>
                  <a:latin typeface="华文行楷" panose="02010800040101010101" pitchFamily="2" charset="-122"/>
                  <a:ea typeface="华文行楷" panose="02010800040101010101" pitchFamily="2" charset="-122"/>
                </a:rPr>
                <a:t>映</a:t>
              </a:r>
            </a:p>
          </p:txBody>
        </p:sp>
        <p:grpSp>
          <p:nvGrpSpPr>
            <p:cNvPr id="20" name="组合 19"/>
            <p:cNvGrpSpPr/>
            <p:nvPr/>
          </p:nvGrpSpPr>
          <p:grpSpPr>
            <a:xfrm>
              <a:off x="8559033" y="0"/>
              <a:ext cx="2885683" cy="4027012"/>
              <a:chOff x="8329040" y="-589800"/>
              <a:chExt cx="2885683" cy="4027012"/>
            </a:xfrm>
          </p:grpSpPr>
          <p:sp>
            <p:nvSpPr>
              <p:cNvPr id="12" name="文本框 11"/>
              <p:cNvSpPr txBox="1"/>
              <p:nvPr/>
            </p:nvSpPr>
            <p:spPr>
              <a:xfrm>
                <a:off x="9738348" y="790334"/>
                <a:ext cx="1476375" cy="2646878"/>
              </a:xfrm>
              <a:prstGeom prst="rect">
                <a:avLst/>
              </a:prstGeom>
              <a:noFill/>
            </p:spPr>
            <p:txBody>
              <a:bodyPr wrap="square" rtlCol="0">
                <a:spAutoFit/>
              </a:bodyPr>
              <a:lstStyle/>
              <a:p>
                <a:pPr algn="ctr"/>
                <a:r>
                  <a:rPr lang="zh-CN" altLang="en-US" sz="16600" kern="500" spc="-50" dirty="0">
                    <a:gradFill>
                      <a:gsLst>
                        <a:gs pos="3000">
                          <a:schemeClr val="tx1"/>
                        </a:gs>
                        <a:gs pos="51000">
                          <a:srgbClr val="C00000"/>
                        </a:gs>
                        <a:gs pos="71000">
                          <a:srgbClr val="C00000"/>
                        </a:gs>
                        <a:gs pos="100000">
                          <a:schemeClr val="tx1"/>
                        </a:gs>
                      </a:gsLst>
                      <a:lin ang="5400000" scaled="0"/>
                    </a:gradFill>
                    <a:latin typeface="华文行楷" panose="02010800040101010101" pitchFamily="2" charset="-122"/>
                    <a:ea typeface="华文行楷" panose="02010800040101010101" pitchFamily="2" charset="-122"/>
                  </a:rPr>
                  <a:t>魂</a:t>
                </a:r>
              </a:p>
            </p:txBody>
          </p:sp>
          <p:sp>
            <p:nvSpPr>
              <p:cNvPr id="19" name="矩形 18"/>
              <p:cNvSpPr/>
              <p:nvPr/>
            </p:nvSpPr>
            <p:spPr>
              <a:xfrm>
                <a:off x="8329040" y="-589800"/>
                <a:ext cx="2307042" cy="2646878"/>
              </a:xfrm>
              <a:prstGeom prst="rect">
                <a:avLst/>
              </a:prstGeom>
            </p:spPr>
            <p:txBody>
              <a:bodyPr wrap="none">
                <a:spAutoFit/>
              </a:bodyPr>
              <a:lstStyle/>
              <a:p>
                <a:r>
                  <a:rPr lang="zh-CN" altLang="en-US" sz="16600" kern="500" spc="-50" dirty="0">
                    <a:gradFill>
                      <a:gsLst>
                        <a:gs pos="3000">
                          <a:schemeClr val="tx1"/>
                        </a:gs>
                        <a:gs pos="51000">
                          <a:srgbClr val="C00000"/>
                        </a:gs>
                        <a:gs pos="71000">
                          <a:srgbClr val="C00000"/>
                        </a:gs>
                        <a:gs pos="100000">
                          <a:schemeClr val="tx1"/>
                        </a:gs>
                      </a:gsLst>
                      <a:lin ang="5400000" scaled="0"/>
                    </a:gradFill>
                    <a:latin typeface="华文行楷" panose="02010800040101010101" pitchFamily="2" charset="-122"/>
                    <a:ea typeface="华文行楷" panose="02010800040101010101" pitchFamily="2" charset="-122"/>
                  </a:rPr>
                  <a:t>军</a:t>
                </a:r>
              </a:p>
            </p:txBody>
          </p:sp>
        </p:grpSp>
      </p:grpSp>
      <p:pic>
        <p:nvPicPr>
          <p:cNvPr id="2" name="中国人民解放军军乐团 - 民族团结尽歌舞">
            <a:hlinkClick r:id="" action="ppaction://media"/>
            <a:extLst>
              <a:ext uri="{FF2B5EF4-FFF2-40B4-BE49-F238E27FC236}">
                <a16:creationId xmlns:a16="http://schemas.microsoft.com/office/drawing/2014/main" xmlns="" id="{1F1BBD51-42DA-412A-9343-38EC07F10C37}"/>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13112712" y="-853218"/>
            <a:ext cx="609600" cy="609600"/>
          </a:xfrm>
          <a:prstGeom prst="rect">
            <a:avLst/>
          </a:prstGeom>
        </p:spPr>
      </p:pic>
      <p:sp>
        <p:nvSpPr>
          <p:cNvPr id="3" name="矩形 2">
            <a:extLst>
              <a:ext uri="{FF2B5EF4-FFF2-40B4-BE49-F238E27FC236}">
                <a16:creationId xmlns:a16="http://schemas.microsoft.com/office/drawing/2014/main" xmlns="" id="{3B72C9C0-4303-4F5B-89D7-21AD5F6F211F}"/>
              </a:ext>
            </a:extLst>
          </p:cNvPr>
          <p:cNvSpPr/>
          <p:nvPr/>
        </p:nvSpPr>
        <p:spPr>
          <a:xfrm>
            <a:off x="5454390" y="5159974"/>
            <a:ext cx="4916731" cy="369332"/>
          </a:xfrm>
          <a:prstGeom prst="rect">
            <a:avLst/>
          </a:prstGeom>
        </p:spPr>
        <p:txBody>
          <a:bodyPr wrap="none">
            <a:spAutoFit/>
          </a:bodyPr>
          <a:lstStyle/>
          <a:p>
            <a:r>
              <a:rPr lang="zh-CN" altLang="en-US" dirty="0"/>
              <a:t>汇报人</a:t>
            </a:r>
            <a:r>
              <a:rPr lang="zh-CN" altLang="en-US" dirty="0" smtClean="0"/>
              <a:t>：豌豆素材       </a:t>
            </a:r>
            <a:r>
              <a:rPr lang="zh-CN" altLang="en-US" dirty="0"/>
              <a:t>汇报时间：xx年xx月</a:t>
            </a:r>
          </a:p>
        </p:txBody>
      </p:sp>
    </p:spTree>
  </p:cSld>
  <p:clrMapOvr>
    <a:masterClrMapping/>
  </p:clrMapOvr>
  <mc:AlternateContent xmlns:mc="http://schemas.openxmlformats.org/markup-compatibility/2006" xmlns:p14="http://schemas.microsoft.com/office/powerpoint/2010/main">
    <mc:Choice Requires="p14">
      <p:transition spd="slow" p14:dur="1400" advClick="0" advTm="4000">
        <p14:doors dir="vert"/>
      </p:transition>
    </mc:Choice>
    <mc:Fallback xmlns="">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par>
                          <p:cTn id="7" fill="hold">
                            <p:stCondLst>
                              <p:cond delay="0"/>
                            </p:stCondLst>
                            <p:childTnLst>
                              <p:par>
                                <p:cTn id="8" presetID="10" presetClass="entr" presetSubtype="0" fill="hold" nodeType="after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500"/>
                                        <p:tgtEl>
                                          <p:spTgt spid="11"/>
                                        </p:tgtEl>
                                      </p:cBhvr>
                                    </p:animEffect>
                                  </p:childTnLst>
                                </p:cTn>
                              </p:par>
                            </p:childTnLst>
                          </p:cTn>
                        </p:par>
                        <p:par>
                          <p:cTn id="11" fill="hold">
                            <p:stCondLst>
                              <p:cond delay="500"/>
                            </p:stCondLst>
                            <p:childTnLst>
                              <p:par>
                                <p:cTn id="12" presetID="41" presetClass="entr" presetSubtype="0" fill="hold" grpId="0" nodeType="afterEffect">
                                  <p:stCondLst>
                                    <p:cond delay="0"/>
                                  </p:stCondLst>
                                  <p:iterate type="lt">
                                    <p:tmPct val="10000"/>
                                  </p:iterate>
                                  <p:childTnLst>
                                    <p:set>
                                      <p:cBhvr>
                                        <p:cTn id="13" dur="1" fill="hold">
                                          <p:stCondLst>
                                            <p:cond delay="0"/>
                                          </p:stCondLst>
                                        </p:cTn>
                                        <p:tgtEl>
                                          <p:spTgt spid="14"/>
                                        </p:tgtEl>
                                        <p:attrNameLst>
                                          <p:attrName>style.visibility</p:attrName>
                                        </p:attrNameLst>
                                      </p:cBhvr>
                                      <p:to>
                                        <p:strVal val="visible"/>
                                      </p:to>
                                    </p:set>
                                    <p:anim calcmode="lin" valueType="num">
                                      <p:cBhvr>
                                        <p:cTn id="14" dur="10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15" dur="1000" fill="hold"/>
                                        <p:tgtEl>
                                          <p:spTgt spid="14"/>
                                        </p:tgtEl>
                                        <p:attrNameLst>
                                          <p:attrName>ppt_y</p:attrName>
                                        </p:attrNameLst>
                                      </p:cBhvr>
                                      <p:tavLst>
                                        <p:tav tm="0">
                                          <p:val>
                                            <p:strVal val="#ppt_y"/>
                                          </p:val>
                                        </p:tav>
                                        <p:tav tm="100000">
                                          <p:val>
                                            <p:strVal val="#ppt_y"/>
                                          </p:val>
                                        </p:tav>
                                      </p:tavLst>
                                    </p:anim>
                                    <p:anim calcmode="lin" valueType="num">
                                      <p:cBhvr>
                                        <p:cTn id="16" dur="10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17" dur="10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18" dur="1000" tmFilter="0,0; .5, 1; 1, 1"/>
                                        <p:tgtEl>
                                          <p:spTgt spid="14"/>
                                        </p:tgtEl>
                                      </p:cBhvr>
                                    </p:animEffect>
                                  </p:childTnLst>
                                </p:cTn>
                              </p:par>
                              <p:par>
                                <p:cTn id="19" presetID="41" presetClass="entr" presetSubtype="0" fill="hold" grpId="0" nodeType="withEffect">
                                  <p:stCondLst>
                                    <p:cond delay="0"/>
                                  </p:stCondLst>
                                  <p:iterate type="lt">
                                    <p:tmPct val="10000"/>
                                  </p:iterate>
                                  <p:childTnLst>
                                    <p:set>
                                      <p:cBhvr>
                                        <p:cTn id="20" dur="1" fill="hold">
                                          <p:stCondLst>
                                            <p:cond delay="0"/>
                                          </p:stCondLst>
                                        </p:cTn>
                                        <p:tgtEl>
                                          <p:spTgt spid="15"/>
                                        </p:tgtEl>
                                        <p:attrNameLst>
                                          <p:attrName>style.visibility</p:attrName>
                                        </p:attrNameLst>
                                      </p:cBhvr>
                                      <p:to>
                                        <p:strVal val="visible"/>
                                      </p:to>
                                    </p:set>
                                    <p:anim calcmode="lin" valueType="num">
                                      <p:cBhvr>
                                        <p:cTn id="21" dur="10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22" dur="1000" fill="hold"/>
                                        <p:tgtEl>
                                          <p:spTgt spid="15"/>
                                        </p:tgtEl>
                                        <p:attrNameLst>
                                          <p:attrName>ppt_y</p:attrName>
                                        </p:attrNameLst>
                                      </p:cBhvr>
                                      <p:tavLst>
                                        <p:tav tm="0">
                                          <p:val>
                                            <p:strVal val="#ppt_y"/>
                                          </p:val>
                                        </p:tav>
                                        <p:tav tm="100000">
                                          <p:val>
                                            <p:strVal val="#ppt_y"/>
                                          </p:val>
                                        </p:tav>
                                      </p:tavLst>
                                    </p:anim>
                                    <p:anim calcmode="lin" valueType="num">
                                      <p:cBhvr>
                                        <p:cTn id="23" dur="10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24" dur="100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25" dur="1000" tmFilter="0,0; .5, 1; 1, 1"/>
                                        <p:tgtEl>
                                          <p:spTgt spid="15"/>
                                        </p:tgtEl>
                                      </p:cBhvr>
                                    </p:animEffect>
                                  </p:childTnLst>
                                </p:cTn>
                              </p:par>
                              <p:par>
                                <p:cTn id="26" presetID="41" presetClass="entr" presetSubtype="0" fill="hold" grpId="0" nodeType="withEffect">
                                  <p:stCondLst>
                                    <p:cond delay="0"/>
                                  </p:stCondLst>
                                  <p:iterate type="lt">
                                    <p:tmPct val="10000"/>
                                  </p:iterate>
                                  <p:childTnLst>
                                    <p:set>
                                      <p:cBhvr>
                                        <p:cTn id="27" dur="1" fill="hold">
                                          <p:stCondLst>
                                            <p:cond delay="0"/>
                                          </p:stCondLst>
                                        </p:cTn>
                                        <p:tgtEl>
                                          <p:spTgt spid="16"/>
                                        </p:tgtEl>
                                        <p:attrNameLst>
                                          <p:attrName>style.visibility</p:attrName>
                                        </p:attrNameLst>
                                      </p:cBhvr>
                                      <p:to>
                                        <p:strVal val="visible"/>
                                      </p:to>
                                    </p:set>
                                    <p:anim calcmode="lin" valueType="num">
                                      <p:cBhvr>
                                        <p:cTn id="28" dur="10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29" dur="1000" fill="hold"/>
                                        <p:tgtEl>
                                          <p:spTgt spid="16"/>
                                        </p:tgtEl>
                                        <p:attrNameLst>
                                          <p:attrName>ppt_y</p:attrName>
                                        </p:attrNameLst>
                                      </p:cBhvr>
                                      <p:tavLst>
                                        <p:tav tm="0">
                                          <p:val>
                                            <p:strVal val="#ppt_y"/>
                                          </p:val>
                                        </p:tav>
                                        <p:tav tm="100000">
                                          <p:val>
                                            <p:strVal val="#ppt_y"/>
                                          </p:val>
                                        </p:tav>
                                      </p:tavLst>
                                    </p:anim>
                                    <p:anim calcmode="lin" valueType="num">
                                      <p:cBhvr>
                                        <p:cTn id="30" dur="10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31" dur="10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32" dur="1000" tmFilter="0,0; .5, 1; 1, 1"/>
                                        <p:tgtEl>
                                          <p:spTgt spid="16"/>
                                        </p:tgtEl>
                                      </p:cBhvr>
                                    </p:animEffect>
                                  </p:childTnLst>
                                </p:cTn>
                              </p:par>
                              <p:par>
                                <p:cTn id="33" presetID="41" presetClass="entr" presetSubtype="0" fill="hold" grpId="0" nodeType="withEffect">
                                  <p:stCondLst>
                                    <p:cond delay="0"/>
                                  </p:stCondLst>
                                  <p:iterate type="lt">
                                    <p:tmPct val="10000"/>
                                  </p:iterate>
                                  <p:childTnLst>
                                    <p:set>
                                      <p:cBhvr>
                                        <p:cTn id="34" dur="1" fill="hold">
                                          <p:stCondLst>
                                            <p:cond delay="0"/>
                                          </p:stCondLst>
                                        </p:cTn>
                                        <p:tgtEl>
                                          <p:spTgt spid="17"/>
                                        </p:tgtEl>
                                        <p:attrNameLst>
                                          <p:attrName>style.visibility</p:attrName>
                                        </p:attrNameLst>
                                      </p:cBhvr>
                                      <p:to>
                                        <p:strVal val="visible"/>
                                      </p:to>
                                    </p:set>
                                    <p:anim calcmode="lin" valueType="num">
                                      <p:cBhvr>
                                        <p:cTn id="35" dur="10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36" dur="1000" fill="hold"/>
                                        <p:tgtEl>
                                          <p:spTgt spid="17"/>
                                        </p:tgtEl>
                                        <p:attrNameLst>
                                          <p:attrName>ppt_y</p:attrName>
                                        </p:attrNameLst>
                                      </p:cBhvr>
                                      <p:tavLst>
                                        <p:tav tm="0">
                                          <p:val>
                                            <p:strVal val="#ppt_y"/>
                                          </p:val>
                                        </p:tav>
                                        <p:tav tm="100000">
                                          <p:val>
                                            <p:strVal val="#ppt_y"/>
                                          </p:val>
                                        </p:tav>
                                      </p:tavLst>
                                    </p:anim>
                                    <p:anim calcmode="lin" valueType="num">
                                      <p:cBhvr>
                                        <p:cTn id="37" dur="10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38" dur="10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39" dur="1000" tmFilter="0,0; .5, 1; 1, 1"/>
                                        <p:tgtEl>
                                          <p:spTgt spid="17"/>
                                        </p:tgtEl>
                                      </p:cBhvr>
                                    </p:animEffect>
                                  </p:childTnLst>
                                </p:cTn>
                              </p:par>
                            </p:childTnLst>
                          </p:cTn>
                        </p:par>
                        <p:par>
                          <p:cTn id="40" fill="hold">
                            <p:stCondLst>
                              <p:cond delay="1500"/>
                            </p:stCondLst>
                            <p:childTnLst>
                              <p:par>
                                <p:cTn id="41" presetID="42" presetClass="entr" presetSubtype="0" fill="hold" nodeType="afterEffect">
                                  <p:stCondLst>
                                    <p:cond delay="0"/>
                                  </p:stCondLst>
                                  <p:childTnLst>
                                    <p:set>
                                      <p:cBhvr>
                                        <p:cTn id="42" dur="1" fill="hold">
                                          <p:stCondLst>
                                            <p:cond delay="0"/>
                                          </p:stCondLst>
                                        </p:cTn>
                                        <p:tgtEl>
                                          <p:spTgt spid="9"/>
                                        </p:tgtEl>
                                        <p:attrNameLst>
                                          <p:attrName>style.visibility</p:attrName>
                                        </p:attrNameLst>
                                      </p:cBhvr>
                                      <p:to>
                                        <p:strVal val="visible"/>
                                      </p:to>
                                    </p:set>
                                    <p:animEffect transition="in" filter="fade">
                                      <p:cBhvr>
                                        <p:cTn id="43" dur="1000"/>
                                        <p:tgtEl>
                                          <p:spTgt spid="9"/>
                                        </p:tgtEl>
                                      </p:cBhvr>
                                    </p:animEffect>
                                    <p:anim calcmode="lin" valueType="num">
                                      <p:cBhvr>
                                        <p:cTn id="44" dur="1000" fill="hold"/>
                                        <p:tgtEl>
                                          <p:spTgt spid="9"/>
                                        </p:tgtEl>
                                        <p:attrNameLst>
                                          <p:attrName>ppt_x</p:attrName>
                                        </p:attrNameLst>
                                      </p:cBhvr>
                                      <p:tavLst>
                                        <p:tav tm="0">
                                          <p:val>
                                            <p:strVal val="#ppt_x"/>
                                          </p:val>
                                        </p:tav>
                                        <p:tav tm="100000">
                                          <p:val>
                                            <p:strVal val="#ppt_x"/>
                                          </p:val>
                                        </p:tav>
                                      </p:tavLst>
                                    </p:anim>
                                    <p:anim calcmode="lin" valueType="num">
                                      <p:cBhvr>
                                        <p:cTn id="45" dur="1000" fill="hold"/>
                                        <p:tgtEl>
                                          <p:spTgt spid="9"/>
                                        </p:tgtEl>
                                        <p:attrNameLst>
                                          <p:attrName>ppt_y</p:attrName>
                                        </p:attrNameLst>
                                      </p:cBhvr>
                                      <p:tavLst>
                                        <p:tav tm="0">
                                          <p:val>
                                            <p:strVal val="#ppt_y+.1"/>
                                          </p:val>
                                        </p:tav>
                                        <p:tav tm="100000">
                                          <p:val>
                                            <p:strVal val="#ppt_y"/>
                                          </p:val>
                                        </p:tav>
                                      </p:tavLst>
                                    </p:anim>
                                  </p:childTnLst>
                                </p:cTn>
                              </p:par>
                              <p:par>
                                <p:cTn id="46" presetID="42" presetClass="entr" presetSubtype="0" fill="hold" nodeType="withEffect">
                                  <p:stCondLst>
                                    <p:cond delay="0"/>
                                  </p:stCondLst>
                                  <p:childTnLst>
                                    <p:set>
                                      <p:cBhvr>
                                        <p:cTn id="47" dur="1" fill="hold">
                                          <p:stCondLst>
                                            <p:cond delay="0"/>
                                          </p:stCondLst>
                                        </p:cTn>
                                        <p:tgtEl>
                                          <p:spTgt spid="21"/>
                                        </p:tgtEl>
                                        <p:attrNameLst>
                                          <p:attrName>style.visibility</p:attrName>
                                        </p:attrNameLst>
                                      </p:cBhvr>
                                      <p:to>
                                        <p:strVal val="visible"/>
                                      </p:to>
                                    </p:set>
                                    <p:animEffect transition="in" filter="fade">
                                      <p:cBhvr>
                                        <p:cTn id="48" dur="1000"/>
                                        <p:tgtEl>
                                          <p:spTgt spid="21"/>
                                        </p:tgtEl>
                                      </p:cBhvr>
                                    </p:animEffect>
                                    <p:anim calcmode="lin" valueType="num">
                                      <p:cBhvr>
                                        <p:cTn id="49" dur="1000" fill="hold"/>
                                        <p:tgtEl>
                                          <p:spTgt spid="21"/>
                                        </p:tgtEl>
                                        <p:attrNameLst>
                                          <p:attrName>ppt_x</p:attrName>
                                        </p:attrNameLst>
                                      </p:cBhvr>
                                      <p:tavLst>
                                        <p:tav tm="0">
                                          <p:val>
                                            <p:strVal val="#ppt_x"/>
                                          </p:val>
                                        </p:tav>
                                        <p:tav tm="100000">
                                          <p:val>
                                            <p:strVal val="#ppt_x"/>
                                          </p:val>
                                        </p:tav>
                                      </p:tavLst>
                                    </p:anim>
                                    <p:anim calcmode="lin" valueType="num">
                                      <p:cBhvr>
                                        <p:cTn id="50" dur="1000" fill="hold"/>
                                        <p:tgtEl>
                                          <p:spTgt spid="21"/>
                                        </p:tgtEl>
                                        <p:attrNameLst>
                                          <p:attrName>ppt_y</p:attrName>
                                        </p:attrNameLst>
                                      </p:cBhvr>
                                      <p:tavLst>
                                        <p:tav tm="0">
                                          <p:val>
                                            <p:strVal val="#ppt_y+.1"/>
                                          </p:val>
                                        </p:tav>
                                        <p:tav tm="100000">
                                          <p:val>
                                            <p:strVal val="#ppt_y"/>
                                          </p:val>
                                        </p:tav>
                                      </p:tavLst>
                                    </p:anim>
                                  </p:childTnLst>
                                </p:cTn>
                              </p:par>
                            </p:childTnLst>
                          </p:cTn>
                        </p:par>
                        <p:par>
                          <p:cTn id="51" fill="hold">
                            <p:stCondLst>
                              <p:cond delay="2500"/>
                            </p:stCondLst>
                            <p:childTnLst>
                              <p:par>
                                <p:cTn id="52" presetID="52" presetClass="entr" presetSubtype="0" fill="hold" grpId="0" nodeType="afterEffect">
                                  <p:stCondLst>
                                    <p:cond delay="0"/>
                                  </p:stCondLst>
                                  <p:childTnLst>
                                    <p:set>
                                      <p:cBhvr>
                                        <p:cTn id="53" dur="1" fill="hold">
                                          <p:stCondLst>
                                            <p:cond delay="0"/>
                                          </p:stCondLst>
                                        </p:cTn>
                                        <p:tgtEl>
                                          <p:spTgt spid="13"/>
                                        </p:tgtEl>
                                        <p:attrNameLst>
                                          <p:attrName>style.visibility</p:attrName>
                                        </p:attrNameLst>
                                      </p:cBhvr>
                                      <p:to>
                                        <p:strVal val="visible"/>
                                      </p:to>
                                    </p:set>
                                    <p:animScale>
                                      <p:cBhvr>
                                        <p:cTn id="54" dur="1000" decel="50000" fill="hold">
                                          <p:stCondLst>
                                            <p:cond delay="0"/>
                                          </p:stCondLst>
                                        </p:cTn>
                                        <p:tgtEl>
                                          <p:spTgt spid="1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5" dur="1000" decel="50000" fill="hold">
                                          <p:stCondLst>
                                            <p:cond delay="0"/>
                                          </p:stCondLst>
                                        </p:cTn>
                                        <p:tgtEl>
                                          <p:spTgt spid="13"/>
                                        </p:tgtEl>
                                        <p:attrNameLst>
                                          <p:attrName>ppt_x</p:attrName>
                                          <p:attrName>ppt_y</p:attrName>
                                        </p:attrNameLst>
                                      </p:cBhvr>
                                    </p:animMotion>
                                    <p:animEffect transition="in" filter="fade">
                                      <p:cBhvr>
                                        <p:cTn id="56"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57" repeatCount="indefinite" fill="hold" display="0">
                  <p:stCondLst>
                    <p:cond delay="indefinite"/>
                  </p:stCondLst>
                  <p:endCondLst>
                    <p:cond evt="onStopAudio" delay="0">
                      <p:tgtEl>
                        <p:sldTgt/>
                      </p:tgtEl>
                    </p:cond>
                  </p:endCondLst>
                </p:cTn>
                <p:tgtEl>
                  <p:spTgt spid="2"/>
                </p:tgtEl>
              </p:cMediaNode>
            </p:audio>
          </p:childTnLst>
        </p:cTn>
      </p:par>
    </p:tnLst>
    <p:bldLst>
      <p:bldP spid="13" grpId="0"/>
      <p:bldP spid="14" grpId="0"/>
      <p:bldP spid="15" grpId="0"/>
      <p:bldP spid="16" grpId="0"/>
      <p:bldP spid="1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9">
            <a:extLst>
              <a:ext uri="{FF2B5EF4-FFF2-40B4-BE49-F238E27FC236}">
                <a16:creationId xmlns:a16="http://schemas.microsoft.com/office/drawing/2014/main" xmlns="" id="{35E040A8-9D40-4A07-AA85-797ADA4AF6C3}"/>
              </a:ext>
            </a:extLst>
          </p:cNvPr>
          <p:cNvSpPr/>
          <p:nvPr/>
        </p:nvSpPr>
        <p:spPr>
          <a:xfrm>
            <a:off x="1129965" y="257275"/>
            <a:ext cx="3638550" cy="581025"/>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5">
            <a:extLst>
              <a:ext uri="{FF2B5EF4-FFF2-40B4-BE49-F238E27FC236}">
                <a16:creationId xmlns:a16="http://schemas.microsoft.com/office/drawing/2014/main" xmlns="" id="{7671632D-38B6-4B9C-B1B3-8517C9C70E85}"/>
              </a:ext>
            </a:extLst>
          </p:cNvPr>
          <p:cNvSpPr txBox="1"/>
          <p:nvPr/>
        </p:nvSpPr>
        <p:spPr>
          <a:xfrm>
            <a:off x="1472865" y="374750"/>
            <a:ext cx="3244215" cy="460375"/>
          </a:xfrm>
          <a:prstGeom prst="rect">
            <a:avLst/>
          </a:prstGeom>
          <a:noFill/>
          <a:ln w="9525">
            <a:noFill/>
          </a:ln>
        </p:spPr>
        <p:txBody>
          <a:bodyPr wrap="square" anchor="t">
            <a:spAutoFit/>
          </a:bodyPr>
          <a:lstStyle/>
          <a:p>
            <a:pPr lvl="0" algn="l" eaLnBrk="0" hangingPunct="0"/>
            <a:r>
              <a:rPr lang="zh-CN" altLang="en-US" sz="2400">
                <a:solidFill>
                  <a:schemeClr val="bg1"/>
                </a:solidFill>
                <a:latin typeface="迷你简大标宋" panose="03000509000000000000" charset="-122"/>
                <a:ea typeface="迷你简大标宋" panose="03000509000000000000" charset="-122"/>
                <a:sym typeface="+mn-ea"/>
              </a:rPr>
              <a:t>建军节的诞生之地</a:t>
            </a:r>
          </a:p>
        </p:txBody>
      </p:sp>
      <p:pic>
        <p:nvPicPr>
          <p:cNvPr id="6" name="图片 5" descr="59f2f42bc0ea65cdeffebe4959021c9e">
            <a:extLst>
              <a:ext uri="{FF2B5EF4-FFF2-40B4-BE49-F238E27FC236}">
                <a16:creationId xmlns:a16="http://schemas.microsoft.com/office/drawing/2014/main" xmlns="" id="{60BA6965-5350-4C0D-95F2-ECAA3082A90E}"/>
              </a:ext>
            </a:extLst>
          </p:cNvPr>
          <p:cNvPicPr>
            <a:picLocks noChangeAspect="1"/>
          </p:cNvPicPr>
          <p:nvPr/>
        </p:nvPicPr>
        <p:blipFill>
          <a:blip r:embed="rId3"/>
          <a:stretch>
            <a:fillRect/>
          </a:stretch>
        </p:blipFill>
        <p:spPr>
          <a:xfrm>
            <a:off x="4466890" y="135990"/>
            <a:ext cx="685800" cy="702310"/>
          </a:xfrm>
          <a:prstGeom prst="rect">
            <a:avLst/>
          </a:prstGeom>
        </p:spPr>
      </p:pic>
      <p:sp>
        <p:nvSpPr>
          <p:cNvPr id="7" name="圆角矩形 17">
            <a:extLst>
              <a:ext uri="{FF2B5EF4-FFF2-40B4-BE49-F238E27FC236}">
                <a16:creationId xmlns:a16="http://schemas.microsoft.com/office/drawing/2014/main" xmlns="" id="{C3F1E612-667A-4730-8E73-E8C80C951589}"/>
              </a:ext>
            </a:extLst>
          </p:cNvPr>
          <p:cNvSpPr/>
          <p:nvPr/>
        </p:nvSpPr>
        <p:spPr>
          <a:xfrm>
            <a:off x="310815" y="257275"/>
            <a:ext cx="571500" cy="571500"/>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a:latin typeface="迷你简大标宋" panose="03000509000000000000" charset="-122"/>
                <a:ea typeface="迷你简大标宋" panose="03000509000000000000" charset="-122"/>
              </a:rPr>
              <a:t>2</a:t>
            </a:r>
          </a:p>
        </p:txBody>
      </p:sp>
      <p:pic>
        <p:nvPicPr>
          <p:cNvPr id="8" name="图片 7" descr="10421421262900047761">
            <a:extLst>
              <a:ext uri="{FF2B5EF4-FFF2-40B4-BE49-F238E27FC236}">
                <a16:creationId xmlns:a16="http://schemas.microsoft.com/office/drawing/2014/main" xmlns="" id="{BCB1926D-D5AD-4B3D-A0B8-1C6E419042A0}"/>
              </a:ext>
            </a:extLst>
          </p:cNvPr>
          <p:cNvPicPr>
            <a:picLocks noChangeAspect="1"/>
          </p:cNvPicPr>
          <p:nvPr/>
        </p:nvPicPr>
        <p:blipFill>
          <a:blip r:embed="rId4"/>
          <a:stretch>
            <a:fillRect/>
          </a:stretch>
        </p:blipFill>
        <p:spPr>
          <a:xfrm>
            <a:off x="882315" y="2265815"/>
            <a:ext cx="4587492" cy="2965450"/>
          </a:xfrm>
          <a:prstGeom prst="roundRect">
            <a:avLst>
              <a:gd name="adj" fmla="val 8594"/>
            </a:avLst>
          </a:prstGeom>
          <a:solidFill>
            <a:srgbClr val="FFFFFF">
              <a:shade val="85000"/>
            </a:srgbClr>
          </a:solidFill>
          <a:ln w="12700">
            <a:noFill/>
          </a:ln>
          <a:effectLst>
            <a:reflection blurRad="12700" stA="38000" endPos="28000" dist="5000" dir="5400000" sy="-100000" algn="bl" rotWithShape="0"/>
          </a:effectLst>
        </p:spPr>
      </p:pic>
      <p:sp>
        <p:nvSpPr>
          <p:cNvPr id="9" name="文本框 5">
            <a:extLst>
              <a:ext uri="{FF2B5EF4-FFF2-40B4-BE49-F238E27FC236}">
                <a16:creationId xmlns:a16="http://schemas.microsoft.com/office/drawing/2014/main" xmlns="" id="{10462C2B-0D46-4094-B9F2-095F4B804042}"/>
              </a:ext>
            </a:extLst>
          </p:cNvPr>
          <p:cNvSpPr txBox="1"/>
          <p:nvPr/>
        </p:nvSpPr>
        <p:spPr>
          <a:xfrm>
            <a:off x="6119873" y="2505523"/>
            <a:ext cx="4984293" cy="2400657"/>
          </a:xfrm>
          <a:prstGeom prst="rect">
            <a:avLst/>
          </a:prstGeom>
          <a:noFill/>
          <a:ln w="9525">
            <a:noFill/>
          </a:ln>
        </p:spPr>
        <p:txBody>
          <a:bodyPr wrap="square" anchor="t">
            <a:spAutoFit/>
          </a:bodyPr>
          <a:lstStyle>
            <a:defPPr>
              <a:defRPr lang="zh-CN"/>
            </a:defPPr>
            <a:lvl1pPr indent="457200">
              <a:lnSpc>
                <a:spcPct val="150000"/>
              </a:lnSpc>
              <a:defRPr sz="2000"/>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dirty="0"/>
              <a:t>1927年8月底，南昌起义部队在朱德、贺龙等指挥下，经过彻夜强攻，一举占领了瑞金，取得了南昌起义后第一次攻城战役的胜利。瑞金，这座赣南山区小城，从此与中国革命结下了不解之缘。</a:t>
            </a:r>
          </a:p>
        </p:txBody>
      </p:sp>
      <p:sp>
        <p:nvSpPr>
          <p:cNvPr id="10" name="矩形 9">
            <a:extLst>
              <a:ext uri="{FF2B5EF4-FFF2-40B4-BE49-F238E27FC236}">
                <a16:creationId xmlns:a16="http://schemas.microsoft.com/office/drawing/2014/main" xmlns="" id="{1BE11B12-A1B7-4541-AEDE-FDC5DB8C24CB}"/>
              </a:ext>
            </a:extLst>
          </p:cNvPr>
          <p:cNvSpPr/>
          <p:nvPr/>
        </p:nvSpPr>
        <p:spPr>
          <a:xfrm>
            <a:off x="5884002" y="2002055"/>
            <a:ext cx="5456037" cy="3407343"/>
          </a:xfrm>
          <a:prstGeom prst="rect">
            <a:avLst/>
          </a:prstGeom>
          <a:noFill/>
          <a:ln>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a:extLst>
              <a:ext uri="{FF2B5EF4-FFF2-40B4-BE49-F238E27FC236}">
                <a16:creationId xmlns:a16="http://schemas.microsoft.com/office/drawing/2014/main" xmlns="" id="{1C2D994E-08B7-4A4C-9F77-D7A1D9344DBE}"/>
              </a:ext>
            </a:extLst>
          </p:cNvPr>
          <p:cNvGrpSpPr/>
          <p:nvPr/>
        </p:nvGrpSpPr>
        <p:grpSpPr>
          <a:xfrm>
            <a:off x="6458552" y="1668968"/>
            <a:ext cx="4432465" cy="523220"/>
            <a:chOff x="6458552" y="1668968"/>
            <a:chExt cx="4432465" cy="523220"/>
          </a:xfrm>
        </p:grpSpPr>
        <p:sp>
          <p:nvSpPr>
            <p:cNvPr id="11" name="圆角矩形 7">
              <a:extLst>
                <a:ext uri="{FF2B5EF4-FFF2-40B4-BE49-F238E27FC236}">
                  <a16:creationId xmlns:a16="http://schemas.microsoft.com/office/drawing/2014/main" xmlns="" id="{8600035A-651B-46D2-B1A6-1326402ACF59}"/>
                </a:ext>
              </a:extLst>
            </p:cNvPr>
            <p:cNvSpPr/>
            <p:nvPr/>
          </p:nvSpPr>
          <p:spPr>
            <a:xfrm>
              <a:off x="6458552" y="1707468"/>
              <a:ext cx="4321744" cy="474593"/>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xmlns="" id="{F6AFCB3F-B20B-42C8-8A68-4845DF653C99}"/>
                </a:ext>
              </a:extLst>
            </p:cNvPr>
            <p:cNvSpPr/>
            <p:nvPr/>
          </p:nvSpPr>
          <p:spPr>
            <a:xfrm>
              <a:off x="6477806" y="1668968"/>
              <a:ext cx="441321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zh-CN" altLang="en-US" sz="2800" kern="500" spc="-50" dirty="0">
                  <a:solidFill>
                    <a:schemeClr val="bg1"/>
                  </a:solidFill>
                  <a:latin typeface="汉仪行楷简" panose="02010609000101010101" pitchFamily="49" charset="-122"/>
                  <a:ea typeface="汉仪行楷简" panose="02010609000101010101" pitchFamily="49" charset="-122"/>
                </a:rPr>
                <a:t>瑞金</a:t>
              </a:r>
              <a:r>
                <a:rPr lang="en-US" altLang="zh-CN" sz="2800" kern="500" spc="-50" dirty="0">
                  <a:solidFill>
                    <a:schemeClr val="bg1"/>
                  </a:solidFill>
                  <a:latin typeface="汉仪行楷简" panose="02010609000101010101" pitchFamily="49" charset="-122"/>
                  <a:ea typeface="汉仪行楷简" panose="02010609000101010101" pitchFamily="49" charset="-122"/>
                </a:rPr>
                <a:t>—</a:t>
              </a:r>
              <a:r>
                <a:rPr lang="zh-CN" altLang="en-US" sz="2800" kern="500" spc="-50" dirty="0">
                  <a:solidFill>
                    <a:schemeClr val="bg1"/>
                  </a:solidFill>
                  <a:latin typeface="汉仪行楷简" panose="02010609000101010101" pitchFamily="49" charset="-122"/>
                  <a:ea typeface="汉仪行楷简" panose="02010609000101010101" pitchFamily="49" charset="-122"/>
                </a:rPr>
                <a:t>革命圣地</a:t>
              </a:r>
            </a:p>
          </p:txBody>
        </p:sp>
      </p:grpSp>
    </p:spTree>
    <p:extLst>
      <p:ext uri="{BB962C8B-B14F-4D97-AF65-F5344CB8AC3E}">
        <p14:creationId xmlns:p14="http://schemas.microsoft.com/office/powerpoint/2010/main" val="2137135452"/>
      </p:ext>
    </p:extLst>
  </p:cSld>
  <p:clrMapOvr>
    <a:masterClrMapping/>
  </p:clrMapOvr>
  <mc:AlternateContent xmlns:mc="http://schemas.openxmlformats.org/markup-compatibility/2006" xmlns:p14="http://schemas.microsoft.com/office/powerpoint/2010/main">
    <mc:Choice Requires="p14">
      <p:transition spd="slow" p14:dur="1400" advClick="0" advTm="4000">
        <p14:doors dir="vert"/>
      </p:transition>
    </mc:Choice>
    <mc:Fallback xmlns="">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1000"/>
                                        <p:tgtEl>
                                          <p:spTgt spid="2"/>
                                        </p:tgtEl>
                                      </p:cBhvr>
                                    </p:animEffect>
                                    <p:anim calcmode="lin" valueType="num">
                                      <p:cBhvr>
                                        <p:cTn id="14" dur="1000" fill="hold"/>
                                        <p:tgtEl>
                                          <p:spTgt spid="2"/>
                                        </p:tgtEl>
                                        <p:attrNameLst>
                                          <p:attrName>ppt_x</p:attrName>
                                        </p:attrNameLst>
                                      </p:cBhvr>
                                      <p:tavLst>
                                        <p:tav tm="0">
                                          <p:val>
                                            <p:strVal val="#ppt_x"/>
                                          </p:val>
                                        </p:tav>
                                        <p:tav tm="100000">
                                          <p:val>
                                            <p:strVal val="#ppt_x"/>
                                          </p:val>
                                        </p:tav>
                                      </p:tavLst>
                                    </p:anim>
                                    <p:anim calcmode="lin" valueType="num">
                                      <p:cBhvr>
                                        <p:cTn id="15" dur="1000" fill="hold"/>
                                        <p:tgtEl>
                                          <p:spTgt spid="2"/>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22" presetClass="entr" presetSubtype="1"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wipe(up)">
                                      <p:cBhvr>
                                        <p:cTn id="19" dur="500"/>
                                        <p:tgtEl>
                                          <p:spTgt spid="10"/>
                                        </p:tgtEl>
                                      </p:cBhvr>
                                    </p:animEffect>
                                  </p:childTnLst>
                                </p:cTn>
                              </p:par>
                            </p:childTnLst>
                          </p:cTn>
                        </p:par>
                        <p:par>
                          <p:cTn id="20" fill="hold">
                            <p:stCondLst>
                              <p:cond delay="2500"/>
                            </p:stCondLst>
                            <p:childTnLst>
                              <p:par>
                                <p:cTn id="21" presetID="14" presetClass="entr" presetSubtype="10"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randombar(horizontal)">
                                      <p:cBhvr>
                                        <p:cTn id="2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9">
            <a:extLst>
              <a:ext uri="{FF2B5EF4-FFF2-40B4-BE49-F238E27FC236}">
                <a16:creationId xmlns:a16="http://schemas.microsoft.com/office/drawing/2014/main" xmlns="" id="{BAF62AB0-4855-44AF-A01F-06129A9803C8}"/>
              </a:ext>
            </a:extLst>
          </p:cNvPr>
          <p:cNvSpPr/>
          <p:nvPr/>
        </p:nvSpPr>
        <p:spPr>
          <a:xfrm>
            <a:off x="1129965" y="257275"/>
            <a:ext cx="3638550" cy="581025"/>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5">
            <a:extLst>
              <a:ext uri="{FF2B5EF4-FFF2-40B4-BE49-F238E27FC236}">
                <a16:creationId xmlns:a16="http://schemas.microsoft.com/office/drawing/2014/main" xmlns="" id="{0ED4A363-68CA-48FA-B26E-F7FD1953A857}"/>
              </a:ext>
            </a:extLst>
          </p:cNvPr>
          <p:cNvSpPr txBox="1"/>
          <p:nvPr/>
        </p:nvSpPr>
        <p:spPr>
          <a:xfrm>
            <a:off x="1434364" y="312837"/>
            <a:ext cx="3244215" cy="460375"/>
          </a:xfrm>
          <a:prstGeom prst="rect">
            <a:avLst/>
          </a:prstGeom>
          <a:noFill/>
          <a:ln w="9525">
            <a:noFill/>
          </a:ln>
        </p:spPr>
        <p:txBody>
          <a:bodyPr wrap="square" anchor="t">
            <a:spAutoFit/>
          </a:bodyPr>
          <a:lstStyle/>
          <a:p>
            <a:pPr lvl="0" algn="l" eaLnBrk="0" hangingPunct="0"/>
            <a:r>
              <a:rPr lang="zh-CN" altLang="en-US" sz="2400" dirty="0">
                <a:solidFill>
                  <a:schemeClr val="bg1"/>
                </a:solidFill>
                <a:latin typeface="迷你简大标宋" panose="03000509000000000000" charset="-122"/>
                <a:ea typeface="迷你简大标宋" panose="03000509000000000000" charset="-122"/>
                <a:sym typeface="+mn-ea"/>
              </a:rPr>
              <a:t>建军节的诞生之地</a:t>
            </a:r>
          </a:p>
        </p:txBody>
      </p:sp>
      <p:pic>
        <p:nvPicPr>
          <p:cNvPr id="6" name="图片 5" descr="59f2f42bc0ea65cdeffebe4959021c9e">
            <a:extLst>
              <a:ext uri="{FF2B5EF4-FFF2-40B4-BE49-F238E27FC236}">
                <a16:creationId xmlns:a16="http://schemas.microsoft.com/office/drawing/2014/main" xmlns="" id="{A409AEBE-DA5B-40AB-9E57-5D04F1B2E146}"/>
              </a:ext>
            </a:extLst>
          </p:cNvPr>
          <p:cNvPicPr>
            <a:picLocks noChangeAspect="1"/>
          </p:cNvPicPr>
          <p:nvPr/>
        </p:nvPicPr>
        <p:blipFill>
          <a:blip r:embed="rId3"/>
          <a:stretch>
            <a:fillRect/>
          </a:stretch>
        </p:blipFill>
        <p:spPr>
          <a:xfrm>
            <a:off x="4466890" y="135990"/>
            <a:ext cx="685800" cy="702310"/>
          </a:xfrm>
          <a:prstGeom prst="rect">
            <a:avLst/>
          </a:prstGeom>
        </p:spPr>
      </p:pic>
      <p:sp>
        <p:nvSpPr>
          <p:cNvPr id="7" name="圆角矩形 17">
            <a:extLst>
              <a:ext uri="{FF2B5EF4-FFF2-40B4-BE49-F238E27FC236}">
                <a16:creationId xmlns:a16="http://schemas.microsoft.com/office/drawing/2014/main" xmlns="" id="{1D5CFE97-E0F9-463A-999B-75BB5078292E}"/>
              </a:ext>
            </a:extLst>
          </p:cNvPr>
          <p:cNvSpPr/>
          <p:nvPr/>
        </p:nvSpPr>
        <p:spPr>
          <a:xfrm>
            <a:off x="310815" y="257275"/>
            <a:ext cx="571500" cy="571500"/>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a:latin typeface="迷你简大标宋" panose="03000509000000000000" charset="-122"/>
                <a:ea typeface="迷你简大标宋" panose="03000509000000000000" charset="-122"/>
              </a:rPr>
              <a:t>2</a:t>
            </a:r>
          </a:p>
        </p:txBody>
      </p:sp>
      <p:sp>
        <p:nvSpPr>
          <p:cNvPr id="8" name="文本框 5">
            <a:extLst>
              <a:ext uri="{FF2B5EF4-FFF2-40B4-BE49-F238E27FC236}">
                <a16:creationId xmlns:a16="http://schemas.microsoft.com/office/drawing/2014/main" xmlns="" id="{641EE5A9-3560-42ED-AFDE-523977B786D9}"/>
              </a:ext>
            </a:extLst>
          </p:cNvPr>
          <p:cNvSpPr txBox="1"/>
          <p:nvPr/>
        </p:nvSpPr>
        <p:spPr>
          <a:xfrm>
            <a:off x="5784783" y="2359896"/>
            <a:ext cx="5467150" cy="2862322"/>
          </a:xfrm>
          <a:prstGeom prst="rect">
            <a:avLst/>
          </a:prstGeom>
          <a:noFill/>
          <a:ln w="9525">
            <a:noFill/>
          </a:ln>
        </p:spPr>
        <p:txBody>
          <a:bodyPr wrap="square" anchor="t">
            <a:spAutoFit/>
          </a:bodyPr>
          <a:lstStyle>
            <a:defPPr>
              <a:defRPr lang="zh-CN"/>
            </a:defPPr>
            <a:lvl1pPr indent="457200">
              <a:lnSpc>
                <a:spcPct val="150000"/>
              </a:lnSpc>
              <a:defRPr sz="2000"/>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dirty="0"/>
              <a:t>南昌起义爆发后，国民革命军第二方面军总指挥张发奎召开紧急会议，时任二方面军第四军参谋长的中共地下党员叶剑英利用反动阵营的内部矛盾，建议张发奎不要追击起义部队，让他们南下与广东军阀陈济棠火并。此计正中张发奎下怀。</a:t>
            </a:r>
          </a:p>
        </p:txBody>
      </p:sp>
      <p:pic>
        <p:nvPicPr>
          <p:cNvPr id="9" name="图片 8" descr="20140728025646315">
            <a:extLst>
              <a:ext uri="{FF2B5EF4-FFF2-40B4-BE49-F238E27FC236}">
                <a16:creationId xmlns:a16="http://schemas.microsoft.com/office/drawing/2014/main" xmlns="" id="{413430D6-65DA-436A-9392-1496584F4D8E}"/>
              </a:ext>
            </a:extLst>
          </p:cNvPr>
          <p:cNvPicPr>
            <a:picLocks noChangeAspect="1"/>
          </p:cNvPicPr>
          <p:nvPr/>
        </p:nvPicPr>
        <p:blipFill rotWithShape="1">
          <a:blip r:embed="rId4"/>
          <a:srcRect l="3594"/>
          <a:stretch/>
        </p:blipFill>
        <p:spPr>
          <a:xfrm>
            <a:off x="772489" y="2204185"/>
            <a:ext cx="4268087" cy="3018033"/>
          </a:xfrm>
          <a:prstGeom prst="roundRect">
            <a:avLst>
              <a:gd name="adj" fmla="val 8594"/>
            </a:avLst>
          </a:prstGeom>
          <a:solidFill>
            <a:srgbClr val="FFFFFF">
              <a:shade val="85000"/>
            </a:srgbClr>
          </a:solidFill>
          <a:ln w="12700">
            <a:noFill/>
          </a:ln>
          <a:effectLst>
            <a:reflection blurRad="12700" stA="38000" endPos="28000" dist="5000" dir="5400000" sy="-100000" algn="bl" rotWithShape="0"/>
          </a:effectLst>
        </p:spPr>
      </p:pic>
      <p:sp>
        <p:nvSpPr>
          <p:cNvPr id="11" name="矩形 10">
            <a:extLst>
              <a:ext uri="{FF2B5EF4-FFF2-40B4-BE49-F238E27FC236}">
                <a16:creationId xmlns:a16="http://schemas.microsoft.com/office/drawing/2014/main" xmlns="" id="{15B70482-BDD1-49D0-A2FB-072181376C79}"/>
              </a:ext>
            </a:extLst>
          </p:cNvPr>
          <p:cNvSpPr/>
          <p:nvPr/>
        </p:nvSpPr>
        <p:spPr>
          <a:xfrm>
            <a:off x="5519652" y="2098307"/>
            <a:ext cx="5944036" cy="3378467"/>
          </a:xfrm>
          <a:prstGeom prst="rect">
            <a:avLst/>
          </a:prstGeom>
          <a:noFill/>
          <a:ln>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a:extLst>
              <a:ext uri="{FF2B5EF4-FFF2-40B4-BE49-F238E27FC236}">
                <a16:creationId xmlns:a16="http://schemas.microsoft.com/office/drawing/2014/main" xmlns="" id="{60270AA6-2FA5-49B0-B8F9-25072CFA890E}"/>
              </a:ext>
            </a:extLst>
          </p:cNvPr>
          <p:cNvGrpSpPr/>
          <p:nvPr/>
        </p:nvGrpSpPr>
        <p:grpSpPr>
          <a:xfrm>
            <a:off x="5948413" y="1804468"/>
            <a:ext cx="5014762" cy="523220"/>
            <a:chOff x="5948413" y="1804468"/>
            <a:chExt cx="5014762" cy="523220"/>
          </a:xfrm>
        </p:grpSpPr>
        <p:sp>
          <p:nvSpPr>
            <p:cNvPr id="12" name="圆角矩形 7">
              <a:extLst>
                <a:ext uri="{FF2B5EF4-FFF2-40B4-BE49-F238E27FC236}">
                  <a16:creationId xmlns:a16="http://schemas.microsoft.com/office/drawing/2014/main" xmlns="" id="{44890C4B-967B-4FA7-9302-259AAA968DBA}"/>
                </a:ext>
              </a:extLst>
            </p:cNvPr>
            <p:cNvSpPr/>
            <p:nvPr/>
          </p:nvSpPr>
          <p:spPr>
            <a:xfrm>
              <a:off x="5948413" y="1842968"/>
              <a:ext cx="5014762" cy="474593"/>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extLst>
                <a:ext uri="{FF2B5EF4-FFF2-40B4-BE49-F238E27FC236}">
                  <a16:creationId xmlns:a16="http://schemas.microsoft.com/office/drawing/2014/main" xmlns="" id="{02CA61C5-4070-4CD9-8942-B1B1EB4C367B}"/>
                </a:ext>
              </a:extLst>
            </p:cNvPr>
            <p:cNvSpPr/>
            <p:nvPr/>
          </p:nvSpPr>
          <p:spPr>
            <a:xfrm>
              <a:off x="6477803" y="1804468"/>
              <a:ext cx="441321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800" kern="500" spc="-50" dirty="0">
                  <a:solidFill>
                    <a:schemeClr val="bg1"/>
                  </a:solidFill>
                  <a:latin typeface="汉仪行楷简" panose="02010609000101010101" pitchFamily="49" charset="-122"/>
                  <a:ea typeface="汉仪行楷简" panose="02010609000101010101" pitchFamily="49" charset="-122"/>
                </a:rPr>
                <a:t>叶剑英妙计</a:t>
              </a:r>
              <a:r>
                <a:rPr lang="en-US" altLang="zh-CN" sz="2800" kern="500" spc="-50" dirty="0">
                  <a:solidFill>
                    <a:schemeClr val="bg1"/>
                  </a:solidFill>
                  <a:latin typeface="汉仪行楷简" panose="02010609000101010101" pitchFamily="49" charset="-122"/>
                  <a:ea typeface="汉仪行楷简" panose="02010609000101010101" pitchFamily="49" charset="-122"/>
                </a:rPr>
                <a:t>“</a:t>
              </a:r>
              <a:r>
                <a:rPr lang="zh-CN" altLang="en-US" sz="2800" kern="500" spc="-50" dirty="0">
                  <a:solidFill>
                    <a:schemeClr val="bg1"/>
                  </a:solidFill>
                  <a:latin typeface="汉仪行楷简" panose="02010609000101010101" pitchFamily="49" charset="-122"/>
                  <a:ea typeface="汉仪行楷简" panose="02010609000101010101" pitchFamily="49" charset="-122"/>
                </a:rPr>
                <a:t>调虎</a:t>
              </a:r>
              <a:r>
                <a:rPr lang="en-US" altLang="zh-CN" sz="2800" kern="500" spc="-50" dirty="0">
                  <a:solidFill>
                    <a:schemeClr val="bg1"/>
                  </a:solidFill>
                  <a:latin typeface="汉仪行楷简" panose="02010609000101010101" pitchFamily="49" charset="-122"/>
                  <a:ea typeface="汉仪行楷简" panose="02010609000101010101" pitchFamily="49" charset="-122"/>
                </a:rPr>
                <a:t>”</a:t>
              </a:r>
              <a:r>
                <a:rPr lang="zh-CN" altLang="en-US" sz="2800" kern="500" spc="-50" dirty="0">
                  <a:solidFill>
                    <a:schemeClr val="bg1"/>
                  </a:solidFill>
                  <a:latin typeface="汉仪行楷简" panose="02010609000101010101" pitchFamily="49" charset="-122"/>
                  <a:ea typeface="汉仪行楷简" panose="02010609000101010101" pitchFamily="49" charset="-122"/>
                </a:rPr>
                <a:t>下山</a:t>
              </a:r>
            </a:p>
          </p:txBody>
        </p:sp>
      </p:grpSp>
    </p:spTree>
    <p:extLst>
      <p:ext uri="{BB962C8B-B14F-4D97-AF65-F5344CB8AC3E}">
        <p14:creationId xmlns:p14="http://schemas.microsoft.com/office/powerpoint/2010/main" val="1920095552"/>
      </p:ext>
    </p:extLst>
  </p:cSld>
  <p:clrMapOvr>
    <a:masterClrMapping/>
  </p:clrMapOvr>
  <mc:AlternateContent xmlns:mc="http://schemas.openxmlformats.org/markup-compatibility/2006" xmlns:p14="http://schemas.microsoft.com/office/powerpoint/2010/main">
    <mc:Choice Requires="p14">
      <p:transition spd="slow" p14:dur="1400" advClick="0" advTm="4000">
        <p14:doors dir="vert"/>
      </p:transition>
    </mc:Choice>
    <mc:Fallback xmlns="">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1000"/>
                                        <p:tgtEl>
                                          <p:spTgt spid="2"/>
                                        </p:tgtEl>
                                      </p:cBhvr>
                                    </p:animEffect>
                                    <p:anim calcmode="lin" valueType="num">
                                      <p:cBhvr>
                                        <p:cTn id="14" dur="1000" fill="hold"/>
                                        <p:tgtEl>
                                          <p:spTgt spid="2"/>
                                        </p:tgtEl>
                                        <p:attrNameLst>
                                          <p:attrName>ppt_x</p:attrName>
                                        </p:attrNameLst>
                                      </p:cBhvr>
                                      <p:tavLst>
                                        <p:tav tm="0">
                                          <p:val>
                                            <p:strVal val="#ppt_x"/>
                                          </p:val>
                                        </p:tav>
                                        <p:tav tm="100000">
                                          <p:val>
                                            <p:strVal val="#ppt_x"/>
                                          </p:val>
                                        </p:tav>
                                      </p:tavLst>
                                    </p:anim>
                                    <p:anim calcmode="lin" valueType="num">
                                      <p:cBhvr>
                                        <p:cTn id="15" dur="1000" fill="hold"/>
                                        <p:tgtEl>
                                          <p:spTgt spid="2"/>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22" presetClass="entr" presetSubtype="1"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wipe(up)">
                                      <p:cBhvr>
                                        <p:cTn id="19" dur="500"/>
                                        <p:tgtEl>
                                          <p:spTgt spid="11"/>
                                        </p:tgtEl>
                                      </p:cBhvr>
                                    </p:animEffect>
                                  </p:childTnLst>
                                </p:cTn>
                              </p:par>
                            </p:childTnLst>
                          </p:cTn>
                        </p:par>
                        <p:par>
                          <p:cTn id="20" fill="hold">
                            <p:stCondLst>
                              <p:cond delay="2500"/>
                            </p:stCondLst>
                            <p:childTnLst>
                              <p:par>
                                <p:cTn id="21" presetID="14" presetClass="entr" presetSubtype="10"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randombar(horizontal)">
                                      <p:cBhvr>
                                        <p:cTn id="2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extLst>
              <a:ext uri="{FF2B5EF4-FFF2-40B4-BE49-F238E27FC236}">
                <a16:creationId xmlns:a16="http://schemas.microsoft.com/office/drawing/2014/main" xmlns="" id="{06C0BFE6-7AC3-487A-8F8A-1FC7AEE09E1E}"/>
              </a:ext>
            </a:extLst>
          </p:cNvPr>
          <p:cNvSpPr/>
          <p:nvPr/>
        </p:nvSpPr>
        <p:spPr>
          <a:xfrm>
            <a:off x="3720364" y="4177366"/>
            <a:ext cx="6915552" cy="1514926"/>
          </a:xfrm>
          <a:prstGeom prst="rect">
            <a:avLst/>
          </a:prstGeom>
          <a:noFill/>
          <a:ln>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extLst>
              <a:ext uri="{FF2B5EF4-FFF2-40B4-BE49-F238E27FC236}">
                <a16:creationId xmlns:a16="http://schemas.microsoft.com/office/drawing/2014/main" xmlns="" id="{771B7FFC-F858-4B58-BCBB-1693471B9F6C}"/>
              </a:ext>
            </a:extLst>
          </p:cNvPr>
          <p:cNvSpPr/>
          <p:nvPr/>
        </p:nvSpPr>
        <p:spPr>
          <a:xfrm>
            <a:off x="3720364" y="1886551"/>
            <a:ext cx="6915552" cy="1828801"/>
          </a:xfrm>
          <a:prstGeom prst="rect">
            <a:avLst/>
          </a:prstGeom>
          <a:noFill/>
          <a:ln>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圆角矩形 9">
            <a:extLst>
              <a:ext uri="{FF2B5EF4-FFF2-40B4-BE49-F238E27FC236}">
                <a16:creationId xmlns:a16="http://schemas.microsoft.com/office/drawing/2014/main" xmlns="" id="{E1FB8AE3-C3E0-4893-A021-78CA0535612D}"/>
              </a:ext>
            </a:extLst>
          </p:cNvPr>
          <p:cNvSpPr/>
          <p:nvPr/>
        </p:nvSpPr>
        <p:spPr>
          <a:xfrm>
            <a:off x="1129965" y="257275"/>
            <a:ext cx="3638550" cy="581025"/>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5">
            <a:extLst>
              <a:ext uri="{FF2B5EF4-FFF2-40B4-BE49-F238E27FC236}">
                <a16:creationId xmlns:a16="http://schemas.microsoft.com/office/drawing/2014/main" xmlns="" id="{5D0C1244-7279-4AE5-8B47-09DAA455B298}"/>
              </a:ext>
            </a:extLst>
          </p:cNvPr>
          <p:cNvSpPr txBox="1"/>
          <p:nvPr/>
        </p:nvSpPr>
        <p:spPr>
          <a:xfrm>
            <a:off x="1434364" y="312837"/>
            <a:ext cx="3244215" cy="460375"/>
          </a:xfrm>
          <a:prstGeom prst="rect">
            <a:avLst/>
          </a:prstGeom>
          <a:noFill/>
          <a:ln w="9525">
            <a:noFill/>
          </a:ln>
        </p:spPr>
        <p:txBody>
          <a:bodyPr wrap="square" anchor="t">
            <a:spAutoFit/>
          </a:bodyPr>
          <a:lstStyle/>
          <a:p>
            <a:pPr lvl="0" algn="l" eaLnBrk="0" hangingPunct="0"/>
            <a:r>
              <a:rPr lang="zh-CN" altLang="en-US" sz="2400" dirty="0">
                <a:solidFill>
                  <a:schemeClr val="bg1"/>
                </a:solidFill>
                <a:latin typeface="迷你简大标宋" panose="03000509000000000000" charset="-122"/>
                <a:ea typeface="迷你简大标宋" panose="03000509000000000000" charset="-122"/>
                <a:sym typeface="+mn-ea"/>
              </a:rPr>
              <a:t>建军节的诞生之地</a:t>
            </a:r>
          </a:p>
        </p:txBody>
      </p:sp>
      <p:pic>
        <p:nvPicPr>
          <p:cNvPr id="6" name="图片 5" descr="59f2f42bc0ea65cdeffebe4959021c9e">
            <a:extLst>
              <a:ext uri="{FF2B5EF4-FFF2-40B4-BE49-F238E27FC236}">
                <a16:creationId xmlns:a16="http://schemas.microsoft.com/office/drawing/2014/main" xmlns="" id="{71806D63-3226-4593-B825-692FABFD8BBD}"/>
              </a:ext>
            </a:extLst>
          </p:cNvPr>
          <p:cNvPicPr>
            <a:picLocks noChangeAspect="1"/>
          </p:cNvPicPr>
          <p:nvPr/>
        </p:nvPicPr>
        <p:blipFill>
          <a:blip r:embed="rId3"/>
          <a:stretch>
            <a:fillRect/>
          </a:stretch>
        </p:blipFill>
        <p:spPr>
          <a:xfrm>
            <a:off x="4466890" y="135990"/>
            <a:ext cx="685800" cy="702310"/>
          </a:xfrm>
          <a:prstGeom prst="rect">
            <a:avLst/>
          </a:prstGeom>
        </p:spPr>
      </p:pic>
      <p:sp>
        <p:nvSpPr>
          <p:cNvPr id="7" name="圆角矩形 17">
            <a:extLst>
              <a:ext uri="{FF2B5EF4-FFF2-40B4-BE49-F238E27FC236}">
                <a16:creationId xmlns:a16="http://schemas.microsoft.com/office/drawing/2014/main" xmlns="" id="{D6CDDD92-CC5E-4903-97BC-C420E1E7EFA4}"/>
              </a:ext>
            </a:extLst>
          </p:cNvPr>
          <p:cNvSpPr/>
          <p:nvPr/>
        </p:nvSpPr>
        <p:spPr>
          <a:xfrm>
            <a:off x="310815" y="257275"/>
            <a:ext cx="571500" cy="571500"/>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a:latin typeface="迷你简大标宋" panose="03000509000000000000" charset="-122"/>
                <a:ea typeface="迷你简大标宋" panose="03000509000000000000" charset="-122"/>
              </a:rPr>
              <a:t>2</a:t>
            </a:r>
          </a:p>
        </p:txBody>
      </p:sp>
      <p:pic>
        <p:nvPicPr>
          <p:cNvPr id="8" name="图片 7" descr="t01605d618608ceb617">
            <a:extLst>
              <a:ext uri="{FF2B5EF4-FFF2-40B4-BE49-F238E27FC236}">
                <a16:creationId xmlns:a16="http://schemas.microsoft.com/office/drawing/2014/main" xmlns="" id="{5DFAD8D7-ADA8-45E9-A70F-E0A6D9F09134}"/>
              </a:ext>
            </a:extLst>
          </p:cNvPr>
          <p:cNvPicPr>
            <a:picLocks noChangeAspect="1"/>
          </p:cNvPicPr>
          <p:nvPr/>
        </p:nvPicPr>
        <p:blipFill>
          <a:blip r:embed="rId4">
            <a:extLst>
              <a:ext uri="{BEBA8EAE-BF5A-486C-A8C5-ECC9F3942E4B}">
                <a14:imgProps xmlns:a14="http://schemas.microsoft.com/office/drawing/2010/main">
                  <a14:imgLayer r:embed="rId5">
                    <a14:imgEffect>
                      <a14:artisticBlur/>
                    </a14:imgEffect>
                  </a14:imgLayer>
                </a14:imgProps>
              </a:ext>
            </a:extLst>
          </a:blip>
          <a:stretch>
            <a:fillRect/>
          </a:stretch>
        </p:blipFill>
        <p:spPr>
          <a:xfrm>
            <a:off x="789272" y="1609820"/>
            <a:ext cx="2911842" cy="424956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9" name="文本框 3">
            <a:extLst>
              <a:ext uri="{FF2B5EF4-FFF2-40B4-BE49-F238E27FC236}">
                <a16:creationId xmlns:a16="http://schemas.microsoft.com/office/drawing/2014/main" xmlns="" id="{F661225D-CA41-40FF-9C1E-8DE18810075B}"/>
              </a:ext>
            </a:extLst>
          </p:cNvPr>
          <p:cNvSpPr txBox="1"/>
          <p:nvPr/>
        </p:nvSpPr>
        <p:spPr>
          <a:xfrm>
            <a:off x="4480760" y="2062287"/>
            <a:ext cx="5673893" cy="1477328"/>
          </a:xfrm>
          <a:prstGeom prst="rect">
            <a:avLst/>
          </a:prstGeom>
          <a:noFill/>
          <a:ln w="9525">
            <a:noFill/>
          </a:ln>
        </p:spPr>
        <p:txBody>
          <a:bodyPr wrap="square" anchor="t">
            <a:spAutoFit/>
          </a:bodyPr>
          <a:lstStyle>
            <a:defPPr>
              <a:defRPr lang="zh-CN"/>
            </a:defPPr>
            <a:lvl1pPr indent="457200">
              <a:lnSpc>
                <a:spcPct val="150000"/>
              </a:lnSpc>
              <a:defRPr sz="2000"/>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r>
              <a:rPr lang="zh-CN" altLang="en-US" dirty="0"/>
              <a:t>1927年8月25日下午，在朱德、贺龙等的指挥下，起义军在瑞金北部的壬田镇，展开了起义部队第一次攻城战。</a:t>
            </a:r>
          </a:p>
        </p:txBody>
      </p:sp>
      <p:sp>
        <p:nvSpPr>
          <p:cNvPr id="10" name="菱形 9">
            <a:extLst>
              <a:ext uri="{FF2B5EF4-FFF2-40B4-BE49-F238E27FC236}">
                <a16:creationId xmlns:a16="http://schemas.microsoft.com/office/drawing/2014/main" xmlns="" id="{77165F70-2695-4808-99BE-4DA4B260AAD6}"/>
              </a:ext>
            </a:extLst>
          </p:cNvPr>
          <p:cNvSpPr/>
          <p:nvPr/>
        </p:nvSpPr>
        <p:spPr>
          <a:xfrm>
            <a:off x="3340166" y="2329314"/>
            <a:ext cx="760396" cy="760396"/>
          </a:xfrm>
          <a:prstGeom prst="diamond">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a:latin typeface="汉仪大宋简" panose="02010609000101010101" pitchFamily="49" charset="-122"/>
                <a:ea typeface="汉仪大宋简" panose="02010609000101010101" pitchFamily="49" charset="-122"/>
              </a:rPr>
              <a:t>1</a:t>
            </a:r>
            <a:endParaRPr lang="zh-CN" altLang="en-US" sz="2800" dirty="0">
              <a:latin typeface="汉仪大宋简" panose="02010609000101010101" pitchFamily="49" charset="-122"/>
              <a:ea typeface="汉仪大宋简" panose="02010609000101010101" pitchFamily="49" charset="-122"/>
            </a:endParaRPr>
          </a:p>
        </p:txBody>
      </p:sp>
      <p:sp>
        <p:nvSpPr>
          <p:cNvPr id="11" name="菱形 10">
            <a:extLst>
              <a:ext uri="{FF2B5EF4-FFF2-40B4-BE49-F238E27FC236}">
                <a16:creationId xmlns:a16="http://schemas.microsoft.com/office/drawing/2014/main" xmlns="" id="{6CEC193E-EB79-4316-88FB-F8B80AFAE67F}"/>
              </a:ext>
            </a:extLst>
          </p:cNvPr>
          <p:cNvSpPr/>
          <p:nvPr/>
        </p:nvSpPr>
        <p:spPr>
          <a:xfrm>
            <a:off x="3340166" y="4580724"/>
            <a:ext cx="760396" cy="760396"/>
          </a:xfrm>
          <a:prstGeom prst="diamond">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latin typeface="汉仪大宋简" panose="02010609000101010101" pitchFamily="49" charset="-122"/>
                <a:ea typeface="汉仪大宋简" panose="02010609000101010101" pitchFamily="49" charset="-122"/>
              </a:rPr>
              <a:t>2</a:t>
            </a:r>
            <a:endParaRPr lang="zh-CN" altLang="en-US" sz="2800" dirty="0">
              <a:latin typeface="汉仪大宋简" panose="02010609000101010101" pitchFamily="49" charset="-122"/>
              <a:ea typeface="汉仪大宋简" panose="02010609000101010101" pitchFamily="49" charset="-122"/>
            </a:endParaRPr>
          </a:p>
        </p:txBody>
      </p:sp>
      <p:sp>
        <p:nvSpPr>
          <p:cNvPr id="12" name="矩形 11">
            <a:extLst>
              <a:ext uri="{FF2B5EF4-FFF2-40B4-BE49-F238E27FC236}">
                <a16:creationId xmlns:a16="http://schemas.microsoft.com/office/drawing/2014/main" xmlns="" id="{00127D77-51F8-4DAB-AFD8-DD90445ED5D3}"/>
              </a:ext>
            </a:extLst>
          </p:cNvPr>
          <p:cNvSpPr/>
          <p:nvPr/>
        </p:nvSpPr>
        <p:spPr>
          <a:xfrm>
            <a:off x="4345003" y="4473164"/>
            <a:ext cx="5809649" cy="1015663"/>
          </a:xfrm>
          <a:prstGeom prst="rect">
            <a:avLst/>
          </a:prstGeom>
        </p:spPr>
        <p:txBody>
          <a:bodyPr wrap="square">
            <a:spAutoFit/>
          </a:bodyPr>
          <a:lstStyle/>
          <a:p>
            <a:pPr>
              <a:lnSpc>
                <a:spcPct val="150000"/>
              </a:lnSpc>
            </a:pPr>
            <a:r>
              <a:rPr lang="zh-CN" altLang="en-US" sz="2000" dirty="0"/>
              <a:t>26日上午，起义军占领瑞金城。这是南昌起义部队首次攻占城市。</a:t>
            </a:r>
          </a:p>
        </p:txBody>
      </p:sp>
    </p:spTree>
    <p:extLst>
      <p:ext uri="{BB962C8B-B14F-4D97-AF65-F5344CB8AC3E}">
        <p14:creationId xmlns:p14="http://schemas.microsoft.com/office/powerpoint/2010/main" val="4191335953"/>
      </p:ext>
    </p:extLst>
  </p:cSld>
  <p:clrMapOvr>
    <a:masterClrMapping/>
  </p:clrMapOvr>
  <mc:AlternateContent xmlns:mc="http://schemas.openxmlformats.org/markup-compatibility/2006" xmlns:p14="http://schemas.microsoft.com/office/powerpoint/2010/main">
    <mc:Choice Requires="p14">
      <p:transition spd="slow" p14:dur="1400" advClick="0" advTm="4000">
        <p14:doors dir="vert"/>
      </p:transition>
    </mc:Choice>
    <mc:Fallback xmlns="">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4" presetClass="entr" presetSubtype="10" fill="hold" grpId="0"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randombar(horizontal)">
                                      <p:cBhvr>
                                        <p:cTn id="13" dur="500"/>
                                        <p:tgtEl>
                                          <p:spTgt spid="10"/>
                                        </p:tgtEl>
                                      </p:cBhvr>
                                    </p:animEffect>
                                  </p:childTnLst>
                                </p:cTn>
                              </p:par>
                            </p:childTnLst>
                          </p:cTn>
                        </p:par>
                        <p:par>
                          <p:cTn id="14" fill="hold">
                            <p:stCondLst>
                              <p:cond delay="1500"/>
                            </p:stCondLst>
                            <p:childTnLst>
                              <p:par>
                                <p:cTn id="15" presetID="22" presetClass="entr" presetSubtype="8" fill="hold" grpId="0" nodeType="after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wipe(left)">
                                      <p:cBhvr>
                                        <p:cTn id="17" dur="500"/>
                                        <p:tgtEl>
                                          <p:spTgt spid="13"/>
                                        </p:tgtEl>
                                      </p:cBhvr>
                                    </p:animEffect>
                                  </p:childTnLst>
                                </p:cTn>
                              </p:par>
                            </p:childTnLst>
                          </p:cTn>
                        </p:par>
                        <p:par>
                          <p:cTn id="18" fill="hold">
                            <p:stCondLst>
                              <p:cond delay="2000"/>
                            </p:stCondLst>
                            <p:childTnLst>
                              <p:par>
                                <p:cTn id="19" presetID="14" presetClass="entr" presetSubtype="10" fill="hold" grpId="0"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randombar(horizontal)">
                                      <p:cBhvr>
                                        <p:cTn id="21" dur="500"/>
                                        <p:tgtEl>
                                          <p:spTgt spid="9"/>
                                        </p:tgtEl>
                                      </p:cBhvr>
                                    </p:animEffect>
                                  </p:childTnLst>
                                </p:cTn>
                              </p:par>
                            </p:childTnLst>
                          </p:cTn>
                        </p:par>
                        <p:par>
                          <p:cTn id="22" fill="hold">
                            <p:stCondLst>
                              <p:cond delay="2500"/>
                            </p:stCondLst>
                            <p:childTnLst>
                              <p:par>
                                <p:cTn id="23" presetID="14" presetClass="entr" presetSubtype="10" fill="hold" grpId="0" nodeType="after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randombar(horizontal)">
                                      <p:cBhvr>
                                        <p:cTn id="25" dur="500"/>
                                        <p:tgtEl>
                                          <p:spTgt spid="11"/>
                                        </p:tgtEl>
                                      </p:cBhvr>
                                    </p:animEffect>
                                  </p:childTnLst>
                                </p:cTn>
                              </p:par>
                            </p:childTnLst>
                          </p:cTn>
                        </p:par>
                        <p:par>
                          <p:cTn id="26" fill="hold">
                            <p:stCondLst>
                              <p:cond delay="3000"/>
                            </p:stCondLst>
                            <p:childTnLst>
                              <p:par>
                                <p:cTn id="27" presetID="22" presetClass="entr" presetSubtype="8" fill="hold" grpId="0" nodeType="after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wipe(left)">
                                      <p:cBhvr>
                                        <p:cTn id="29" dur="500"/>
                                        <p:tgtEl>
                                          <p:spTgt spid="14"/>
                                        </p:tgtEl>
                                      </p:cBhvr>
                                    </p:animEffect>
                                  </p:childTnLst>
                                </p:cTn>
                              </p:par>
                            </p:childTnLst>
                          </p:cTn>
                        </p:par>
                        <p:par>
                          <p:cTn id="30" fill="hold">
                            <p:stCondLst>
                              <p:cond delay="3500"/>
                            </p:stCondLst>
                            <p:childTnLst>
                              <p:par>
                                <p:cTn id="31" presetID="14" presetClass="entr" presetSubtype="10" fill="hold" grpId="0" nodeType="after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randombar(horizontal)">
                                      <p:cBhvr>
                                        <p:cTn id="3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3" grpId="0" animBg="1"/>
      <p:bldP spid="9" grpId="0"/>
      <p:bldP spid="10" grpId="0" animBg="1"/>
      <p:bldP spid="11" grpId="0" animBg="1"/>
      <p:bldP spid="1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圆角矩形 9">
            <a:extLst>
              <a:ext uri="{FF2B5EF4-FFF2-40B4-BE49-F238E27FC236}">
                <a16:creationId xmlns:a16="http://schemas.microsoft.com/office/drawing/2014/main" xmlns="" id="{57521F87-480B-4017-9301-400643F9F9AD}"/>
              </a:ext>
            </a:extLst>
          </p:cNvPr>
          <p:cNvSpPr/>
          <p:nvPr/>
        </p:nvSpPr>
        <p:spPr>
          <a:xfrm>
            <a:off x="6517392" y="1541771"/>
            <a:ext cx="4359155" cy="461665"/>
          </a:xfrm>
          <a:prstGeom prst="roundRect">
            <a:avLst/>
          </a:prstGeom>
          <a:solidFill>
            <a:srgbClr val="FF6565">
              <a:alpha val="5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1">
            <a:extLst>
              <a:ext uri="{FF2B5EF4-FFF2-40B4-BE49-F238E27FC236}">
                <a16:creationId xmlns:a16="http://schemas.microsoft.com/office/drawing/2014/main" xmlns="" id="{C6C9DDBA-27A8-4501-BE4A-30BFAE23CAD2}"/>
              </a:ext>
            </a:extLst>
          </p:cNvPr>
          <p:cNvSpPr txBox="1"/>
          <p:nvPr/>
        </p:nvSpPr>
        <p:spPr>
          <a:xfrm>
            <a:off x="5338745" y="2113932"/>
            <a:ext cx="5906837" cy="1338828"/>
          </a:xfrm>
          <a:prstGeom prst="rect">
            <a:avLst/>
          </a:prstGeom>
          <a:noFill/>
          <a:ln w="9525">
            <a:noFill/>
          </a:ln>
        </p:spPr>
        <p:txBody>
          <a:bodyPr wrap="square" anchor="t">
            <a:spAutoFit/>
          </a:bodyPr>
          <a:lstStyle>
            <a:defPPr>
              <a:defRPr lang="zh-CN"/>
            </a:defPPr>
            <a:lvl1pPr indent="0">
              <a:lnSpc>
                <a:spcPct val="150000"/>
              </a:lnSpc>
              <a:defRPr sz="2000"/>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800" dirty="0"/>
              <a:t>蒋介石、汪精卫先后叛变革命之后，已是国民革命军第20军军长的贺龙，率部参加南昌起义。周逸群将这一要求转达给了起义前敌委员会书记周恩来。</a:t>
            </a:r>
          </a:p>
        </p:txBody>
      </p:sp>
      <p:sp>
        <p:nvSpPr>
          <p:cNvPr id="5" name="文本框 3">
            <a:extLst>
              <a:ext uri="{FF2B5EF4-FFF2-40B4-BE49-F238E27FC236}">
                <a16:creationId xmlns:a16="http://schemas.microsoft.com/office/drawing/2014/main" xmlns="" id="{05A7EB34-D187-44FC-98EA-D95D963B4C1C}"/>
              </a:ext>
            </a:extLst>
          </p:cNvPr>
          <p:cNvSpPr txBox="1"/>
          <p:nvPr/>
        </p:nvSpPr>
        <p:spPr>
          <a:xfrm>
            <a:off x="5338745" y="4404965"/>
            <a:ext cx="5913188" cy="1754326"/>
          </a:xfrm>
          <a:prstGeom prst="rect">
            <a:avLst/>
          </a:prstGeom>
          <a:noFill/>
          <a:ln w="9525">
            <a:noFill/>
          </a:ln>
        </p:spPr>
        <p:txBody>
          <a:bodyPr wrap="square"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dirty="0"/>
              <a:t>中华苏维埃共和国临时中央政府决定将8月1日作为中国工农红军成立纪念日。从此，每年8月1日就成为中国工农红军和后来中国人民解放军的建军节。因此，可以说南昌是军旗升起的地方，而瑞金是八一建军节诞生的地方。</a:t>
            </a:r>
          </a:p>
        </p:txBody>
      </p:sp>
      <p:pic>
        <p:nvPicPr>
          <p:cNvPr id="6" name="图片 5" descr="t012fcbe78900066ff1">
            <a:extLst>
              <a:ext uri="{FF2B5EF4-FFF2-40B4-BE49-F238E27FC236}">
                <a16:creationId xmlns:a16="http://schemas.microsoft.com/office/drawing/2014/main" xmlns="" id="{60A2513F-66B7-485E-8E5D-C0D3DD3D2918}"/>
              </a:ext>
            </a:extLst>
          </p:cNvPr>
          <p:cNvPicPr>
            <a:picLocks noChangeAspect="1"/>
          </p:cNvPicPr>
          <p:nvPr/>
        </p:nvPicPr>
        <p:blipFill>
          <a:blip r:embed="rId3"/>
          <a:stretch>
            <a:fillRect/>
          </a:stretch>
        </p:blipFill>
        <p:spPr>
          <a:xfrm>
            <a:off x="1129965" y="1283753"/>
            <a:ext cx="3465296" cy="196329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7" name="圆角矩形 9">
            <a:extLst>
              <a:ext uri="{FF2B5EF4-FFF2-40B4-BE49-F238E27FC236}">
                <a16:creationId xmlns:a16="http://schemas.microsoft.com/office/drawing/2014/main" xmlns="" id="{A26D8619-F3FD-47C6-B4BF-7C4E9224F079}"/>
              </a:ext>
            </a:extLst>
          </p:cNvPr>
          <p:cNvSpPr/>
          <p:nvPr/>
        </p:nvSpPr>
        <p:spPr>
          <a:xfrm>
            <a:off x="1129965" y="257275"/>
            <a:ext cx="3638550" cy="581025"/>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5">
            <a:extLst>
              <a:ext uri="{FF2B5EF4-FFF2-40B4-BE49-F238E27FC236}">
                <a16:creationId xmlns:a16="http://schemas.microsoft.com/office/drawing/2014/main" xmlns="" id="{C044D5E9-7DE4-41F2-89FB-9FC4C419E11F}"/>
              </a:ext>
            </a:extLst>
          </p:cNvPr>
          <p:cNvSpPr txBox="1"/>
          <p:nvPr/>
        </p:nvSpPr>
        <p:spPr>
          <a:xfrm>
            <a:off x="1434364" y="312837"/>
            <a:ext cx="3244215" cy="460375"/>
          </a:xfrm>
          <a:prstGeom prst="rect">
            <a:avLst/>
          </a:prstGeom>
          <a:noFill/>
          <a:ln w="9525">
            <a:noFill/>
          </a:ln>
        </p:spPr>
        <p:txBody>
          <a:bodyPr wrap="square" anchor="t">
            <a:spAutoFit/>
          </a:bodyPr>
          <a:lstStyle/>
          <a:p>
            <a:pPr lvl="0" algn="l" eaLnBrk="0" hangingPunct="0"/>
            <a:r>
              <a:rPr lang="zh-CN" altLang="en-US" sz="2400" dirty="0">
                <a:solidFill>
                  <a:schemeClr val="bg1"/>
                </a:solidFill>
                <a:latin typeface="迷你简大标宋" panose="03000509000000000000" charset="-122"/>
                <a:ea typeface="迷你简大标宋" panose="03000509000000000000" charset="-122"/>
                <a:sym typeface="+mn-ea"/>
              </a:rPr>
              <a:t>建军节的诞生之地</a:t>
            </a:r>
          </a:p>
        </p:txBody>
      </p:sp>
      <p:pic>
        <p:nvPicPr>
          <p:cNvPr id="9" name="图片 8" descr="59f2f42bc0ea65cdeffebe4959021c9e">
            <a:extLst>
              <a:ext uri="{FF2B5EF4-FFF2-40B4-BE49-F238E27FC236}">
                <a16:creationId xmlns:a16="http://schemas.microsoft.com/office/drawing/2014/main" xmlns="" id="{FEF06249-2798-4CE5-879B-D5CA1DAE3E0B}"/>
              </a:ext>
            </a:extLst>
          </p:cNvPr>
          <p:cNvPicPr>
            <a:picLocks noChangeAspect="1"/>
          </p:cNvPicPr>
          <p:nvPr/>
        </p:nvPicPr>
        <p:blipFill>
          <a:blip r:embed="rId4"/>
          <a:stretch>
            <a:fillRect/>
          </a:stretch>
        </p:blipFill>
        <p:spPr>
          <a:xfrm>
            <a:off x="4466890" y="135990"/>
            <a:ext cx="685800" cy="702310"/>
          </a:xfrm>
          <a:prstGeom prst="rect">
            <a:avLst/>
          </a:prstGeom>
        </p:spPr>
      </p:pic>
      <p:sp>
        <p:nvSpPr>
          <p:cNvPr id="10" name="圆角矩形 17">
            <a:extLst>
              <a:ext uri="{FF2B5EF4-FFF2-40B4-BE49-F238E27FC236}">
                <a16:creationId xmlns:a16="http://schemas.microsoft.com/office/drawing/2014/main" xmlns="" id="{77821C04-A723-4418-8DC9-ACB9EF7A2199}"/>
              </a:ext>
            </a:extLst>
          </p:cNvPr>
          <p:cNvSpPr/>
          <p:nvPr/>
        </p:nvSpPr>
        <p:spPr>
          <a:xfrm>
            <a:off x="310815" y="257275"/>
            <a:ext cx="571500" cy="571500"/>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a:latin typeface="迷你简大标宋" panose="03000509000000000000" charset="-122"/>
                <a:ea typeface="迷你简大标宋" panose="03000509000000000000" charset="-122"/>
              </a:rPr>
              <a:t>2</a:t>
            </a:r>
          </a:p>
        </p:txBody>
      </p:sp>
      <p:pic>
        <p:nvPicPr>
          <p:cNvPr id="11" name="图片 3" descr="t017267513dafd1a327">
            <a:extLst>
              <a:ext uri="{FF2B5EF4-FFF2-40B4-BE49-F238E27FC236}">
                <a16:creationId xmlns:a16="http://schemas.microsoft.com/office/drawing/2014/main" xmlns="" id="{E46C0DD4-7E2F-4C67-ADA4-B7D1AD1602E7}"/>
              </a:ext>
            </a:extLst>
          </p:cNvPr>
          <p:cNvPicPr>
            <a:picLocks noChangeAspect="1"/>
          </p:cNvPicPr>
          <p:nvPr/>
        </p:nvPicPr>
        <p:blipFill>
          <a:blip r:embed="rId5"/>
          <a:stretch>
            <a:fillRect/>
          </a:stretch>
        </p:blipFill>
        <p:spPr>
          <a:xfrm>
            <a:off x="1129965" y="4019956"/>
            <a:ext cx="3465296" cy="2081978"/>
          </a:xfrm>
          <a:prstGeom prst="roundRect">
            <a:avLst>
              <a:gd name="adj" fmla="val 8594"/>
            </a:avLst>
          </a:prstGeom>
          <a:solidFill>
            <a:srgbClr val="FFFFFF">
              <a:shade val="85000"/>
            </a:srgbClr>
          </a:solidFill>
          <a:ln w="15875">
            <a:noFill/>
          </a:ln>
          <a:effectLst>
            <a:reflection blurRad="12700" stA="38000" endPos="28000" dist="5000" dir="5400000" sy="-100000" algn="bl" rotWithShape="0"/>
          </a:effectLst>
        </p:spPr>
      </p:pic>
      <p:grpSp>
        <p:nvGrpSpPr>
          <p:cNvPr id="2" name="组合 1">
            <a:extLst>
              <a:ext uri="{FF2B5EF4-FFF2-40B4-BE49-F238E27FC236}">
                <a16:creationId xmlns:a16="http://schemas.microsoft.com/office/drawing/2014/main" xmlns="" id="{4C9C9FE4-C000-41E9-9287-5A84841DE47A}"/>
              </a:ext>
            </a:extLst>
          </p:cNvPr>
          <p:cNvGrpSpPr/>
          <p:nvPr/>
        </p:nvGrpSpPr>
        <p:grpSpPr>
          <a:xfrm>
            <a:off x="5338745" y="1541771"/>
            <a:ext cx="1302687" cy="461665"/>
            <a:chOff x="5338745" y="1541771"/>
            <a:chExt cx="1302687" cy="461665"/>
          </a:xfrm>
        </p:grpSpPr>
        <p:sp>
          <p:nvSpPr>
            <p:cNvPr id="13" name="圆角矩形 9">
              <a:extLst>
                <a:ext uri="{FF2B5EF4-FFF2-40B4-BE49-F238E27FC236}">
                  <a16:creationId xmlns:a16="http://schemas.microsoft.com/office/drawing/2014/main" xmlns="" id="{7CA8D69F-6787-46F8-BBE3-E1D40B4F801B}"/>
                </a:ext>
              </a:extLst>
            </p:cNvPr>
            <p:cNvSpPr/>
            <p:nvPr/>
          </p:nvSpPr>
          <p:spPr>
            <a:xfrm>
              <a:off x="5338745" y="1541771"/>
              <a:ext cx="1302687" cy="461665"/>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xmlns="" id="{36705A04-FF11-4074-A566-A1A8E53811A9}"/>
                </a:ext>
              </a:extLst>
            </p:cNvPr>
            <p:cNvSpPr/>
            <p:nvPr/>
          </p:nvSpPr>
          <p:spPr>
            <a:xfrm>
              <a:off x="5338745" y="1541771"/>
              <a:ext cx="1107996" cy="461665"/>
            </a:xfrm>
            <a:prstGeom prst="rect">
              <a:avLst/>
            </a:prstGeom>
            <a:noFill/>
            <a:ln w="9525">
              <a:noFill/>
            </a:ln>
          </p:spPr>
          <p:txBody>
            <a:bodyPr wrap="square" anchor="t">
              <a:spAutoFit/>
            </a:bodyPr>
            <a:lstStyle/>
            <a:p>
              <a:pPr eaLnBrk="0" hangingPunct="0"/>
              <a:r>
                <a:rPr lang="zh-CN" altLang="en-US" sz="2400" dirty="0">
                  <a:solidFill>
                    <a:schemeClr val="bg1"/>
                  </a:solidFill>
                  <a:latin typeface="迷你简大标宋" panose="03000509000000000000" charset="-122"/>
                  <a:ea typeface="迷你简大标宋" panose="03000509000000000000" charset="-122"/>
                </a:rPr>
                <a:t>1927年</a:t>
              </a:r>
            </a:p>
          </p:txBody>
        </p:sp>
      </p:grpSp>
      <p:sp>
        <p:nvSpPr>
          <p:cNvPr id="15" name="圆角矩形 9">
            <a:extLst>
              <a:ext uri="{FF2B5EF4-FFF2-40B4-BE49-F238E27FC236}">
                <a16:creationId xmlns:a16="http://schemas.microsoft.com/office/drawing/2014/main" xmlns="" id="{B1A4435A-F372-4DDA-9394-9975DE407C64}"/>
              </a:ext>
            </a:extLst>
          </p:cNvPr>
          <p:cNvSpPr/>
          <p:nvPr/>
        </p:nvSpPr>
        <p:spPr>
          <a:xfrm>
            <a:off x="6517392" y="3803929"/>
            <a:ext cx="4359155" cy="461665"/>
          </a:xfrm>
          <a:prstGeom prst="roundRect">
            <a:avLst/>
          </a:prstGeom>
          <a:solidFill>
            <a:srgbClr val="FF6565">
              <a:alpha val="5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a:extLst>
              <a:ext uri="{FF2B5EF4-FFF2-40B4-BE49-F238E27FC236}">
                <a16:creationId xmlns:a16="http://schemas.microsoft.com/office/drawing/2014/main" xmlns="" id="{5F69D8FB-45FD-4B36-B068-6073E01068DE}"/>
              </a:ext>
            </a:extLst>
          </p:cNvPr>
          <p:cNvGrpSpPr/>
          <p:nvPr/>
        </p:nvGrpSpPr>
        <p:grpSpPr>
          <a:xfrm>
            <a:off x="5338745" y="3803929"/>
            <a:ext cx="1302687" cy="461665"/>
            <a:chOff x="5338745" y="3803929"/>
            <a:chExt cx="1302687" cy="461665"/>
          </a:xfrm>
        </p:grpSpPr>
        <p:sp>
          <p:nvSpPr>
            <p:cNvPr id="16" name="圆角矩形 9">
              <a:extLst>
                <a:ext uri="{FF2B5EF4-FFF2-40B4-BE49-F238E27FC236}">
                  <a16:creationId xmlns:a16="http://schemas.microsoft.com/office/drawing/2014/main" xmlns="" id="{AB00D086-15DF-4030-9618-23B1B075A633}"/>
                </a:ext>
              </a:extLst>
            </p:cNvPr>
            <p:cNvSpPr/>
            <p:nvPr/>
          </p:nvSpPr>
          <p:spPr>
            <a:xfrm>
              <a:off x="5338745" y="3803929"/>
              <a:ext cx="1302687" cy="461665"/>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a:extLst>
                <a:ext uri="{FF2B5EF4-FFF2-40B4-BE49-F238E27FC236}">
                  <a16:creationId xmlns:a16="http://schemas.microsoft.com/office/drawing/2014/main" xmlns="" id="{EE180725-88E1-409C-B956-652DD324A304}"/>
                </a:ext>
              </a:extLst>
            </p:cNvPr>
            <p:cNvSpPr/>
            <p:nvPr/>
          </p:nvSpPr>
          <p:spPr>
            <a:xfrm>
              <a:off x="5338745" y="3803929"/>
              <a:ext cx="1107996" cy="461665"/>
            </a:xfrm>
            <a:prstGeom prst="rect">
              <a:avLst/>
            </a:prstGeom>
            <a:noFill/>
            <a:ln w="9525">
              <a:noFill/>
            </a:ln>
          </p:spPr>
          <p:txBody>
            <a:bodyPr wrap="square" anchor="t">
              <a:spAutoFit/>
            </a:bodyPr>
            <a:lstStyle/>
            <a:p>
              <a:pPr eaLnBrk="0" hangingPunct="0"/>
              <a:r>
                <a:rPr lang="en-US" altLang="zh-CN" sz="2400" dirty="0">
                  <a:solidFill>
                    <a:schemeClr val="bg1"/>
                  </a:solidFill>
                  <a:latin typeface="迷你简大标宋" panose="03000509000000000000" charset="-122"/>
                  <a:ea typeface="迷你简大标宋" panose="03000509000000000000" charset="-122"/>
                </a:rPr>
                <a:t>1933</a:t>
              </a:r>
              <a:r>
                <a:rPr lang="zh-CN" altLang="en-US" sz="2400" dirty="0">
                  <a:solidFill>
                    <a:schemeClr val="bg1"/>
                  </a:solidFill>
                  <a:latin typeface="迷你简大标宋" panose="03000509000000000000" charset="-122"/>
                  <a:ea typeface="迷你简大标宋" panose="03000509000000000000" charset="-122"/>
                </a:rPr>
                <a:t>年</a:t>
              </a:r>
            </a:p>
          </p:txBody>
        </p:sp>
      </p:grpSp>
    </p:spTree>
    <p:extLst>
      <p:ext uri="{BB962C8B-B14F-4D97-AF65-F5344CB8AC3E}">
        <p14:creationId xmlns:p14="http://schemas.microsoft.com/office/powerpoint/2010/main" val="71952627"/>
      </p:ext>
    </p:extLst>
  </p:cSld>
  <p:clrMapOvr>
    <a:masterClrMapping/>
  </p:clrMapOvr>
  <mc:AlternateContent xmlns:mc="http://schemas.openxmlformats.org/markup-compatibility/2006" xmlns:p14="http://schemas.microsoft.com/office/powerpoint/2010/main">
    <mc:Choice Requires="p14">
      <p:transition spd="slow" p14:dur="1400" advClick="0" advTm="4000">
        <p14:doors dir="vert"/>
      </p:transition>
    </mc:Choice>
    <mc:Fallback xmlns="">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left)">
                                      <p:cBhvr>
                                        <p:cTn id="13" dur="500"/>
                                        <p:tgtEl>
                                          <p:spTgt spid="2"/>
                                        </p:tgtEl>
                                      </p:cBhvr>
                                    </p:animEffect>
                                  </p:childTnLst>
                                </p:cTn>
                              </p:par>
                            </p:childTnLst>
                          </p:cTn>
                        </p:par>
                        <p:par>
                          <p:cTn id="14" fill="hold">
                            <p:stCondLst>
                              <p:cond delay="1500"/>
                            </p:stCondLst>
                            <p:childTnLst>
                              <p:par>
                                <p:cTn id="15" presetID="22" presetClass="entr" presetSubtype="8" fill="hold" grpId="0" nodeType="after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wipe(left)">
                                      <p:cBhvr>
                                        <p:cTn id="17" dur="500"/>
                                        <p:tgtEl>
                                          <p:spTgt spid="14"/>
                                        </p:tgtEl>
                                      </p:cBhvr>
                                    </p:animEffect>
                                  </p:childTnLst>
                                </p:cTn>
                              </p:par>
                            </p:childTnLst>
                          </p:cTn>
                        </p:par>
                        <p:par>
                          <p:cTn id="18" fill="hold">
                            <p:stCondLst>
                              <p:cond delay="2000"/>
                            </p:stCondLst>
                            <p:childTnLst>
                              <p:par>
                                <p:cTn id="19" presetID="14" presetClass="entr" presetSubtype="10" fill="hold" grpId="0"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randombar(horizontal)">
                                      <p:cBhvr>
                                        <p:cTn id="21" dur="500"/>
                                        <p:tgtEl>
                                          <p:spTgt spid="4"/>
                                        </p:tgtEl>
                                      </p:cBhvr>
                                    </p:animEffect>
                                  </p:childTnLst>
                                </p:cTn>
                              </p:par>
                            </p:childTnLst>
                          </p:cTn>
                        </p:par>
                        <p:par>
                          <p:cTn id="22" fill="hold">
                            <p:stCondLst>
                              <p:cond delay="2500"/>
                            </p:stCondLst>
                            <p:childTnLst>
                              <p:par>
                                <p:cTn id="23" presetID="42" presetClass="entr" presetSubtype="0" fill="hold" nodeType="after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fade">
                                      <p:cBhvr>
                                        <p:cTn id="25" dur="1000"/>
                                        <p:tgtEl>
                                          <p:spTgt spid="11"/>
                                        </p:tgtEl>
                                      </p:cBhvr>
                                    </p:animEffect>
                                    <p:anim calcmode="lin" valueType="num">
                                      <p:cBhvr>
                                        <p:cTn id="26" dur="1000" fill="hold"/>
                                        <p:tgtEl>
                                          <p:spTgt spid="11"/>
                                        </p:tgtEl>
                                        <p:attrNameLst>
                                          <p:attrName>ppt_x</p:attrName>
                                        </p:attrNameLst>
                                      </p:cBhvr>
                                      <p:tavLst>
                                        <p:tav tm="0">
                                          <p:val>
                                            <p:strVal val="#ppt_x"/>
                                          </p:val>
                                        </p:tav>
                                        <p:tav tm="100000">
                                          <p:val>
                                            <p:strVal val="#ppt_x"/>
                                          </p:val>
                                        </p:tav>
                                      </p:tavLst>
                                    </p:anim>
                                    <p:anim calcmode="lin" valueType="num">
                                      <p:cBhvr>
                                        <p:cTn id="27" dur="1000" fill="hold"/>
                                        <p:tgtEl>
                                          <p:spTgt spid="11"/>
                                        </p:tgtEl>
                                        <p:attrNameLst>
                                          <p:attrName>ppt_y</p:attrName>
                                        </p:attrNameLst>
                                      </p:cBhvr>
                                      <p:tavLst>
                                        <p:tav tm="0">
                                          <p:val>
                                            <p:strVal val="#ppt_y+.1"/>
                                          </p:val>
                                        </p:tav>
                                        <p:tav tm="100000">
                                          <p:val>
                                            <p:strVal val="#ppt_y"/>
                                          </p:val>
                                        </p:tav>
                                      </p:tavLst>
                                    </p:anim>
                                  </p:childTnLst>
                                </p:cTn>
                              </p:par>
                            </p:childTnLst>
                          </p:cTn>
                        </p:par>
                        <p:par>
                          <p:cTn id="28" fill="hold">
                            <p:stCondLst>
                              <p:cond delay="3500"/>
                            </p:stCondLst>
                            <p:childTnLst>
                              <p:par>
                                <p:cTn id="29" presetID="22" presetClass="entr" presetSubtype="8" fill="hold" nodeType="afterEffect">
                                  <p:stCondLst>
                                    <p:cond delay="0"/>
                                  </p:stCondLst>
                                  <p:childTnLst>
                                    <p:set>
                                      <p:cBhvr>
                                        <p:cTn id="30" dur="1" fill="hold">
                                          <p:stCondLst>
                                            <p:cond delay="0"/>
                                          </p:stCondLst>
                                        </p:cTn>
                                        <p:tgtEl>
                                          <p:spTgt spid="3"/>
                                        </p:tgtEl>
                                        <p:attrNameLst>
                                          <p:attrName>style.visibility</p:attrName>
                                        </p:attrNameLst>
                                      </p:cBhvr>
                                      <p:to>
                                        <p:strVal val="visible"/>
                                      </p:to>
                                    </p:set>
                                    <p:animEffect transition="in" filter="wipe(left)">
                                      <p:cBhvr>
                                        <p:cTn id="31" dur="500"/>
                                        <p:tgtEl>
                                          <p:spTgt spid="3"/>
                                        </p:tgtEl>
                                      </p:cBhvr>
                                    </p:animEffect>
                                  </p:childTnLst>
                                </p:cTn>
                              </p:par>
                            </p:childTnLst>
                          </p:cTn>
                        </p:par>
                        <p:par>
                          <p:cTn id="32" fill="hold">
                            <p:stCondLst>
                              <p:cond delay="4000"/>
                            </p:stCondLst>
                            <p:childTnLst>
                              <p:par>
                                <p:cTn id="33" presetID="22" presetClass="entr" presetSubtype="8" fill="hold" grpId="0" nodeType="after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wipe(left)">
                                      <p:cBhvr>
                                        <p:cTn id="35" dur="500"/>
                                        <p:tgtEl>
                                          <p:spTgt spid="15"/>
                                        </p:tgtEl>
                                      </p:cBhvr>
                                    </p:animEffect>
                                  </p:childTnLst>
                                </p:cTn>
                              </p:par>
                            </p:childTnLst>
                          </p:cTn>
                        </p:par>
                        <p:par>
                          <p:cTn id="36" fill="hold">
                            <p:stCondLst>
                              <p:cond delay="4500"/>
                            </p:stCondLst>
                            <p:childTnLst>
                              <p:par>
                                <p:cTn id="37" presetID="14" presetClass="entr" presetSubtype="10" fill="hold" grpId="0" nodeType="afterEffect">
                                  <p:stCondLst>
                                    <p:cond delay="0"/>
                                  </p:stCondLst>
                                  <p:childTnLst>
                                    <p:set>
                                      <p:cBhvr>
                                        <p:cTn id="38" dur="1" fill="hold">
                                          <p:stCondLst>
                                            <p:cond delay="0"/>
                                          </p:stCondLst>
                                        </p:cTn>
                                        <p:tgtEl>
                                          <p:spTgt spid="5"/>
                                        </p:tgtEl>
                                        <p:attrNameLst>
                                          <p:attrName>style.visibility</p:attrName>
                                        </p:attrNameLst>
                                      </p:cBhvr>
                                      <p:to>
                                        <p:strVal val="visible"/>
                                      </p:to>
                                    </p:set>
                                    <p:animEffect transition="in" filter="randombar(horizontal)">
                                      <p:cBhvr>
                                        <p:cTn id="3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4" grpId="0"/>
      <p:bldP spid="5" grpId="0"/>
      <p:bldP spid="15"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同侧圆角矩形 5"/>
          <p:cNvSpPr/>
          <p:nvPr/>
        </p:nvSpPr>
        <p:spPr>
          <a:xfrm>
            <a:off x="1777365" y="2276475"/>
            <a:ext cx="8839200" cy="2333625"/>
          </a:xfrm>
          <a:prstGeom prst="round2Same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5" name="图片 24" descr="5911e71b28d29"/>
          <p:cNvPicPr>
            <a:picLocks noChangeAspect="1"/>
          </p:cNvPicPr>
          <p:nvPr/>
        </p:nvPicPr>
        <p:blipFill>
          <a:blip r:embed="rId3"/>
          <a:srcRect r="-803" b="-2805"/>
          <a:stretch>
            <a:fillRect/>
          </a:stretch>
        </p:blipFill>
        <p:spPr>
          <a:xfrm flipH="1">
            <a:off x="1719580" y="3326765"/>
            <a:ext cx="8896985" cy="1330960"/>
          </a:xfrm>
          <a:prstGeom prst="rect">
            <a:avLst/>
          </a:prstGeom>
        </p:spPr>
      </p:pic>
      <p:pic>
        <p:nvPicPr>
          <p:cNvPr id="9" name="图片 8"/>
          <p:cNvPicPr>
            <a:picLocks noChangeAspect="1"/>
          </p:cNvPicPr>
          <p:nvPr/>
        </p:nvPicPr>
        <p:blipFill rotWithShape="1">
          <a:blip r:embed="rId4">
            <a:extLst>
              <a:ext uri="{28A0092B-C50C-407E-A947-70E740481C1C}">
                <a14:useLocalDpi xmlns:a14="http://schemas.microsoft.com/office/drawing/2010/main" val="0"/>
              </a:ext>
            </a:extLst>
          </a:blip>
          <a:srcRect t="29203" r="64219"/>
          <a:stretch>
            <a:fillRect/>
          </a:stretch>
        </p:blipFill>
        <p:spPr>
          <a:xfrm>
            <a:off x="1777365" y="2258695"/>
            <a:ext cx="2137410" cy="2351405"/>
          </a:xfrm>
          <a:prstGeom prst="rect">
            <a:avLst/>
          </a:prstGeom>
        </p:spPr>
      </p:pic>
      <p:pic>
        <p:nvPicPr>
          <p:cNvPr id="7" name="图片 6" descr="121">
            <a:extLst>
              <a:ext uri="{FF2B5EF4-FFF2-40B4-BE49-F238E27FC236}">
                <a16:creationId xmlns:a16="http://schemas.microsoft.com/office/drawing/2014/main" xmlns="" id="{26ED102D-7EE9-4368-A9DD-18AB49770CD6}"/>
              </a:ext>
            </a:extLst>
          </p:cNvPr>
          <p:cNvPicPr>
            <a:picLocks noChangeAspect="1"/>
          </p:cNvPicPr>
          <p:nvPr/>
        </p:nvPicPr>
        <p:blipFill>
          <a:blip r:embed="rId5"/>
          <a:srcRect r="67468" b="57032"/>
          <a:stretch>
            <a:fillRect/>
          </a:stretch>
        </p:blipFill>
        <p:spPr>
          <a:xfrm>
            <a:off x="0" y="0"/>
            <a:ext cx="5929162" cy="4661175"/>
          </a:xfrm>
          <a:prstGeom prst="rect">
            <a:avLst/>
          </a:prstGeom>
        </p:spPr>
      </p:pic>
      <p:sp>
        <p:nvSpPr>
          <p:cNvPr id="4" name="文本框 3"/>
          <p:cNvSpPr txBox="1"/>
          <p:nvPr/>
        </p:nvSpPr>
        <p:spPr>
          <a:xfrm>
            <a:off x="3459480" y="2621915"/>
            <a:ext cx="7157085" cy="922020"/>
          </a:xfrm>
          <a:prstGeom prst="rect">
            <a:avLst/>
          </a:prstGeom>
          <a:noFill/>
          <a:ln w="9525">
            <a:noFill/>
          </a:ln>
        </p:spPr>
        <p:txBody>
          <a:bodyPr wrap="square" anchor="t">
            <a:spAutoFit/>
          </a:bodyPr>
          <a:lstStyle/>
          <a:p>
            <a:pPr algn="ctr" eaLnBrk="0" hangingPunct="0"/>
            <a:r>
              <a:rPr lang="zh-CN" altLang="en-US" sz="5400" dirty="0">
                <a:solidFill>
                  <a:schemeClr val="bg1"/>
                </a:solidFill>
                <a:latin typeface="迷你简大标宋" panose="03000509000000000000" charset="-122"/>
                <a:ea typeface="迷你简大标宋" panose="03000509000000000000" charset="-122"/>
              </a:rPr>
              <a:t>军旗介绍与首个节日</a:t>
            </a:r>
          </a:p>
        </p:txBody>
      </p:sp>
    </p:spTree>
  </p:cSld>
  <p:clrMapOvr>
    <a:masterClrMapping/>
  </p:clrMapOvr>
  <mc:AlternateContent xmlns:mc="http://schemas.openxmlformats.org/markup-compatibility/2006" xmlns:p14="http://schemas.microsoft.com/office/powerpoint/2010/main">
    <mc:Choice Requires="p14">
      <p:transition spd="slow" p14:dur="1400" advClick="0" advTm="4000">
        <p14:doors dir="vert"/>
      </p:transition>
    </mc:Choice>
    <mc:Fallback xmlns="">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1000"/>
                                        <p:tgtEl>
                                          <p:spTgt spid="6"/>
                                        </p:tgtEl>
                                      </p:cBhvr>
                                    </p:animEffect>
                                    <p:anim calcmode="lin" valueType="num">
                                      <p:cBhvr>
                                        <p:cTn id="12" dur="1000" fill="hold"/>
                                        <p:tgtEl>
                                          <p:spTgt spid="6"/>
                                        </p:tgtEl>
                                        <p:attrNameLst>
                                          <p:attrName>ppt_x</p:attrName>
                                        </p:attrNameLst>
                                      </p:cBhvr>
                                      <p:tavLst>
                                        <p:tav tm="0">
                                          <p:val>
                                            <p:strVal val="#ppt_x"/>
                                          </p:val>
                                        </p:tav>
                                        <p:tav tm="100000">
                                          <p:val>
                                            <p:strVal val="#ppt_x"/>
                                          </p:val>
                                        </p:tav>
                                      </p:tavLst>
                                    </p:anim>
                                    <p:anim calcmode="lin" valueType="num">
                                      <p:cBhvr>
                                        <p:cTn id="13" dur="1000" fill="hold"/>
                                        <p:tgtEl>
                                          <p:spTgt spid="6"/>
                                        </p:tgtEl>
                                        <p:attrNameLst>
                                          <p:attrName>ppt_y</p:attrName>
                                        </p:attrNameLst>
                                      </p:cBhvr>
                                      <p:tavLst>
                                        <p:tav tm="0">
                                          <p:val>
                                            <p:strVal val="#ppt_y+.1"/>
                                          </p:val>
                                        </p:tav>
                                        <p:tav tm="100000">
                                          <p:val>
                                            <p:strVal val="#ppt_y"/>
                                          </p:val>
                                        </p:tav>
                                      </p:tavLst>
                                    </p:anim>
                                  </p:childTnLst>
                                </p:cTn>
                              </p:par>
                              <p:par>
                                <p:cTn id="14" presetID="42" presetClass="entr" presetSubtype="0" fill="hold" nodeType="withEffect">
                                  <p:stCondLst>
                                    <p:cond delay="0"/>
                                  </p:stCondLst>
                                  <p:childTnLst>
                                    <p:set>
                                      <p:cBhvr>
                                        <p:cTn id="15" dur="1" fill="hold">
                                          <p:stCondLst>
                                            <p:cond delay="0"/>
                                          </p:stCondLst>
                                        </p:cTn>
                                        <p:tgtEl>
                                          <p:spTgt spid="25"/>
                                        </p:tgtEl>
                                        <p:attrNameLst>
                                          <p:attrName>style.visibility</p:attrName>
                                        </p:attrNameLst>
                                      </p:cBhvr>
                                      <p:to>
                                        <p:strVal val="visible"/>
                                      </p:to>
                                    </p:set>
                                    <p:animEffect transition="in" filter="fade">
                                      <p:cBhvr>
                                        <p:cTn id="16" dur="1000"/>
                                        <p:tgtEl>
                                          <p:spTgt spid="25"/>
                                        </p:tgtEl>
                                      </p:cBhvr>
                                    </p:animEffect>
                                    <p:anim calcmode="lin" valueType="num">
                                      <p:cBhvr>
                                        <p:cTn id="17" dur="1000" fill="hold"/>
                                        <p:tgtEl>
                                          <p:spTgt spid="25"/>
                                        </p:tgtEl>
                                        <p:attrNameLst>
                                          <p:attrName>ppt_x</p:attrName>
                                        </p:attrNameLst>
                                      </p:cBhvr>
                                      <p:tavLst>
                                        <p:tav tm="0">
                                          <p:val>
                                            <p:strVal val="#ppt_x"/>
                                          </p:val>
                                        </p:tav>
                                        <p:tav tm="100000">
                                          <p:val>
                                            <p:strVal val="#ppt_x"/>
                                          </p:val>
                                        </p:tav>
                                      </p:tavLst>
                                    </p:anim>
                                    <p:anim calcmode="lin" valueType="num">
                                      <p:cBhvr>
                                        <p:cTn id="18" dur="1000" fill="hold"/>
                                        <p:tgtEl>
                                          <p:spTgt spid="25"/>
                                        </p:tgtEl>
                                        <p:attrNameLst>
                                          <p:attrName>ppt_y</p:attrName>
                                        </p:attrNameLst>
                                      </p:cBhvr>
                                      <p:tavLst>
                                        <p:tav tm="0">
                                          <p:val>
                                            <p:strVal val="#ppt_y+.1"/>
                                          </p:val>
                                        </p:tav>
                                        <p:tav tm="100000">
                                          <p:val>
                                            <p:strVal val="#ppt_y"/>
                                          </p:val>
                                        </p:tav>
                                      </p:tavLst>
                                    </p:anim>
                                  </p:childTnLst>
                                </p:cTn>
                              </p:par>
                              <p:par>
                                <p:cTn id="19" presetID="42" presetClass="entr" presetSubtype="0" fill="hold" nodeType="with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1000"/>
                                        <p:tgtEl>
                                          <p:spTgt spid="9"/>
                                        </p:tgtEl>
                                      </p:cBhvr>
                                    </p:animEffect>
                                    <p:anim calcmode="lin" valueType="num">
                                      <p:cBhvr>
                                        <p:cTn id="22" dur="1000" fill="hold"/>
                                        <p:tgtEl>
                                          <p:spTgt spid="9"/>
                                        </p:tgtEl>
                                        <p:attrNameLst>
                                          <p:attrName>ppt_x</p:attrName>
                                        </p:attrNameLst>
                                      </p:cBhvr>
                                      <p:tavLst>
                                        <p:tav tm="0">
                                          <p:val>
                                            <p:strVal val="#ppt_x"/>
                                          </p:val>
                                        </p:tav>
                                        <p:tav tm="100000">
                                          <p:val>
                                            <p:strVal val="#ppt_x"/>
                                          </p:val>
                                        </p:tav>
                                      </p:tavLst>
                                    </p:anim>
                                    <p:anim calcmode="lin" valueType="num">
                                      <p:cBhvr>
                                        <p:cTn id="23" dur="1000" fill="hold"/>
                                        <p:tgtEl>
                                          <p:spTgt spid="9"/>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fade">
                                      <p:cBhvr>
                                        <p:cTn id="26" dur="1000"/>
                                        <p:tgtEl>
                                          <p:spTgt spid="4"/>
                                        </p:tgtEl>
                                      </p:cBhvr>
                                    </p:animEffect>
                                    <p:anim calcmode="lin" valueType="num">
                                      <p:cBhvr>
                                        <p:cTn id="27" dur="1000" fill="hold"/>
                                        <p:tgtEl>
                                          <p:spTgt spid="4"/>
                                        </p:tgtEl>
                                        <p:attrNameLst>
                                          <p:attrName>ppt_x</p:attrName>
                                        </p:attrNameLst>
                                      </p:cBhvr>
                                      <p:tavLst>
                                        <p:tav tm="0">
                                          <p:val>
                                            <p:strVal val="#ppt_x"/>
                                          </p:val>
                                        </p:tav>
                                        <p:tav tm="100000">
                                          <p:val>
                                            <p:strVal val="#ppt_x"/>
                                          </p:val>
                                        </p:tav>
                                      </p:tavLst>
                                    </p:anim>
                                    <p:anim calcmode="lin" valueType="num">
                                      <p:cBhvr>
                                        <p:cTn id="28"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10">
            <a:extLst>
              <a:ext uri="{FF2B5EF4-FFF2-40B4-BE49-F238E27FC236}">
                <a16:creationId xmlns:a16="http://schemas.microsoft.com/office/drawing/2014/main" xmlns="" id="{BB82FF11-1D62-4A94-8D54-D6492B96A0A9}"/>
              </a:ext>
            </a:extLst>
          </p:cNvPr>
          <p:cNvSpPr/>
          <p:nvPr/>
        </p:nvSpPr>
        <p:spPr>
          <a:xfrm>
            <a:off x="1129965" y="272849"/>
            <a:ext cx="3638550" cy="581025"/>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6">
            <a:extLst>
              <a:ext uri="{FF2B5EF4-FFF2-40B4-BE49-F238E27FC236}">
                <a16:creationId xmlns:a16="http://schemas.microsoft.com/office/drawing/2014/main" xmlns="" id="{E71B18E1-480A-492E-972D-EC9C3974B862}"/>
              </a:ext>
            </a:extLst>
          </p:cNvPr>
          <p:cNvSpPr txBox="1"/>
          <p:nvPr/>
        </p:nvSpPr>
        <p:spPr>
          <a:xfrm>
            <a:off x="1490645" y="361749"/>
            <a:ext cx="3155315" cy="460375"/>
          </a:xfrm>
          <a:prstGeom prst="rect">
            <a:avLst/>
          </a:prstGeom>
          <a:noFill/>
          <a:ln w="9525">
            <a:noFill/>
          </a:ln>
        </p:spPr>
        <p:txBody>
          <a:bodyPr wrap="square" anchor="t">
            <a:spAutoFit/>
          </a:bodyPr>
          <a:lstStyle/>
          <a:p>
            <a:pPr lvl="0" algn="l" eaLnBrk="0" hangingPunct="0"/>
            <a:r>
              <a:rPr lang="zh-CN" altLang="en-US" sz="2400">
                <a:solidFill>
                  <a:schemeClr val="bg1"/>
                </a:solidFill>
                <a:latin typeface="迷你简大标宋" panose="03000509000000000000" charset="-122"/>
                <a:ea typeface="迷你简大标宋" panose="03000509000000000000" charset="-122"/>
                <a:sym typeface="+mn-ea"/>
              </a:rPr>
              <a:t>军旗介绍与首个节日</a:t>
            </a:r>
          </a:p>
        </p:txBody>
      </p:sp>
      <p:pic>
        <p:nvPicPr>
          <p:cNvPr id="6" name="图片 5" descr="59f2f42bc0ea65cdeffebe4959021c9e">
            <a:extLst>
              <a:ext uri="{FF2B5EF4-FFF2-40B4-BE49-F238E27FC236}">
                <a16:creationId xmlns:a16="http://schemas.microsoft.com/office/drawing/2014/main" xmlns="" id="{60614FC0-9F52-4A05-82ED-4AFF881270D6}"/>
              </a:ext>
            </a:extLst>
          </p:cNvPr>
          <p:cNvPicPr>
            <a:picLocks noChangeAspect="1"/>
          </p:cNvPicPr>
          <p:nvPr/>
        </p:nvPicPr>
        <p:blipFill>
          <a:blip r:embed="rId3"/>
          <a:stretch>
            <a:fillRect/>
          </a:stretch>
        </p:blipFill>
        <p:spPr>
          <a:xfrm>
            <a:off x="4406565" y="211889"/>
            <a:ext cx="685800" cy="702310"/>
          </a:xfrm>
          <a:prstGeom prst="rect">
            <a:avLst/>
          </a:prstGeom>
        </p:spPr>
      </p:pic>
      <p:sp>
        <p:nvSpPr>
          <p:cNvPr id="7" name="圆角矩形 18">
            <a:extLst>
              <a:ext uri="{FF2B5EF4-FFF2-40B4-BE49-F238E27FC236}">
                <a16:creationId xmlns:a16="http://schemas.microsoft.com/office/drawing/2014/main" xmlns="" id="{8A4E2693-6692-4C19-B076-56DD83FEC15D}"/>
              </a:ext>
            </a:extLst>
          </p:cNvPr>
          <p:cNvSpPr/>
          <p:nvPr/>
        </p:nvSpPr>
        <p:spPr>
          <a:xfrm>
            <a:off x="310815" y="277929"/>
            <a:ext cx="571500" cy="571500"/>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a:latin typeface="迷你简大标宋" panose="03000509000000000000" charset="-122"/>
                <a:ea typeface="迷你简大标宋" panose="03000509000000000000" charset="-122"/>
              </a:rPr>
              <a:t>3</a:t>
            </a:r>
          </a:p>
        </p:txBody>
      </p:sp>
      <p:pic>
        <p:nvPicPr>
          <p:cNvPr id="8" name="图片 7" descr="t01b0a8a04df6cf96cc">
            <a:extLst>
              <a:ext uri="{FF2B5EF4-FFF2-40B4-BE49-F238E27FC236}">
                <a16:creationId xmlns:a16="http://schemas.microsoft.com/office/drawing/2014/main" xmlns="" id="{84DF9589-F6CA-498C-B61D-203545C36E09}"/>
              </a:ext>
            </a:extLst>
          </p:cNvPr>
          <p:cNvPicPr>
            <a:picLocks noChangeAspect="1"/>
          </p:cNvPicPr>
          <p:nvPr/>
        </p:nvPicPr>
        <p:blipFill>
          <a:blip r:embed="rId4"/>
          <a:stretch>
            <a:fillRect/>
          </a:stretch>
        </p:blipFill>
        <p:spPr>
          <a:xfrm>
            <a:off x="712281" y="3356519"/>
            <a:ext cx="4712042" cy="3108961"/>
          </a:xfrm>
          <a:prstGeom prst="rect">
            <a:avLst/>
          </a:prstGeom>
          <a:noFill/>
          <a:ln w="9525">
            <a:noFill/>
          </a:ln>
        </p:spPr>
      </p:pic>
      <p:sp>
        <p:nvSpPr>
          <p:cNvPr id="9" name="文本框 4">
            <a:extLst>
              <a:ext uri="{FF2B5EF4-FFF2-40B4-BE49-F238E27FC236}">
                <a16:creationId xmlns:a16="http://schemas.microsoft.com/office/drawing/2014/main" xmlns="" id="{778557E2-027A-43B6-BFC0-80A2F3CC9C7E}"/>
              </a:ext>
            </a:extLst>
          </p:cNvPr>
          <p:cNvSpPr txBox="1"/>
          <p:nvPr/>
        </p:nvSpPr>
        <p:spPr>
          <a:xfrm>
            <a:off x="5855898" y="4586206"/>
            <a:ext cx="5106471" cy="1754326"/>
          </a:xfrm>
          <a:prstGeom prst="rect">
            <a:avLst/>
          </a:prstGeom>
          <a:noFill/>
          <a:ln w="9525">
            <a:noFill/>
          </a:ln>
        </p:spPr>
        <p:txBody>
          <a:bodyPr wrap="square" anchor="t">
            <a:spAutoFit/>
          </a:bodyPr>
          <a:lstStyle>
            <a:defPPr>
              <a:defRPr lang="zh-CN"/>
            </a:defPPr>
            <a:lvl1pPr>
              <a:lnSpc>
                <a:spcPct val="150000"/>
              </a:lnSpc>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dirty="0"/>
              <a:t>中国人民解放军军旗为红色，上缀金黄色的五角星及“八一”两字，表示中国人民解放军自1927年8月1日南昌起义以来经过艰苦卓绝的长期斗争，终于在党的领导下取得了中国革命的伟大胜利。</a:t>
            </a:r>
          </a:p>
        </p:txBody>
      </p:sp>
      <p:sp>
        <p:nvSpPr>
          <p:cNvPr id="12" name="文本框 3">
            <a:extLst>
              <a:ext uri="{FF2B5EF4-FFF2-40B4-BE49-F238E27FC236}">
                <a16:creationId xmlns:a16="http://schemas.microsoft.com/office/drawing/2014/main" xmlns="" id="{29849B44-4A42-4C7C-BD5C-75C29961F666}"/>
              </a:ext>
            </a:extLst>
          </p:cNvPr>
          <p:cNvSpPr txBox="1"/>
          <p:nvPr/>
        </p:nvSpPr>
        <p:spPr>
          <a:xfrm>
            <a:off x="863310" y="1923596"/>
            <a:ext cx="4815595" cy="1200329"/>
          </a:xfrm>
          <a:prstGeom prst="rect">
            <a:avLst/>
          </a:prstGeom>
          <a:noFill/>
          <a:ln w="9525">
            <a:noFill/>
          </a:ln>
        </p:spPr>
        <p:txBody>
          <a:bodyPr wrap="square"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1600" dirty="0"/>
              <a:t>军队荣誉、勇敢和光荣的象征。旗面红色象征革命胜利。五角星是红军时期的军徽，“八一”标志一九二七年八月一日是我军的创建时间。</a:t>
            </a:r>
          </a:p>
        </p:txBody>
      </p:sp>
      <p:grpSp>
        <p:nvGrpSpPr>
          <p:cNvPr id="25" name="组合 24">
            <a:extLst>
              <a:ext uri="{FF2B5EF4-FFF2-40B4-BE49-F238E27FC236}">
                <a16:creationId xmlns:a16="http://schemas.microsoft.com/office/drawing/2014/main" xmlns="" id="{2E22CF0B-C967-4DAD-B67F-130FD21D5907}"/>
              </a:ext>
            </a:extLst>
          </p:cNvPr>
          <p:cNvGrpSpPr/>
          <p:nvPr/>
        </p:nvGrpSpPr>
        <p:grpSpPr>
          <a:xfrm>
            <a:off x="955987" y="1274528"/>
            <a:ext cx="1447183" cy="646331"/>
            <a:chOff x="5949381" y="1153593"/>
            <a:chExt cx="1447183" cy="646331"/>
          </a:xfrm>
        </p:grpSpPr>
        <p:grpSp>
          <p:nvGrpSpPr>
            <p:cNvPr id="18" name="组合 17">
              <a:extLst>
                <a:ext uri="{FF2B5EF4-FFF2-40B4-BE49-F238E27FC236}">
                  <a16:creationId xmlns:a16="http://schemas.microsoft.com/office/drawing/2014/main" xmlns="" id="{5FFD2D01-D887-447C-92DD-88FF24086555}"/>
                </a:ext>
              </a:extLst>
            </p:cNvPr>
            <p:cNvGrpSpPr/>
            <p:nvPr/>
          </p:nvGrpSpPr>
          <p:grpSpPr>
            <a:xfrm>
              <a:off x="5958038" y="1203158"/>
              <a:ext cx="621983" cy="596766"/>
              <a:chOff x="5958038" y="1203158"/>
              <a:chExt cx="621983" cy="596766"/>
            </a:xfrm>
          </p:grpSpPr>
          <p:sp>
            <p:nvSpPr>
              <p:cNvPr id="13" name="矩形 12">
                <a:extLst>
                  <a:ext uri="{FF2B5EF4-FFF2-40B4-BE49-F238E27FC236}">
                    <a16:creationId xmlns:a16="http://schemas.microsoft.com/office/drawing/2014/main" xmlns="" id="{D09ED96A-0F77-4B5E-805C-60280DEA904E}"/>
                  </a:ext>
                </a:extLst>
              </p:cNvPr>
              <p:cNvSpPr/>
              <p:nvPr/>
            </p:nvSpPr>
            <p:spPr>
              <a:xfrm>
                <a:off x="5958038" y="1203158"/>
                <a:ext cx="621983" cy="596766"/>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5" name="直接连接符 14">
                <a:extLst>
                  <a:ext uri="{FF2B5EF4-FFF2-40B4-BE49-F238E27FC236}">
                    <a16:creationId xmlns:a16="http://schemas.microsoft.com/office/drawing/2014/main" xmlns="" id="{E402495E-3C35-4BA5-ADBA-288FEF1D21E6}"/>
                  </a:ext>
                </a:extLst>
              </p:cNvPr>
              <p:cNvCxnSpPr>
                <a:stCxn id="13" idx="1"/>
                <a:endCxn id="13" idx="3"/>
              </p:cNvCxnSpPr>
              <p:nvPr/>
            </p:nvCxnSpPr>
            <p:spPr>
              <a:xfrm>
                <a:off x="5958038" y="1501541"/>
                <a:ext cx="621983" cy="0"/>
              </a:xfrm>
              <a:prstGeom prst="line">
                <a:avLst/>
              </a:prstGeom>
              <a:ln>
                <a:solidFill>
                  <a:srgbClr val="C00000"/>
                </a:solidFill>
                <a:prstDash val="sysDot"/>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xmlns="" id="{17E21430-BF42-4E9E-9527-9F5A96C099D2}"/>
                  </a:ext>
                </a:extLst>
              </p:cNvPr>
              <p:cNvCxnSpPr>
                <a:stCxn id="13" idx="0"/>
                <a:endCxn id="13" idx="2"/>
              </p:cNvCxnSpPr>
              <p:nvPr/>
            </p:nvCxnSpPr>
            <p:spPr>
              <a:xfrm>
                <a:off x="6269030" y="1203158"/>
                <a:ext cx="0" cy="596766"/>
              </a:xfrm>
              <a:prstGeom prst="line">
                <a:avLst/>
              </a:prstGeom>
              <a:ln>
                <a:solidFill>
                  <a:srgbClr val="C00000"/>
                </a:solidFill>
                <a:prstDash val="sysDot"/>
              </a:ln>
            </p:spPr>
            <p:style>
              <a:lnRef idx="1">
                <a:schemeClr val="accent1"/>
              </a:lnRef>
              <a:fillRef idx="0">
                <a:schemeClr val="accent1"/>
              </a:fillRef>
              <a:effectRef idx="0">
                <a:schemeClr val="accent1"/>
              </a:effectRef>
              <a:fontRef idx="minor">
                <a:schemeClr val="tx1"/>
              </a:fontRef>
            </p:style>
          </p:cxnSp>
        </p:grpSp>
        <p:grpSp>
          <p:nvGrpSpPr>
            <p:cNvPr id="19" name="组合 18">
              <a:extLst>
                <a:ext uri="{FF2B5EF4-FFF2-40B4-BE49-F238E27FC236}">
                  <a16:creationId xmlns:a16="http://schemas.microsoft.com/office/drawing/2014/main" xmlns="" id="{6F6EDD47-32C1-44F3-A9CE-967222F2A077}"/>
                </a:ext>
              </a:extLst>
            </p:cNvPr>
            <p:cNvGrpSpPr/>
            <p:nvPr/>
          </p:nvGrpSpPr>
          <p:grpSpPr>
            <a:xfrm>
              <a:off x="6774581" y="1203158"/>
              <a:ext cx="621983" cy="596766"/>
              <a:chOff x="5958038" y="1203158"/>
              <a:chExt cx="621983" cy="596766"/>
            </a:xfrm>
          </p:grpSpPr>
          <p:sp>
            <p:nvSpPr>
              <p:cNvPr id="20" name="矩形 19">
                <a:extLst>
                  <a:ext uri="{FF2B5EF4-FFF2-40B4-BE49-F238E27FC236}">
                    <a16:creationId xmlns:a16="http://schemas.microsoft.com/office/drawing/2014/main" xmlns="" id="{C415B5B9-E081-4AB6-AFD6-558B2D62168B}"/>
                  </a:ext>
                </a:extLst>
              </p:cNvPr>
              <p:cNvSpPr/>
              <p:nvPr/>
            </p:nvSpPr>
            <p:spPr>
              <a:xfrm>
                <a:off x="5958038" y="1203158"/>
                <a:ext cx="621983" cy="596766"/>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1" name="直接连接符 20">
                <a:extLst>
                  <a:ext uri="{FF2B5EF4-FFF2-40B4-BE49-F238E27FC236}">
                    <a16:creationId xmlns:a16="http://schemas.microsoft.com/office/drawing/2014/main" xmlns="" id="{E573B0C8-9328-4262-8BD1-78957866A4C6}"/>
                  </a:ext>
                </a:extLst>
              </p:cNvPr>
              <p:cNvCxnSpPr>
                <a:stCxn id="20" idx="1"/>
                <a:endCxn id="20" idx="3"/>
              </p:cNvCxnSpPr>
              <p:nvPr/>
            </p:nvCxnSpPr>
            <p:spPr>
              <a:xfrm>
                <a:off x="5958038" y="1501541"/>
                <a:ext cx="621983" cy="0"/>
              </a:xfrm>
              <a:prstGeom prst="line">
                <a:avLst/>
              </a:prstGeom>
              <a:ln>
                <a:solidFill>
                  <a:srgbClr val="C00000"/>
                </a:solidFill>
                <a:prstDash val="sysDot"/>
              </a:ln>
            </p:spPr>
            <p:style>
              <a:lnRef idx="1">
                <a:schemeClr val="accent1"/>
              </a:lnRef>
              <a:fillRef idx="0">
                <a:schemeClr val="accent1"/>
              </a:fillRef>
              <a:effectRef idx="0">
                <a:schemeClr val="accent1"/>
              </a:effectRef>
              <a:fontRef idx="minor">
                <a:schemeClr val="tx1"/>
              </a:fontRef>
            </p:style>
          </p:cxnSp>
          <p:cxnSp>
            <p:nvCxnSpPr>
              <p:cNvPr id="22" name="直接连接符 21">
                <a:extLst>
                  <a:ext uri="{FF2B5EF4-FFF2-40B4-BE49-F238E27FC236}">
                    <a16:creationId xmlns:a16="http://schemas.microsoft.com/office/drawing/2014/main" xmlns="" id="{638ED6DB-66E5-48C3-AAE3-E166F7B07C88}"/>
                  </a:ext>
                </a:extLst>
              </p:cNvPr>
              <p:cNvCxnSpPr>
                <a:stCxn id="20" idx="0"/>
                <a:endCxn id="20" idx="2"/>
              </p:cNvCxnSpPr>
              <p:nvPr/>
            </p:nvCxnSpPr>
            <p:spPr>
              <a:xfrm>
                <a:off x="6269030" y="1203158"/>
                <a:ext cx="0" cy="596766"/>
              </a:xfrm>
              <a:prstGeom prst="line">
                <a:avLst/>
              </a:prstGeom>
              <a:ln>
                <a:solidFill>
                  <a:srgbClr val="C00000"/>
                </a:solidFill>
                <a:prstDash val="sysDot"/>
              </a:ln>
            </p:spPr>
            <p:style>
              <a:lnRef idx="1">
                <a:schemeClr val="accent1"/>
              </a:lnRef>
              <a:fillRef idx="0">
                <a:schemeClr val="accent1"/>
              </a:fillRef>
              <a:effectRef idx="0">
                <a:schemeClr val="accent1"/>
              </a:effectRef>
              <a:fontRef idx="minor">
                <a:schemeClr val="tx1"/>
              </a:fontRef>
            </p:style>
          </p:cxnSp>
        </p:grpSp>
        <p:sp>
          <p:nvSpPr>
            <p:cNvPr id="23" name="文本框 22">
              <a:extLst>
                <a:ext uri="{FF2B5EF4-FFF2-40B4-BE49-F238E27FC236}">
                  <a16:creationId xmlns:a16="http://schemas.microsoft.com/office/drawing/2014/main" xmlns="" id="{C2E8AA13-AE0A-44E5-8237-B3C70568BC6A}"/>
                </a:ext>
              </a:extLst>
            </p:cNvPr>
            <p:cNvSpPr txBox="1"/>
            <p:nvPr/>
          </p:nvSpPr>
          <p:spPr>
            <a:xfrm>
              <a:off x="5949381" y="1153593"/>
              <a:ext cx="421907" cy="646331"/>
            </a:xfrm>
            <a:prstGeom prst="rect">
              <a:avLst/>
            </a:prstGeom>
            <a:noFill/>
          </p:spPr>
          <p:txBody>
            <a:bodyPr wrap="square" rtlCol="0">
              <a:spAutoFit/>
            </a:bodyPr>
            <a:lstStyle/>
            <a:p>
              <a:r>
                <a:rPr lang="zh-CN" altLang="en-US" sz="3600" dirty="0">
                  <a:solidFill>
                    <a:srgbClr val="C00000"/>
                  </a:solidFill>
                  <a:latin typeface="汉仪大宋简" panose="02010609000101010101" pitchFamily="49" charset="-122"/>
                  <a:ea typeface="汉仪大宋简" panose="02010609000101010101" pitchFamily="49" charset="-122"/>
                </a:rPr>
                <a:t>军</a:t>
              </a:r>
            </a:p>
          </p:txBody>
        </p:sp>
        <p:sp>
          <p:nvSpPr>
            <p:cNvPr id="24" name="文本框 23">
              <a:extLst>
                <a:ext uri="{FF2B5EF4-FFF2-40B4-BE49-F238E27FC236}">
                  <a16:creationId xmlns:a16="http://schemas.microsoft.com/office/drawing/2014/main" xmlns="" id="{6A8D14A0-B6F6-46D3-9223-F9447925F5AE}"/>
                </a:ext>
              </a:extLst>
            </p:cNvPr>
            <p:cNvSpPr txBox="1"/>
            <p:nvPr/>
          </p:nvSpPr>
          <p:spPr>
            <a:xfrm>
              <a:off x="6776585" y="1153593"/>
              <a:ext cx="421907" cy="646331"/>
            </a:xfrm>
            <a:prstGeom prst="rect">
              <a:avLst/>
            </a:prstGeom>
            <a:noFill/>
          </p:spPr>
          <p:txBody>
            <a:bodyPr wrap="square" rtlCol="0">
              <a:spAutoFit/>
            </a:bodyPr>
            <a:lstStyle/>
            <a:p>
              <a:r>
                <a:rPr lang="zh-CN" altLang="en-US" sz="3600" dirty="0">
                  <a:solidFill>
                    <a:srgbClr val="C00000"/>
                  </a:solidFill>
                  <a:latin typeface="汉仪大宋简" panose="02010609000101010101" pitchFamily="49" charset="-122"/>
                  <a:ea typeface="汉仪大宋简" panose="02010609000101010101" pitchFamily="49" charset="-122"/>
                </a:rPr>
                <a:t>旗</a:t>
              </a:r>
            </a:p>
          </p:txBody>
        </p:sp>
      </p:grpSp>
      <p:pic>
        <p:nvPicPr>
          <p:cNvPr id="26" name="图片 25" descr="t012fcbe78900066ff1">
            <a:extLst>
              <a:ext uri="{FF2B5EF4-FFF2-40B4-BE49-F238E27FC236}">
                <a16:creationId xmlns:a16="http://schemas.microsoft.com/office/drawing/2014/main" xmlns="" id="{A28C06DE-41EC-4B7E-8202-D21B728E179E}"/>
              </a:ext>
            </a:extLst>
          </p:cNvPr>
          <p:cNvPicPr>
            <a:picLocks noChangeAspect="1"/>
          </p:cNvPicPr>
          <p:nvPr/>
        </p:nvPicPr>
        <p:blipFill>
          <a:blip r:embed="rId5"/>
          <a:stretch>
            <a:fillRect/>
          </a:stretch>
        </p:blipFill>
        <p:spPr>
          <a:xfrm>
            <a:off x="5855898" y="1319303"/>
            <a:ext cx="2921701" cy="196329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27" name="图片 3" descr="t017267513dafd1a327">
            <a:extLst>
              <a:ext uri="{FF2B5EF4-FFF2-40B4-BE49-F238E27FC236}">
                <a16:creationId xmlns:a16="http://schemas.microsoft.com/office/drawing/2014/main" xmlns="" id="{5D71760F-3D3B-43F6-8770-8A55B1903A81}"/>
              </a:ext>
            </a:extLst>
          </p:cNvPr>
          <p:cNvPicPr>
            <a:picLocks noChangeAspect="1"/>
          </p:cNvPicPr>
          <p:nvPr/>
        </p:nvPicPr>
        <p:blipFill>
          <a:blip r:embed="rId6"/>
          <a:stretch>
            <a:fillRect/>
          </a:stretch>
        </p:blipFill>
        <p:spPr>
          <a:xfrm>
            <a:off x="9087224" y="1319302"/>
            <a:ext cx="2752306" cy="1963295"/>
          </a:xfrm>
          <a:prstGeom prst="roundRect">
            <a:avLst>
              <a:gd name="adj" fmla="val 8594"/>
            </a:avLst>
          </a:prstGeom>
          <a:solidFill>
            <a:srgbClr val="FFFFFF">
              <a:shade val="85000"/>
            </a:srgbClr>
          </a:solidFill>
          <a:ln w="15875">
            <a:noFill/>
          </a:ln>
          <a:effectLst>
            <a:reflection blurRad="12700" stA="38000" endPos="28000" dist="5000" dir="5400000" sy="-100000" algn="bl" rotWithShape="0"/>
          </a:effectLst>
        </p:spPr>
      </p:pic>
      <p:grpSp>
        <p:nvGrpSpPr>
          <p:cNvPr id="28" name="组合 27">
            <a:extLst>
              <a:ext uri="{FF2B5EF4-FFF2-40B4-BE49-F238E27FC236}">
                <a16:creationId xmlns:a16="http://schemas.microsoft.com/office/drawing/2014/main" xmlns="" id="{389E934E-863A-4C1D-9E37-973569FB75A1}"/>
              </a:ext>
            </a:extLst>
          </p:cNvPr>
          <p:cNvGrpSpPr/>
          <p:nvPr/>
        </p:nvGrpSpPr>
        <p:grpSpPr>
          <a:xfrm>
            <a:off x="5943331" y="3879833"/>
            <a:ext cx="1447183" cy="646331"/>
            <a:chOff x="5949381" y="1153593"/>
            <a:chExt cx="1447183" cy="646331"/>
          </a:xfrm>
        </p:grpSpPr>
        <p:grpSp>
          <p:nvGrpSpPr>
            <p:cNvPr id="29" name="组合 28">
              <a:extLst>
                <a:ext uri="{FF2B5EF4-FFF2-40B4-BE49-F238E27FC236}">
                  <a16:creationId xmlns:a16="http://schemas.microsoft.com/office/drawing/2014/main" xmlns="" id="{8BF0A7AB-8E10-400F-82BA-BC703477C419}"/>
                </a:ext>
              </a:extLst>
            </p:cNvPr>
            <p:cNvGrpSpPr/>
            <p:nvPr/>
          </p:nvGrpSpPr>
          <p:grpSpPr>
            <a:xfrm>
              <a:off x="5958038" y="1203158"/>
              <a:ext cx="621983" cy="596766"/>
              <a:chOff x="5958038" y="1203158"/>
              <a:chExt cx="621983" cy="596766"/>
            </a:xfrm>
          </p:grpSpPr>
          <p:sp>
            <p:nvSpPr>
              <p:cNvPr id="36" name="矩形 35">
                <a:extLst>
                  <a:ext uri="{FF2B5EF4-FFF2-40B4-BE49-F238E27FC236}">
                    <a16:creationId xmlns:a16="http://schemas.microsoft.com/office/drawing/2014/main" xmlns="" id="{1A689505-9E46-4FE2-AC67-B2E76871B272}"/>
                  </a:ext>
                </a:extLst>
              </p:cNvPr>
              <p:cNvSpPr/>
              <p:nvPr/>
            </p:nvSpPr>
            <p:spPr>
              <a:xfrm>
                <a:off x="5958038" y="1203158"/>
                <a:ext cx="621983" cy="596766"/>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7" name="直接连接符 36">
                <a:extLst>
                  <a:ext uri="{FF2B5EF4-FFF2-40B4-BE49-F238E27FC236}">
                    <a16:creationId xmlns:a16="http://schemas.microsoft.com/office/drawing/2014/main" xmlns="" id="{67D22032-1967-455F-BEBF-2CFD865BC666}"/>
                  </a:ext>
                </a:extLst>
              </p:cNvPr>
              <p:cNvCxnSpPr>
                <a:stCxn id="36" idx="1"/>
                <a:endCxn id="36" idx="3"/>
              </p:cNvCxnSpPr>
              <p:nvPr/>
            </p:nvCxnSpPr>
            <p:spPr>
              <a:xfrm>
                <a:off x="5958038" y="1501541"/>
                <a:ext cx="621983" cy="0"/>
              </a:xfrm>
              <a:prstGeom prst="line">
                <a:avLst/>
              </a:prstGeom>
              <a:ln>
                <a:solidFill>
                  <a:srgbClr val="C00000"/>
                </a:solidFill>
                <a:prstDash val="sysDot"/>
              </a:ln>
            </p:spPr>
            <p:style>
              <a:lnRef idx="1">
                <a:schemeClr val="accent1"/>
              </a:lnRef>
              <a:fillRef idx="0">
                <a:schemeClr val="accent1"/>
              </a:fillRef>
              <a:effectRef idx="0">
                <a:schemeClr val="accent1"/>
              </a:effectRef>
              <a:fontRef idx="minor">
                <a:schemeClr val="tx1"/>
              </a:fontRef>
            </p:style>
          </p:cxnSp>
          <p:cxnSp>
            <p:nvCxnSpPr>
              <p:cNvPr id="38" name="直接连接符 37">
                <a:extLst>
                  <a:ext uri="{FF2B5EF4-FFF2-40B4-BE49-F238E27FC236}">
                    <a16:creationId xmlns:a16="http://schemas.microsoft.com/office/drawing/2014/main" xmlns="" id="{68510D15-8F3F-4DC2-A6B0-DC1315147032}"/>
                  </a:ext>
                </a:extLst>
              </p:cNvPr>
              <p:cNvCxnSpPr>
                <a:stCxn id="36" idx="0"/>
                <a:endCxn id="36" idx="2"/>
              </p:cNvCxnSpPr>
              <p:nvPr/>
            </p:nvCxnSpPr>
            <p:spPr>
              <a:xfrm>
                <a:off x="6269030" y="1203158"/>
                <a:ext cx="0" cy="596766"/>
              </a:xfrm>
              <a:prstGeom prst="line">
                <a:avLst/>
              </a:prstGeom>
              <a:ln>
                <a:solidFill>
                  <a:srgbClr val="C00000"/>
                </a:solidFill>
                <a:prstDash val="sysDot"/>
              </a:ln>
            </p:spPr>
            <p:style>
              <a:lnRef idx="1">
                <a:schemeClr val="accent1"/>
              </a:lnRef>
              <a:fillRef idx="0">
                <a:schemeClr val="accent1"/>
              </a:fillRef>
              <a:effectRef idx="0">
                <a:schemeClr val="accent1"/>
              </a:effectRef>
              <a:fontRef idx="minor">
                <a:schemeClr val="tx1"/>
              </a:fontRef>
            </p:style>
          </p:cxnSp>
        </p:grpSp>
        <p:grpSp>
          <p:nvGrpSpPr>
            <p:cNvPr id="30" name="组合 29">
              <a:extLst>
                <a:ext uri="{FF2B5EF4-FFF2-40B4-BE49-F238E27FC236}">
                  <a16:creationId xmlns:a16="http://schemas.microsoft.com/office/drawing/2014/main" xmlns="" id="{C931D55E-4202-4166-B118-B91DC5577367}"/>
                </a:ext>
              </a:extLst>
            </p:cNvPr>
            <p:cNvGrpSpPr/>
            <p:nvPr/>
          </p:nvGrpSpPr>
          <p:grpSpPr>
            <a:xfrm>
              <a:off x="6774581" y="1203158"/>
              <a:ext cx="621983" cy="596766"/>
              <a:chOff x="5958038" y="1203158"/>
              <a:chExt cx="621983" cy="596766"/>
            </a:xfrm>
          </p:grpSpPr>
          <p:sp>
            <p:nvSpPr>
              <p:cNvPr id="33" name="矩形 32">
                <a:extLst>
                  <a:ext uri="{FF2B5EF4-FFF2-40B4-BE49-F238E27FC236}">
                    <a16:creationId xmlns:a16="http://schemas.microsoft.com/office/drawing/2014/main" xmlns="" id="{EFF81FC6-20E0-4015-9025-AA766139A003}"/>
                  </a:ext>
                </a:extLst>
              </p:cNvPr>
              <p:cNvSpPr/>
              <p:nvPr/>
            </p:nvSpPr>
            <p:spPr>
              <a:xfrm>
                <a:off x="5958038" y="1203158"/>
                <a:ext cx="621983" cy="596766"/>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4" name="直接连接符 33">
                <a:extLst>
                  <a:ext uri="{FF2B5EF4-FFF2-40B4-BE49-F238E27FC236}">
                    <a16:creationId xmlns:a16="http://schemas.microsoft.com/office/drawing/2014/main" xmlns="" id="{5CBE8078-11C8-450A-A688-49F114270E89}"/>
                  </a:ext>
                </a:extLst>
              </p:cNvPr>
              <p:cNvCxnSpPr>
                <a:stCxn id="33" idx="1"/>
                <a:endCxn id="33" idx="3"/>
              </p:cNvCxnSpPr>
              <p:nvPr/>
            </p:nvCxnSpPr>
            <p:spPr>
              <a:xfrm>
                <a:off x="5958038" y="1501541"/>
                <a:ext cx="621983" cy="0"/>
              </a:xfrm>
              <a:prstGeom prst="line">
                <a:avLst/>
              </a:prstGeom>
              <a:ln>
                <a:solidFill>
                  <a:srgbClr val="C00000"/>
                </a:solidFill>
                <a:prstDash val="sysDot"/>
              </a:ln>
            </p:spPr>
            <p:style>
              <a:lnRef idx="1">
                <a:schemeClr val="accent1"/>
              </a:lnRef>
              <a:fillRef idx="0">
                <a:schemeClr val="accent1"/>
              </a:fillRef>
              <a:effectRef idx="0">
                <a:schemeClr val="accent1"/>
              </a:effectRef>
              <a:fontRef idx="minor">
                <a:schemeClr val="tx1"/>
              </a:fontRef>
            </p:style>
          </p:cxnSp>
          <p:cxnSp>
            <p:nvCxnSpPr>
              <p:cNvPr id="35" name="直接连接符 34">
                <a:extLst>
                  <a:ext uri="{FF2B5EF4-FFF2-40B4-BE49-F238E27FC236}">
                    <a16:creationId xmlns:a16="http://schemas.microsoft.com/office/drawing/2014/main" xmlns="" id="{EFF8D5D5-0FA2-416D-89D9-2C848FB84E82}"/>
                  </a:ext>
                </a:extLst>
              </p:cNvPr>
              <p:cNvCxnSpPr>
                <a:stCxn id="33" idx="0"/>
                <a:endCxn id="33" idx="2"/>
              </p:cNvCxnSpPr>
              <p:nvPr/>
            </p:nvCxnSpPr>
            <p:spPr>
              <a:xfrm>
                <a:off x="6269030" y="1203158"/>
                <a:ext cx="0" cy="596766"/>
              </a:xfrm>
              <a:prstGeom prst="line">
                <a:avLst/>
              </a:prstGeom>
              <a:ln>
                <a:solidFill>
                  <a:srgbClr val="C00000"/>
                </a:solidFill>
                <a:prstDash val="sysDot"/>
              </a:ln>
            </p:spPr>
            <p:style>
              <a:lnRef idx="1">
                <a:schemeClr val="accent1"/>
              </a:lnRef>
              <a:fillRef idx="0">
                <a:schemeClr val="accent1"/>
              </a:fillRef>
              <a:effectRef idx="0">
                <a:schemeClr val="accent1"/>
              </a:effectRef>
              <a:fontRef idx="minor">
                <a:schemeClr val="tx1"/>
              </a:fontRef>
            </p:style>
          </p:cxnSp>
        </p:grpSp>
        <p:sp>
          <p:nvSpPr>
            <p:cNvPr id="31" name="文本框 30">
              <a:extLst>
                <a:ext uri="{FF2B5EF4-FFF2-40B4-BE49-F238E27FC236}">
                  <a16:creationId xmlns:a16="http://schemas.microsoft.com/office/drawing/2014/main" xmlns="" id="{DC805EEC-2F0E-4F98-8D5D-D9157150EAAA}"/>
                </a:ext>
              </a:extLst>
            </p:cNvPr>
            <p:cNvSpPr txBox="1"/>
            <p:nvPr/>
          </p:nvSpPr>
          <p:spPr>
            <a:xfrm>
              <a:off x="5949381" y="1153593"/>
              <a:ext cx="421907" cy="646331"/>
            </a:xfrm>
            <a:prstGeom prst="rect">
              <a:avLst/>
            </a:prstGeom>
            <a:noFill/>
          </p:spPr>
          <p:txBody>
            <a:bodyPr wrap="square" rtlCol="0">
              <a:spAutoFit/>
            </a:bodyPr>
            <a:lstStyle/>
            <a:p>
              <a:r>
                <a:rPr lang="zh-CN" altLang="en-US" sz="3600" dirty="0">
                  <a:solidFill>
                    <a:srgbClr val="C00000"/>
                  </a:solidFill>
                  <a:latin typeface="汉仪大宋简" panose="02010609000101010101" pitchFamily="49" charset="-122"/>
                  <a:ea typeface="汉仪大宋简" panose="02010609000101010101" pitchFamily="49" charset="-122"/>
                </a:rPr>
                <a:t>八</a:t>
              </a:r>
            </a:p>
          </p:txBody>
        </p:sp>
        <p:sp>
          <p:nvSpPr>
            <p:cNvPr id="32" name="文本框 31">
              <a:extLst>
                <a:ext uri="{FF2B5EF4-FFF2-40B4-BE49-F238E27FC236}">
                  <a16:creationId xmlns:a16="http://schemas.microsoft.com/office/drawing/2014/main" xmlns="" id="{9D861684-387D-4F1E-BEC8-A3E4E7E42924}"/>
                </a:ext>
              </a:extLst>
            </p:cNvPr>
            <p:cNvSpPr txBox="1"/>
            <p:nvPr/>
          </p:nvSpPr>
          <p:spPr>
            <a:xfrm>
              <a:off x="6776585" y="1153593"/>
              <a:ext cx="421907" cy="646331"/>
            </a:xfrm>
            <a:prstGeom prst="rect">
              <a:avLst/>
            </a:prstGeom>
            <a:noFill/>
          </p:spPr>
          <p:txBody>
            <a:bodyPr wrap="square" rtlCol="0">
              <a:spAutoFit/>
            </a:bodyPr>
            <a:lstStyle/>
            <a:p>
              <a:r>
                <a:rPr lang="zh-CN" altLang="en-US" sz="3600" dirty="0">
                  <a:solidFill>
                    <a:srgbClr val="C00000"/>
                  </a:solidFill>
                  <a:latin typeface="汉仪大宋简" panose="02010609000101010101" pitchFamily="49" charset="-122"/>
                  <a:ea typeface="汉仪大宋简" panose="02010609000101010101" pitchFamily="49" charset="-122"/>
                </a:rPr>
                <a:t>一</a:t>
              </a:r>
            </a:p>
          </p:txBody>
        </p:sp>
      </p:grpSp>
    </p:spTree>
    <p:extLst>
      <p:ext uri="{BB962C8B-B14F-4D97-AF65-F5344CB8AC3E}">
        <p14:creationId xmlns:p14="http://schemas.microsoft.com/office/powerpoint/2010/main" val="2772831523"/>
      </p:ext>
    </p:extLst>
  </p:cSld>
  <p:clrMapOvr>
    <a:masterClrMapping/>
  </p:clrMapOvr>
  <mc:AlternateContent xmlns:mc="http://schemas.openxmlformats.org/markup-compatibility/2006" xmlns:p14="http://schemas.microsoft.com/office/powerpoint/2010/main">
    <mc:Choice Requires="p14">
      <p:transition spd="slow" p14:dur="1400" advClick="0" advTm="4000">
        <p14:doors dir="vert"/>
      </p:transition>
    </mc:Choice>
    <mc:Fallback xmlns="">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randombar(horizontal)">
                                      <p:cBhvr>
                                        <p:cTn id="7" dur="500"/>
                                        <p:tgtEl>
                                          <p:spTgt spid="25"/>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randombar(horizontal)">
                                      <p:cBhvr>
                                        <p:cTn id="11" dur="500"/>
                                        <p:tgtEl>
                                          <p:spTgt spid="12"/>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1000"/>
                                        <p:tgtEl>
                                          <p:spTgt spid="8"/>
                                        </p:tgtEl>
                                      </p:cBhvr>
                                    </p:animEffect>
                                    <p:anim calcmode="lin" valueType="num">
                                      <p:cBhvr>
                                        <p:cTn id="16" dur="1000" fill="hold"/>
                                        <p:tgtEl>
                                          <p:spTgt spid="8"/>
                                        </p:tgtEl>
                                        <p:attrNameLst>
                                          <p:attrName>ppt_x</p:attrName>
                                        </p:attrNameLst>
                                      </p:cBhvr>
                                      <p:tavLst>
                                        <p:tav tm="0">
                                          <p:val>
                                            <p:strVal val="#ppt_x"/>
                                          </p:val>
                                        </p:tav>
                                        <p:tav tm="100000">
                                          <p:val>
                                            <p:strVal val="#ppt_x"/>
                                          </p:val>
                                        </p:tav>
                                      </p:tavLst>
                                    </p:anim>
                                    <p:anim calcmode="lin" valueType="num">
                                      <p:cBhvr>
                                        <p:cTn id="17" dur="1000" fill="hold"/>
                                        <p:tgtEl>
                                          <p:spTgt spid="8"/>
                                        </p:tgtEl>
                                        <p:attrNameLst>
                                          <p:attrName>ppt_y</p:attrName>
                                        </p:attrNameLst>
                                      </p:cBhvr>
                                      <p:tavLst>
                                        <p:tav tm="0">
                                          <p:val>
                                            <p:strVal val="#ppt_y+.1"/>
                                          </p:val>
                                        </p:tav>
                                        <p:tav tm="100000">
                                          <p:val>
                                            <p:strVal val="#ppt_y"/>
                                          </p:val>
                                        </p:tav>
                                      </p:tavLst>
                                    </p:anim>
                                  </p:childTnLst>
                                </p:cTn>
                              </p:par>
                            </p:childTnLst>
                          </p:cTn>
                        </p:par>
                        <p:par>
                          <p:cTn id="18" fill="hold">
                            <p:stCondLst>
                              <p:cond delay="2000"/>
                            </p:stCondLst>
                            <p:childTnLst>
                              <p:par>
                                <p:cTn id="19" presetID="47" presetClass="entr" presetSubtype="0" fill="hold" nodeType="afterEffect">
                                  <p:stCondLst>
                                    <p:cond delay="0"/>
                                  </p:stCondLst>
                                  <p:childTnLst>
                                    <p:set>
                                      <p:cBhvr>
                                        <p:cTn id="20" dur="1" fill="hold">
                                          <p:stCondLst>
                                            <p:cond delay="0"/>
                                          </p:stCondLst>
                                        </p:cTn>
                                        <p:tgtEl>
                                          <p:spTgt spid="26"/>
                                        </p:tgtEl>
                                        <p:attrNameLst>
                                          <p:attrName>style.visibility</p:attrName>
                                        </p:attrNameLst>
                                      </p:cBhvr>
                                      <p:to>
                                        <p:strVal val="visible"/>
                                      </p:to>
                                    </p:set>
                                    <p:animEffect transition="in" filter="fade">
                                      <p:cBhvr>
                                        <p:cTn id="21" dur="1000"/>
                                        <p:tgtEl>
                                          <p:spTgt spid="26"/>
                                        </p:tgtEl>
                                      </p:cBhvr>
                                    </p:animEffect>
                                    <p:anim calcmode="lin" valueType="num">
                                      <p:cBhvr>
                                        <p:cTn id="22" dur="1000" fill="hold"/>
                                        <p:tgtEl>
                                          <p:spTgt spid="26"/>
                                        </p:tgtEl>
                                        <p:attrNameLst>
                                          <p:attrName>ppt_x</p:attrName>
                                        </p:attrNameLst>
                                      </p:cBhvr>
                                      <p:tavLst>
                                        <p:tav tm="0">
                                          <p:val>
                                            <p:strVal val="#ppt_x"/>
                                          </p:val>
                                        </p:tav>
                                        <p:tav tm="100000">
                                          <p:val>
                                            <p:strVal val="#ppt_x"/>
                                          </p:val>
                                        </p:tav>
                                      </p:tavLst>
                                    </p:anim>
                                    <p:anim calcmode="lin" valueType="num">
                                      <p:cBhvr>
                                        <p:cTn id="23" dur="1000" fill="hold"/>
                                        <p:tgtEl>
                                          <p:spTgt spid="26"/>
                                        </p:tgtEl>
                                        <p:attrNameLst>
                                          <p:attrName>ppt_y</p:attrName>
                                        </p:attrNameLst>
                                      </p:cBhvr>
                                      <p:tavLst>
                                        <p:tav tm="0">
                                          <p:val>
                                            <p:strVal val="#ppt_y-.1"/>
                                          </p:val>
                                        </p:tav>
                                        <p:tav tm="100000">
                                          <p:val>
                                            <p:strVal val="#ppt_y"/>
                                          </p:val>
                                        </p:tav>
                                      </p:tavLst>
                                    </p:anim>
                                  </p:childTnLst>
                                </p:cTn>
                              </p:par>
                              <p:par>
                                <p:cTn id="24" presetID="47" presetClass="entr" presetSubtype="0" fill="hold" nodeType="withEffect">
                                  <p:stCondLst>
                                    <p:cond delay="0"/>
                                  </p:stCondLst>
                                  <p:childTnLst>
                                    <p:set>
                                      <p:cBhvr>
                                        <p:cTn id="25" dur="1" fill="hold">
                                          <p:stCondLst>
                                            <p:cond delay="0"/>
                                          </p:stCondLst>
                                        </p:cTn>
                                        <p:tgtEl>
                                          <p:spTgt spid="27"/>
                                        </p:tgtEl>
                                        <p:attrNameLst>
                                          <p:attrName>style.visibility</p:attrName>
                                        </p:attrNameLst>
                                      </p:cBhvr>
                                      <p:to>
                                        <p:strVal val="visible"/>
                                      </p:to>
                                    </p:set>
                                    <p:animEffect transition="in" filter="fade">
                                      <p:cBhvr>
                                        <p:cTn id="26" dur="1000"/>
                                        <p:tgtEl>
                                          <p:spTgt spid="27"/>
                                        </p:tgtEl>
                                      </p:cBhvr>
                                    </p:animEffect>
                                    <p:anim calcmode="lin" valueType="num">
                                      <p:cBhvr>
                                        <p:cTn id="27" dur="1000" fill="hold"/>
                                        <p:tgtEl>
                                          <p:spTgt spid="27"/>
                                        </p:tgtEl>
                                        <p:attrNameLst>
                                          <p:attrName>ppt_x</p:attrName>
                                        </p:attrNameLst>
                                      </p:cBhvr>
                                      <p:tavLst>
                                        <p:tav tm="0">
                                          <p:val>
                                            <p:strVal val="#ppt_x"/>
                                          </p:val>
                                        </p:tav>
                                        <p:tav tm="100000">
                                          <p:val>
                                            <p:strVal val="#ppt_x"/>
                                          </p:val>
                                        </p:tav>
                                      </p:tavLst>
                                    </p:anim>
                                    <p:anim calcmode="lin" valueType="num">
                                      <p:cBhvr>
                                        <p:cTn id="28" dur="1000" fill="hold"/>
                                        <p:tgtEl>
                                          <p:spTgt spid="27"/>
                                        </p:tgtEl>
                                        <p:attrNameLst>
                                          <p:attrName>ppt_y</p:attrName>
                                        </p:attrNameLst>
                                      </p:cBhvr>
                                      <p:tavLst>
                                        <p:tav tm="0">
                                          <p:val>
                                            <p:strVal val="#ppt_y-.1"/>
                                          </p:val>
                                        </p:tav>
                                        <p:tav tm="100000">
                                          <p:val>
                                            <p:strVal val="#ppt_y"/>
                                          </p:val>
                                        </p:tav>
                                      </p:tavLst>
                                    </p:anim>
                                  </p:childTnLst>
                                </p:cTn>
                              </p:par>
                            </p:childTnLst>
                          </p:cTn>
                        </p:par>
                        <p:par>
                          <p:cTn id="29" fill="hold">
                            <p:stCondLst>
                              <p:cond delay="3000"/>
                            </p:stCondLst>
                            <p:childTnLst>
                              <p:par>
                                <p:cTn id="30" presetID="14" presetClass="entr" presetSubtype="10" fill="hold" nodeType="afterEffect">
                                  <p:stCondLst>
                                    <p:cond delay="0"/>
                                  </p:stCondLst>
                                  <p:childTnLst>
                                    <p:set>
                                      <p:cBhvr>
                                        <p:cTn id="31" dur="1" fill="hold">
                                          <p:stCondLst>
                                            <p:cond delay="0"/>
                                          </p:stCondLst>
                                        </p:cTn>
                                        <p:tgtEl>
                                          <p:spTgt spid="28"/>
                                        </p:tgtEl>
                                        <p:attrNameLst>
                                          <p:attrName>style.visibility</p:attrName>
                                        </p:attrNameLst>
                                      </p:cBhvr>
                                      <p:to>
                                        <p:strVal val="visible"/>
                                      </p:to>
                                    </p:set>
                                    <p:animEffect transition="in" filter="randombar(horizontal)">
                                      <p:cBhvr>
                                        <p:cTn id="32" dur="500"/>
                                        <p:tgtEl>
                                          <p:spTgt spid="28"/>
                                        </p:tgtEl>
                                      </p:cBhvr>
                                    </p:animEffect>
                                  </p:childTnLst>
                                </p:cTn>
                              </p:par>
                            </p:childTnLst>
                          </p:cTn>
                        </p:par>
                        <p:par>
                          <p:cTn id="33" fill="hold">
                            <p:stCondLst>
                              <p:cond delay="3500"/>
                            </p:stCondLst>
                            <p:childTnLst>
                              <p:par>
                                <p:cTn id="34" presetID="14" presetClass="entr" presetSubtype="10" fill="hold" grpId="0" nodeType="afterEffect">
                                  <p:stCondLst>
                                    <p:cond delay="0"/>
                                  </p:stCondLst>
                                  <p:childTnLst>
                                    <p:set>
                                      <p:cBhvr>
                                        <p:cTn id="35" dur="1" fill="hold">
                                          <p:stCondLst>
                                            <p:cond delay="0"/>
                                          </p:stCondLst>
                                        </p:cTn>
                                        <p:tgtEl>
                                          <p:spTgt spid="9"/>
                                        </p:tgtEl>
                                        <p:attrNameLst>
                                          <p:attrName>style.visibility</p:attrName>
                                        </p:attrNameLst>
                                      </p:cBhvr>
                                      <p:to>
                                        <p:strVal val="visible"/>
                                      </p:to>
                                    </p:set>
                                    <p:animEffect transition="in" filter="randombar(horizontal)">
                                      <p:cBhvr>
                                        <p:cTn id="36"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10">
            <a:extLst>
              <a:ext uri="{FF2B5EF4-FFF2-40B4-BE49-F238E27FC236}">
                <a16:creationId xmlns:a16="http://schemas.microsoft.com/office/drawing/2014/main" xmlns="" id="{BB82FF11-1D62-4A94-8D54-D6492B96A0A9}"/>
              </a:ext>
            </a:extLst>
          </p:cNvPr>
          <p:cNvSpPr/>
          <p:nvPr/>
        </p:nvSpPr>
        <p:spPr>
          <a:xfrm>
            <a:off x="1129965" y="272849"/>
            <a:ext cx="3638550" cy="581025"/>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6">
            <a:extLst>
              <a:ext uri="{FF2B5EF4-FFF2-40B4-BE49-F238E27FC236}">
                <a16:creationId xmlns:a16="http://schemas.microsoft.com/office/drawing/2014/main" xmlns="" id="{E71B18E1-480A-492E-972D-EC9C3974B862}"/>
              </a:ext>
            </a:extLst>
          </p:cNvPr>
          <p:cNvSpPr txBox="1"/>
          <p:nvPr/>
        </p:nvSpPr>
        <p:spPr>
          <a:xfrm>
            <a:off x="1490645" y="361749"/>
            <a:ext cx="3155315" cy="460375"/>
          </a:xfrm>
          <a:prstGeom prst="rect">
            <a:avLst/>
          </a:prstGeom>
          <a:noFill/>
          <a:ln w="9525">
            <a:noFill/>
          </a:ln>
        </p:spPr>
        <p:txBody>
          <a:bodyPr wrap="square" anchor="t">
            <a:spAutoFit/>
          </a:bodyPr>
          <a:lstStyle/>
          <a:p>
            <a:pPr lvl="0" algn="l" eaLnBrk="0" hangingPunct="0"/>
            <a:r>
              <a:rPr lang="zh-CN" altLang="en-US" sz="2400">
                <a:solidFill>
                  <a:schemeClr val="bg1"/>
                </a:solidFill>
                <a:latin typeface="迷你简大标宋" panose="03000509000000000000" charset="-122"/>
                <a:ea typeface="迷你简大标宋" panose="03000509000000000000" charset="-122"/>
                <a:sym typeface="+mn-ea"/>
              </a:rPr>
              <a:t>军旗介绍与首个节日</a:t>
            </a:r>
          </a:p>
        </p:txBody>
      </p:sp>
      <p:pic>
        <p:nvPicPr>
          <p:cNvPr id="6" name="图片 5" descr="59f2f42bc0ea65cdeffebe4959021c9e">
            <a:extLst>
              <a:ext uri="{FF2B5EF4-FFF2-40B4-BE49-F238E27FC236}">
                <a16:creationId xmlns:a16="http://schemas.microsoft.com/office/drawing/2014/main" xmlns="" id="{60614FC0-9F52-4A05-82ED-4AFF881270D6}"/>
              </a:ext>
            </a:extLst>
          </p:cNvPr>
          <p:cNvPicPr>
            <a:picLocks noChangeAspect="1"/>
          </p:cNvPicPr>
          <p:nvPr/>
        </p:nvPicPr>
        <p:blipFill>
          <a:blip r:embed="rId3"/>
          <a:stretch>
            <a:fillRect/>
          </a:stretch>
        </p:blipFill>
        <p:spPr>
          <a:xfrm>
            <a:off x="4406565" y="211889"/>
            <a:ext cx="685800" cy="702310"/>
          </a:xfrm>
          <a:prstGeom prst="rect">
            <a:avLst/>
          </a:prstGeom>
        </p:spPr>
      </p:pic>
      <p:sp>
        <p:nvSpPr>
          <p:cNvPr id="7" name="圆角矩形 18">
            <a:extLst>
              <a:ext uri="{FF2B5EF4-FFF2-40B4-BE49-F238E27FC236}">
                <a16:creationId xmlns:a16="http://schemas.microsoft.com/office/drawing/2014/main" xmlns="" id="{8A4E2693-6692-4C19-B076-56DD83FEC15D}"/>
              </a:ext>
            </a:extLst>
          </p:cNvPr>
          <p:cNvSpPr/>
          <p:nvPr/>
        </p:nvSpPr>
        <p:spPr>
          <a:xfrm>
            <a:off x="310815" y="277929"/>
            <a:ext cx="571500" cy="571500"/>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a:latin typeface="迷你简大标宋" panose="03000509000000000000" charset="-122"/>
                <a:ea typeface="迷你简大标宋" panose="03000509000000000000" charset="-122"/>
              </a:rPr>
              <a:t>3</a:t>
            </a:r>
          </a:p>
        </p:txBody>
      </p:sp>
      <p:sp>
        <p:nvSpPr>
          <p:cNvPr id="8" name="文本框 1">
            <a:extLst>
              <a:ext uri="{FF2B5EF4-FFF2-40B4-BE49-F238E27FC236}">
                <a16:creationId xmlns:a16="http://schemas.microsoft.com/office/drawing/2014/main" xmlns="" id="{76CF9684-8A8C-493C-9C6C-A4AF0116BA2C}"/>
              </a:ext>
            </a:extLst>
          </p:cNvPr>
          <p:cNvSpPr txBox="1"/>
          <p:nvPr/>
        </p:nvSpPr>
        <p:spPr>
          <a:xfrm>
            <a:off x="7530973" y="3756921"/>
            <a:ext cx="4094540" cy="923330"/>
          </a:xfrm>
          <a:prstGeom prst="rect">
            <a:avLst/>
          </a:prstGeom>
          <a:noFill/>
          <a:ln w="9525">
            <a:noFill/>
          </a:ln>
        </p:spPr>
        <p:txBody>
          <a:bodyPr wrap="square" anchor="t">
            <a:spAutoFit/>
          </a:bodyPr>
          <a:lstStyle>
            <a:defPPr>
              <a:defRPr lang="zh-CN"/>
            </a:defPPr>
            <a:lvl1pPr>
              <a:lnSpc>
                <a:spcPct val="150000"/>
              </a:lnSpc>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dirty="0"/>
              <a:t>由掌旗员掌握军旗，左右各有一名护旗兵，位于部队的前列。</a:t>
            </a:r>
          </a:p>
        </p:txBody>
      </p:sp>
      <p:pic>
        <p:nvPicPr>
          <p:cNvPr id="9" name="图片 8" descr="t01b0a8a04df6cf96cc">
            <a:extLst>
              <a:ext uri="{FF2B5EF4-FFF2-40B4-BE49-F238E27FC236}">
                <a16:creationId xmlns:a16="http://schemas.microsoft.com/office/drawing/2014/main" xmlns="" id="{8262262F-076F-495E-8F8B-978C68240D9C}"/>
              </a:ext>
            </a:extLst>
          </p:cNvPr>
          <p:cNvPicPr>
            <a:picLocks noChangeAspect="1"/>
          </p:cNvPicPr>
          <p:nvPr/>
        </p:nvPicPr>
        <p:blipFill>
          <a:blip r:embed="rId4"/>
          <a:stretch>
            <a:fillRect/>
          </a:stretch>
        </p:blipFill>
        <p:spPr>
          <a:xfrm>
            <a:off x="1130843" y="2159965"/>
            <a:ext cx="3745586" cy="2517913"/>
          </a:xfrm>
          <a:prstGeom prst="rect">
            <a:avLst/>
          </a:prstGeom>
          <a:noFill/>
          <a:ln w="9525">
            <a:noFill/>
          </a:ln>
        </p:spPr>
      </p:pic>
      <p:sp>
        <p:nvSpPr>
          <p:cNvPr id="2" name="矩形 1">
            <a:extLst>
              <a:ext uri="{FF2B5EF4-FFF2-40B4-BE49-F238E27FC236}">
                <a16:creationId xmlns:a16="http://schemas.microsoft.com/office/drawing/2014/main" xmlns="" id="{7361ABD2-7AE0-4DE6-8758-0E959C3746DD}"/>
              </a:ext>
            </a:extLst>
          </p:cNvPr>
          <p:cNvSpPr/>
          <p:nvPr/>
        </p:nvSpPr>
        <p:spPr>
          <a:xfrm>
            <a:off x="856447" y="4843945"/>
            <a:ext cx="4239638" cy="923330"/>
          </a:xfrm>
          <a:prstGeom prst="rect">
            <a:avLst/>
          </a:prstGeom>
        </p:spPr>
        <p:txBody>
          <a:bodyPr wrap="square">
            <a:spAutoFit/>
          </a:bodyPr>
          <a:lstStyle/>
          <a:p>
            <a:pPr algn="ctr">
              <a:lnSpc>
                <a:spcPct val="150000"/>
              </a:lnSpc>
            </a:pPr>
            <a:r>
              <a:rPr lang="zh-CN" altLang="en-US" dirty="0"/>
              <a:t>中国人民解放军军旗的规格</a:t>
            </a:r>
            <a:endParaRPr lang="en-US" altLang="zh-CN" dirty="0"/>
          </a:p>
          <a:p>
            <a:pPr algn="ctr">
              <a:lnSpc>
                <a:spcPct val="150000"/>
              </a:lnSpc>
            </a:pPr>
            <a:r>
              <a:rPr lang="zh-CN" altLang="en-US" dirty="0"/>
              <a:t>（按照总参1951年1月颁布的条令执行）</a:t>
            </a:r>
          </a:p>
        </p:txBody>
      </p:sp>
      <p:grpSp>
        <p:nvGrpSpPr>
          <p:cNvPr id="11" name="组合 10">
            <a:extLst>
              <a:ext uri="{FF2B5EF4-FFF2-40B4-BE49-F238E27FC236}">
                <a16:creationId xmlns:a16="http://schemas.microsoft.com/office/drawing/2014/main" xmlns="" id="{990C8203-45C4-4B79-B4E7-B18FB29A6B78}"/>
              </a:ext>
            </a:extLst>
          </p:cNvPr>
          <p:cNvGrpSpPr/>
          <p:nvPr/>
        </p:nvGrpSpPr>
        <p:grpSpPr>
          <a:xfrm>
            <a:off x="6365507" y="2627688"/>
            <a:ext cx="1093076" cy="625642"/>
            <a:chOff x="7700211" y="1655545"/>
            <a:chExt cx="1093076" cy="625642"/>
          </a:xfrm>
        </p:grpSpPr>
        <p:sp>
          <p:nvSpPr>
            <p:cNvPr id="3" name="矩形: 圆角 2">
              <a:extLst>
                <a:ext uri="{FF2B5EF4-FFF2-40B4-BE49-F238E27FC236}">
                  <a16:creationId xmlns:a16="http://schemas.microsoft.com/office/drawing/2014/main" xmlns="" id="{2666932F-B7CE-4E72-A7D9-21F429CF46B3}"/>
                </a:ext>
              </a:extLst>
            </p:cNvPr>
            <p:cNvSpPr/>
            <p:nvPr/>
          </p:nvSpPr>
          <p:spPr>
            <a:xfrm>
              <a:off x="7700211" y="1655545"/>
              <a:ext cx="1093076" cy="625642"/>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extLst>
                <a:ext uri="{FF2B5EF4-FFF2-40B4-BE49-F238E27FC236}">
                  <a16:creationId xmlns:a16="http://schemas.microsoft.com/office/drawing/2014/main" xmlns="" id="{39CB0D43-11C5-4580-9DA7-AD22EA8967C8}"/>
                </a:ext>
              </a:extLst>
            </p:cNvPr>
            <p:cNvSpPr/>
            <p:nvPr/>
          </p:nvSpPr>
          <p:spPr>
            <a:xfrm>
              <a:off x="7795343" y="1697131"/>
              <a:ext cx="902811" cy="523220"/>
            </a:xfrm>
            <a:prstGeom prst="rect">
              <a:avLst/>
            </a:prstGeom>
          </p:spPr>
          <p:txBody>
            <a:bodyPr wrap="none">
              <a:spAutoFit/>
            </a:bodyPr>
            <a:lstStyle/>
            <a:p>
              <a:r>
                <a:rPr lang="zh-CN" altLang="en-US" sz="2800" dirty="0">
                  <a:solidFill>
                    <a:schemeClr val="bg1"/>
                  </a:solidFill>
                  <a:latin typeface="汉仪大宋简" panose="02010609000101010101" pitchFamily="49" charset="-122"/>
                  <a:ea typeface="汉仪大宋简" panose="02010609000101010101" pitchFamily="49" charset="-122"/>
                </a:rPr>
                <a:t>典礼</a:t>
              </a:r>
            </a:p>
          </p:txBody>
        </p:sp>
      </p:grpSp>
      <p:grpSp>
        <p:nvGrpSpPr>
          <p:cNvPr id="12" name="组合 11">
            <a:extLst>
              <a:ext uri="{FF2B5EF4-FFF2-40B4-BE49-F238E27FC236}">
                <a16:creationId xmlns:a16="http://schemas.microsoft.com/office/drawing/2014/main" xmlns="" id="{A9084525-EB3E-4500-8A96-CEAB6040CA0A}"/>
              </a:ext>
            </a:extLst>
          </p:cNvPr>
          <p:cNvGrpSpPr/>
          <p:nvPr/>
        </p:nvGrpSpPr>
        <p:grpSpPr>
          <a:xfrm>
            <a:off x="10566935" y="2627688"/>
            <a:ext cx="1093076" cy="625642"/>
            <a:chOff x="7700211" y="1655545"/>
            <a:chExt cx="1093076" cy="625642"/>
          </a:xfrm>
        </p:grpSpPr>
        <p:sp>
          <p:nvSpPr>
            <p:cNvPr id="13" name="矩形: 圆角 12">
              <a:extLst>
                <a:ext uri="{FF2B5EF4-FFF2-40B4-BE49-F238E27FC236}">
                  <a16:creationId xmlns:a16="http://schemas.microsoft.com/office/drawing/2014/main" xmlns="" id="{73349E60-15FB-44EE-9DD0-AE2A86FE366D}"/>
                </a:ext>
              </a:extLst>
            </p:cNvPr>
            <p:cNvSpPr/>
            <p:nvPr/>
          </p:nvSpPr>
          <p:spPr>
            <a:xfrm>
              <a:off x="7700211" y="1655545"/>
              <a:ext cx="1093076" cy="625642"/>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extLst>
                <a:ext uri="{FF2B5EF4-FFF2-40B4-BE49-F238E27FC236}">
                  <a16:creationId xmlns:a16="http://schemas.microsoft.com/office/drawing/2014/main" xmlns="" id="{D6C1D972-C974-4DDF-825E-F67FFBE4AA99}"/>
                </a:ext>
              </a:extLst>
            </p:cNvPr>
            <p:cNvSpPr/>
            <p:nvPr/>
          </p:nvSpPr>
          <p:spPr>
            <a:xfrm>
              <a:off x="7795343" y="1697131"/>
              <a:ext cx="902811" cy="523220"/>
            </a:xfrm>
            <a:prstGeom prst="rect">
              <a:avLst/>
            </a:prstGeom>
          </p:spPr>
          <p:txBody>
            <a:bodyPr wrap="none">
              <a:spAutoFit/>
            </a:bodyPr>
            <a:lstStyle/>
            <a:p>
              <a:r>
                <a:rPr lang="zh-CN" altLang="en-US" sz="2800" dirty="0">
                  <a:solidFill>
                    <a:schemeClr val="bg1"/>
                  </a:solidFill>
                  <a:latin typeface="汉仪大宋简" panose="02010609000101010101" pitchFamily="49" charset="-122"/>
                  <a:ea typeface="汉仪大宋简" panose="02010609000101010101" pitchFamily="49" charset="-122"/>
                </a:rPr>
                <a:t>检阅</a:t>
              </a:r>
            </a:p>
          </p:txBody>
        </p:sp>
      </p:grpSp>
      <p:grpSp>
        <p:nvGrpSpPr>
          <p:cNvPr id="15" name="组合 14">
            <a:extLst>
              <a:ext uri="{FF2B5EF4-FFF2-40B4-BE49-F238E27FC236}">
                <a16:creationId xmlns:a16="http://schemas.microsoft.com/office/drawing/2014/main" xmlns="" id="{8CFA8312-5ACE-4B1D-BC0E-28574248C565}"/>
              </a:ext>
            </a:extLst>
          </p:cNvPr>
          <p:cNvGrpSpPr/>
          <p:nvPr/>
        </p:nvGrpSpPr>
        <p:grpSpPr>
          <a:xfrm>
            <a:off x="7765983" y="2627688"/>
            <a:ext cx="1093076" cy="625642"/>
            <a:chOff x="7700211" y="1655545"/>
            <a:chExt cx="1093076" cy="625642"/>
          </a:xfrm>
        </p:grpSpPr>
        <p:sp>
          <p:nvSpPr>
            <p:cNvPr id="16" name="矩形: 圆角 15">
              <a:extLst>
                <a:ext uri="{FF2B5EF4-FFF2-40B4-BE49-F238E27FC236}">
                  <a16:creationId xmlns:a16="http://schemas.microsoft.com/office/drawing/2014/main" xmlns="" id="{55CDB45C-8322-47C5-AA89-CE2D860C96FA}"/>
                </a:ext>
              </a:extLst>
            </p:cNvPr>
            <p:cNvSpPr/>
            <p:nvPr/>
          </p:nvSpPr>
          <p:spPr>
            <a:xfrm>
              <a:off x="7700211" y="1655545"/>
              <a:ext cx="1093076" cy="625642"/>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a:extLst>
                <a:ext uri="{FF2B5EF4-FFF2-40B4-BE49-F238E27FC236}">
                  <a16:creationId xmlns:a16="http://schemas.microsoft.com/office/drawing/2014/main" xmlns="" id="{3DB4749A-23F3-4F70-9AB5-091A8EFED05A}"/>
                </a:ext>
              </a:extLst>
            </p:cNvPr>
            <p:cNvSpPr/>
            <p:nvPr/>
          </p:nvSpPr>
          <p:spPr>
            <a:xfrm>
              <a:off x="7795343" y="1697131"/>
              <a:ext cx="902811" cy="523220"/>
            </a:xfrm>
            <a:prstGeom prst="rect">
              <a:avLst/>
            </a:prstGeom>
          </p:spPr>
          <p:txBody>
            <a:bodyPr wrap="none">
              <a:spAutoFit/>
            </a:bodyPr>
            <a:lstStyle/>
            <a:p>
              <a:r>
                <a:rPr lang="zh-CN" altLang="en-US" sz="2800" dirty="0">
                  <a:solidFill>
                    <a:schemeClr val="bg1"/>
                  </a:solidFill>
                  <a:latin typeface="汉仪大宋简" panose="02010609000101010101" pitchFamily="49" charset="-122"/>
                  <a:ea typeface="汉仪大宋简" panose="02010609000101010101" pitchFamily="49" charset="-122"/>
                </a:rPr>
                <a:t>集会</a:t>
              </a:r>
            </a:p>
          </p:txBody>
        </p:sp>
      </p:grpSp>
      <p:grpSp>
        <p:nvGrpSpPr>
          <p:cNvPr id="18" name="组合 17">
            <a:extLst>
              <a:ext uri="{FF2B5EF4-FFF2-40B4-BE49-F238E27FC236}">
                <a16:creationId xmlns:a16="http://schemas.microsoft.com/office/drawing/2014/main" xmlns="" id="{1F3840B9-E482-42AE-8C41-10143083C831}"/>
              </a:ext>
            </a:extLst>
          </p:cNvPr>
          <p:cNvGrpSpPr/>
          <p:nvPr/>
        </p:nvGrpSpPr>
        <p:grpSpPr>
          <a:xfrm>
            <a:off x="9166459" y="2618063"/>
            <a:ext cx="1093076" cy="625642"/>
            <a:chOff x="7700211" y="1655545"/>
            <a:chExt cx="1093076" cy="625642"/>
          </a:xfrm>
        </p:grpSpPr>
        <p:sp>
          <p:nvSpPr>
            <p:cNvPr id="19" name="矩形: 圆角 18">
              <a:extLst>
                <a:ext uri="{FF2B5EF4-FFF2-40B4-BE49-F238E27FC236}">
                  <a16:creationId xmlns:a16="http://schemas.microsoft.com/office/drawing/2014/main" xmlns="" id="{53B82CC4-7AAC-42C4-9CB7-5201FAC2BF2E}"/>
                </a:ext>
              </a:extLst>
            </p:cNvPr>
            <p:cNvSpPr/>
            <p:nvPr/>
          </p:nvSpPr>
          <p:spPr>
            <a:xfrm>
              <a:off x="7700211" y="1655545"/>
              <a:ext cx="1093076" cy="625642"/>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a:extLst>
                <a:ext uri="{FF2B5EF4-FFF2-40B4-BE49-F238E27FC236}">
                  <a16:creationId xmlns:a16="http://schemas.microsoft.com/office/drawing/2014/main" xmlns="" id="{1D258B59-1D11-4F86-83D7-2F7FF63010CB}"/>
                </a:ext>
              </a:extLst>
            </p:cNvPr>
            <p:cNvSpPr/>
            <p:nvPr/>
          </p:nvSpPr>
          <p:spPr>
            <a:xfrm>
              <a:off x="7795343" y="1697131"/>
              <a:ext cx="902811" cy="523220"/>
            </a:xfrm>
            <a:prstGeom prst="rect">
              <a:avLst/>
            </a:prstGeom>
          </p:spPr>
          <p:txBody>
            <a:bodyPr wrap="none">
              <a:spAutoFit/>
            </a:bodyPr>
            <a:lstStyle/>
            <a:p>
              <a:r>
                <a:rPr lang="zh-CN" altLang="en-US" sz="2800" dirty="0">
                  <a:solidFill>
                    <a:schemeClr val="bg1"/>
                  </a:solidFill>
                  <a:latin typeface="汉仪大宋简" panose="02010609000101010101" pitchFamily="49" charset="-122"/>
                  <a:ea typeface="汉仪大宋简" panose="02010609000101010101" pitchFamily="49" charset="-122"/>
                </a:rPr>
                <a:t>游行</a:t>
              </a:r>
            </a:p>
          </p:txBody>
        </p:sp>
      </p:grpSp>
      <p:grpSp>
        <p:nvGrpSpPr>
          <p:cNvPr id="22" name="组合 21">
            <a:extLst>
              <a:ext uri="{FF2B5EF4-FFF2-40B4-BE49-F238E27FC236}">
                <a16:creationId xmlns:a16="http://schemas.microsoft.com/office/drawing/2014/main" xmlns="" id="{F603D7A6-D6C7-4BDD-93C4-3BFAEF4FA130}"/>
              </a:ext>
            </a:extLst>
          </p:cNvPr>
          <p:cNvGrpSpPr/>
          <p:nvPr/>
        </p:nvGrpSpPr>
        <p:grpSpPr>
          <a:xfrm>
            <a:off x="7300262" y="1591708"/>
            <a:ext cx="1447183" cy="646331"/>
            <a:chOff x="5949381" y="1153593"/>
            <a:chExt cx="1447183" cy="646331"/>
          </a:xfrm>
        </p:grpSpPr>
        <p:grpSp>
          <p:nvGrpSpPr>
            <p:cNvPr id="23" name="组合 22">
              <a:extLst>
                <a:ext uri="{FF2B5EF4-FFF2-40B4-BE49-F238E27FC236}">
                  <a16:creationId xmlns:a16="http://schemas.microsoft.com/office/drawing/2014/main" xmlns="" id="{41EE7788-316B-41FF-885F-5CB0F3E95DED}"/>
                </a:ext>
              </a:extLst>
            </p:cNvPr>
            <p:cNvGrpSpPr/>
            <p:nvPr/>
          </p:nvGrpSpPr>
          <p:grpSpPr>
            <a:xfrm>
              <a:off x="5958038" y="1203158"/>
              <a:ext cx="621983" cy="596766"/>
              <a:chOff x="5958038" y="1203158"/>
              <a:chExt cx="621983" cy="596766"/>
            </a:xfrm>
          </p:grpSpPr>
          <p:sp>
            <p:nvSpPr>
              <p:cNvPr id="30" name="矩形 29">
                <a:extLst>
                  <a:ext uri="{FF2B5EF4-FFF2-40B4-BE49-F238E27FC236}">
                    <a16:creationId xmlns:a16="http://schemas.microsoft.com/office/drawing/2014/main" xmlns="" id="{CD317699-54CE-4980-8252-07198D59A03E}"/>
                  </a:ext>
                </a:extLst>
              </p:cNvPr>
              <p:cNvSpPr/>
              <p:nvPr/>
            </p:nvSpPr>
            <p:spPr>
              <a:xfrm>
                <a:off x="5958038" y="1203158"/>
                <a:ext cx="621983" cy="596766"/>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1" name="直接连接符 30">
                <a:extLst>
                  <a:ext uri="{FF2B5EF4-FFF2-40B4-BE49-F238E27FC236}">
                    <a16:creationId xmlns:a16="http://schemas.microsoft.com/office/drawing/2014/main" xmlns="" id="{53744209-65C6-4518-9805-6591B0CB8C9E}"/>
                  </a:ext>
                </a:extLst>
              </p:cNvPr>
              <p:cNvCxnSpPr>
                <a:stCxn id="30" idx="1"/>
                <a:endCxn id="30" idx="3"/>
              </p:cNvCxnSpPr>
              <p:nvPr/>
            </p:nvCxnSpPr>
            <p:spPr>
              <a:xfrm>
                <a:off x="5958038" y="1501541"/>
                <a:ext cx="621983" cy="0"/>
              </a:xfrm>
              <a:prstGeom prst="line">
                <a:avLst/>
              </a:prstGeom>
              <a:ln>
                <a:solidFill>
                  <a:srgbClr val="C00000"/>
                </a:solidFill>
                <a:prstDash val="sysDot"/>
              </a:ln>
            </p:spPr>
            <p:style>
              <a:lnRef idx="1">
                <a:schemeClr val="accent1"/>
              </a:lnRef>
              <a:fillRef idx="0">
                <a:schemeClr val="accent1"/>
              </a:fillRef>
              <a:effectRef idx="0">
                <a:schemeClr val="accent1"/>
              </a:effectRef>
              <a:fontRef idx="minor">
                <a:schemeClr val="tx1"/>
              </a:fontRef>
            </p:style>
          </p:cxnSp>
          <p:cxnSp>
            <p:nvCxnSpPr>
              <p:cNvPr id="32" name="直接连接符 31">
                <a:extLst>
                  <a:ext uri="{FF2B5EF4-FFF2-40B4-BE49-F238E27FC236}">
                    <a16:creationId xmlns:a16="http://schemas.microsoft.com/office/drawing/2014/main" xmlns="" id="{0F890254-3AFB-47A0-A1C0-B05A0D7AF24C}"/>
                  </a:ext>
                </a:extLst>
              </p:cNvPr>
              <p:cNvCxnSpPr>
                <a:stCxn id="30" idx="0"/>
                <a:endCxn id="30" idx="2"/>
              </p:cNvCxnSpPr>
              <p:nvPr/>
            </p:nvCxnSpPr>
            <p:spPr>
              <a:xfrm>
                <a:off x="6269030" y="1203158"/>
                <a:ext cx="0" cy="596766"/>
              </a:xfrm>
              <a:prstGeom prst="line">
                <a:avLst/>
              </a:prstGeom>
              <a:ln>
                <a:solidFill>
                  <a:srgbClr val="C00000"/>
                </a:solidFill>
                <a:prstDash val="sysDot"/>
              </a:ln>
            </p:spPr>
            <p:style>
              <a:lnRef idx="1">
                <a:schemeClr val="accent1"/>
              </a:lnRef>
              <a:fillRef idx="0">
                <a:schemeClr val="accent1"/>
              </a:fillRef>
              <a:effectRef idx="0">
                <a:schemeClr val="accent1"/>
              </a:effectRef>
              <a:fontRef idx="minor">
                <a:schemeClr val="tx1"/>
              </a:fontRef>
            </p:style>
          </p:cxnSp>
        </p:grpSp>
        <p:grpSp>
          <p:nvGrpSpPr>
            <p:cNvPr id="24" name="组合 23">
              <a:extLst>
                <a:ext uri="{FF2B5EF4-FFF2-40B4-BE49-F238E27FC236}">
                  <a16:creationId xmlns:a16="http://schemas.microsoft.com/office/drawing/2014/main" xmlns="" id="{B9A2034E-01D2-4197-8531-88E2F279084F}"/>
                </a:ext>
              </a:extLst>
            </p:cNvPr>
            <p:cNvGrpSpPr/>
            <p:nvPr/>
          </p:nvGrpSpPr>
          <p:grpSpPr>
            <a:xfrm>
              <a:off x="6774581" y="1203158"/>
              <a:ext cx="621983" cy="596766"/>
              <a:chOff x="5958038" y="1203158"/>
              <a:chExt cx="621983" cy="596766"/>
            </a:xfrm>
          </p:grpSpPr>
          <p:sp>
            <p:nvSpPr>
              <p:cNvPr id="27" name="矩形 26">
                <a:extLst>
                  <a:ext uri="{FF2B5EF4-FFF2-40B4-BE49-F238E27FC236}">
                    <a16:creationId xmlns:a16="http://schemas.microsoft.com/office/drawing/2014/main" xmlns="" id="{7D19FA97-380B-4BE7-A360-CB0A0CB0D0CD}"/>
                  </a:ext>
                </a:extLst>
              </p:cNvPr>
              <p:cNvSpPr/>
              <p:nvPr/>
            </p:nvSpPr>
            <p:spPr>
              <a:xfrm>
                <a:off x="5958038" y="1203158"/>
                <a:ext cx="621983" cy="596766"/>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8" name="直接连接符 27">
                <a:extLst>
                  <a:ext uri="{FF2B5EF4-FFF2-40B4-BE49-F238E27FC236}">
                    <a16:creationId xmlns:a16="http://schemas.microsoft.com/office/drawing/2014/main" xmlns="" id="{F0CB7975-1169-4836-B269-0A4C74A9C230}"/>
                  </a:ext>
                </a:extLst>
              </p:cNvPr>
              <p:cNvCxnSpPr>
                <a:stCxn id="27" idx="1"/>
                <a:endCxn id="27" idx="3"/>
              </p:cNvCxnSpPr>
              <p:nvPr/>
            </p:nvCxnSpPr>
            <p:spPr>
              <a:xfrm>
                <a:off x="5958038" y="1501541"/>
                <a:ext cx="621983" cy="0"/>
              </a:xfrm>
              <a:prstGeom prst="line">
                <a:avLst/>
              </a:prstGeom>
              <a:ln>
                <a:solidFill>
                  <a:srgbClr val="C00000"/>
                </a:solidFill>
                <a:prstDash val="sysDot"/>
              </a:ln>
            </p:spPr>
            <p:style>
              <a:lnRef idx="1">
                <a:schemeClr val="accent1"/>
              </a:lnRef>
              <a:fillRef idx="0">
                <a:schemeClr val="accent1"/>
              </a:fillRef>
              <a:effectRef idx="0">
                <a:schemeClr val="accent1"/>
              </a:effectRef>
              <a:fontRef idx="minor">
                <a:schemeClr val="tx1"/>
              </a:fontRef>
            </p:style>
          </p:cxnSp>
          <p:cxnSp>
            <p:nvCxnSpPr>
              <p:cNvPr id="29" name="直接连接符 28">
                <a:extLst>
                  <a:ext uri="{FF2B5EF4-FFF2-40B4-BE49-F238E27FC236}">
                    <a16:creationId xmlns:a16="http://schemas.microsoft.com/office/drawing/2014/main" xmlns="" id="{CAFDFF5A-30F7-4AE7-9FEB-0878EFBE4D77}"/>
                  </a:ext>
                </a:extLst>
              </p:cNvPr>
              <p:cNvCxnSpPr>
                <a:stCxn id="27" idx="0"/>
                <a:endCxn id="27" idx="2"/>
              </p:cNvCxnSpPr>
              <p:nvPr/>
            </p:nvCxnSpPr>
            <p:spPr>
              <a:xfrm>
                <a:off x="6269030" y="1203158"/>
                <a:ext cx="0" cy="596766"/>
              </a:xfrm>
              <a:prstGeom prst="line">
                <a:avLst/>
              </a:prstGeom>
              <a:ln>
                <a:solidFill>
                  <a:srgbClr val="C00000"/>
                </a:solidFill>
                <a:prstDash val="sysDot"/>
              </a:ln>
            </p:spPr>
            <p:style>
              <a:lnRef idx="1">
                <a:schemeClr val="accent1"/>
              </a:lnRef>
              <a:fillRef idx="0">
                <a:schemeClr val="accent1"/>
              </a:fillRef>
              <a:effectRef idx="0">
                <a:schemeClr val="accent1"/>
              </a:effectRef>
              <a:fontRef idx="minor">
                <a:schemeClr val="tx1"/>
              </a:fontRef>
            </p:style>
          </p:cxnSp>
        </p:grpSp>
        <p:sp>
          <p:nvSpPr>
            <p:cNvPr id="25" name="文本框 24">
              <a:extLst>
                <a:ext uri="{FF2B5EF4-FFF2-40B4-BE49-F238E27FC236}">
                  <a16:creationId xmlns:a16="http://schemas.microsoft.com/office/drawing/2014/main" xmlns="" id="{9E4FA075-BB35-4887-BFE9-A0EFDCE4909B}"/>
                </a:ext>
              </a:extLst>
            </p:cNvPr>
            <p:cNvSpPr txBox="1"/>
            <p:nvPr/>
          </p:nvSpPr>
          <p:spPr>
            <a:xfrm>
              <a:off x="5949381" y="1153593"/>
              <a:ext cx="421907" cy="646331"/>
            </a:xfrm>
            <a:prstGeom prst="rect">
              <a:avLst/>
            </a:prstGeom>
            <a:noFill/>
          </p:spPr>
          <p:txBody>
            <a:bodyPr wrap="square" rtlCol="0">
              <a:spAutoFit/>
            </a:bodyPr>
            <a:lstStyle/>
            <a:p>
              <a:r>
                <a:rPr lang="zh-CN" altLang="en-US" sz="3600" dirty="0">
                  <a:solidFill>
                    <a:srgbClr val="C00000"/>
                  </a:solidFill>
                  <a:latin typeface="汉仪大宋简" panose="02010609000101010101" pitchFamily="49" charset="-122"/>
                  <a:ea typeface="汉仪大宋简" panose="02010609000101010101" pitchFamily="49" charset="-122"/>
                </a:rPr>
                <a:t>主</a:t>
              </a:r>
            </a:p>
          </p:txBody>
        </p:sp>
        <p:sp>
          <p:nvSpPr>
            <p:cNvPr id="26" name="文本框 25">
              <a:extLst>
                <a:ext uri="{FF2B5EF4-FFF2-40B4-BE49-F238E27FC236}">
                  <a16:creationId xmlns:a16="http://schemas.microsoft.com/office/drawing/2014/main" xmlns="" id="{7CDAE024-183D-4BCA-908D-3EA2F3FBAC05}"/>
                </a:ext>
              </a:extLst>
            </p:cNvPr>
            <p:cNvSpPr txBox="1"/>
            <p:nvPr/>
          </p:nvSpPr>
          <p:spPr>
            <a:xfrm>
              <a:off x="6776585" y="1153593"/>
              <a:ext cx="421907" cy="646331"/>
            </a:xfrm>
            <a:prstGeom prst="rect">
              <a:avLst/>
            </a:prstGeom>
            <a:noFill/>
          </p:spPr>
          <p:txBody>
            <a:bodyPr wrap="square" rtlCol="0">
              <a:spAutoFit/>
            </a:bodyPr>
            <a:lstStyle/>
            <a:p>
              <a:r>
                <a:rPr lang="zh-CN" altLang="en-US" sz="3600" dirty="0">
                  <a:solidFill>
                    <a:srgbClr val="C00000"/>
                  </a:solidFill>
                  <a:latin typeface="汉仪大宋简" panose="02010609000101010101" pitchFamily="49" charset="-122"/>
                  <a:ea typeface="汉仪大宋简" panose="02010609000101010101" pitchFamily="49" charset="-122"/>
                </a:rPr>
                <a:t>要</a:t>
              </a:r>
            </a:p>
          </p:txBody>
        </p:sp>
      </p:grpSp>
      <p:grpSp>
        <p:nvGrpSpPr>
          <p:cNvPr id="33" name="组合 32">
            <a:extLst>
              <a:ext uri="{FF2B5EF4-FFF2-40B4-BE49-F238E27FC236}">
                <a16:creationId xmlns:a16="http://schemas.microsoft.com/office/drawing/2014/main" xmlns="" id="{CB108496-D196-4B46-A9EA-E4C1BF10AC4A}"/>
              </a:ext>
            </a:extLst>
          </p:cNvPr>
          <p:cNvGrpSpPr/>
          <p:nvPr/>
        </p:nvGrpSpPr>
        <p:grpSpPr>
          <a:xfrm>
            <a:off x="8939062" y="1591707"/>
            <a:ext cx="1447183" cy="646331"/>
            <a:chOff x="5949381" y="1153593"/>
            <a:chExt cx="1447183" cy="646331"/>
          </a:xfrm>
        </p:grpSpPr>
        <p:grpSp>
          <p:nvGrpSpPr>
            <p:cNvPr id="34" name="组合 33">
              <a:extLst>
                <a:ext uri="{FF2B5EF4-FFF2-40B4-BE49-F238E27FC236}">
                  <a16:creationId xmlns:a16="http://schemas.microsoft.com/office/drawing/2014/main" xmlns="" id="{7E3EB010-52D1-42C0-BC25-AE897EFDAF7F}"/>
                </a:ext>
              </a:extLst>
            </p:cNvPr>
            <p:cNvGrpSpPr/>
            <p:nvPr/>
          </p:nvGrpSpPr>
          <p:grpSpPr>
            <a:xfrm>
              <a:off x="5958038" y="1203158"/>
              <a:ext cx="621983" cy="596766"/>
              <a:chOff x="5958038" y="1203158"/>
              <a:chExt cx="621983" cy="596766"/>
            </a:xfrm>
          </p:grpSpPr>
          <p:sp>
            <p:nvSpPr>
              <p:cNvPr id="41" name="矩形 40">
                <a:extLst>
                  <a:ext uri="{FF2B5EF4-FFF2-40B4-BE49-F238E27FC236}">
                    <a16:creationId xmlns:a16="http://schemas.microsoft.com/office/drawing/2014/main" xmlns="" id="{99BE1FFE-9675-4574-82F3-C30117FEB1A1}"/>
                  </a:ext>
                </a:extLst>
              </p:cNvPr>
              <p:cNvSpPr/>
              <p:nvPr/>
            </p:nvSpPr>
            <p:spPr>
              <a:xfrm>
                <a:off x="5958038" y="1203158"/>
                <a:ext cx="621983" cy="596766"/>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2" name="直接连接符 41">
                <a:extLst>
                  <a:ext uri="{FF2B5EF4-FFF2-40B4-BE49-F238E27FC236}">
                    <a16:creationId xmlns:a16="http://schemas.microsoft.com/office/drawing/2014/main" xmlns="" id="{C409D2FC-7D45-434E-98FB-56600CEAF238}"/>
                  </a:ext>
                </a:extLst>
              </p:cNvPr>
              <p:cNvCxnSpPr>
                <a:stCxn id="41" idx="1"/>
                <a:endCxn id="41" idx="3"/>
              </p:cNvCxnSpPr>
              <p:nvPr/>
            </p:nvCxnSpPr>
            <p:spPr>
              <a:xfrm>
                <a:off x="5958038" y="1501541"/>
                <a:ext cx="621983" cy="0"/>
              </a:xfrm>
              <a:prstGeom prst="line">
                <a:avLst/>
              </a:prstGeom>
              <a:ln>
                <a:solidFill>
                  <a:srgbClr val="C00000"/>
                </a:solidFill>
                <a:prstDash val="sysDot"/>
              </a:ln>
            </p:spPr>
            <p:style>
              <a:lnRef idx="1">
                <a:schemeClr val="accent1"/>
              </a:lnRef>
              <a:fillRef idx="0">
                <a:schemeClr val="accent1"/>
              </a:fillRef>
              <a:effectRef idx="0">
                <a:schemeClr val="accent1"/>
              </a:effectRef>
              <a:fontRef idx="minor">
                <a:schemeClr val="tx1"/>
              </a:fontRef>
            </p:style>
          </p:cxnSp>
          <p:cxnSp>
            <p:nvCxnSpPr>
              <p:cNvPr id="43" name="直接连接符 42">
                <a:extLst>
                  <a:ext uri="{FF2B5EF4-FFF2-40B4-BE49-F238E27FC236}">
                    <a16:creationId xmlns:a16="http://schemas.microsoft.com/office/drawing/2014/main" xmlns="" id="{E97D747D-8D93-4DD7-A3F6-C4B5BA5743C6}"/>
                  </a:ext>
                </a:extLst>
              </p:cNvPr>
              <p:cNvCxnSpPr>
                <a:stCxn id="41" idx="0"/>
                <a:endCxn id="41" idx="2"/>
              </p:cNvCxnSpPr>
              <p:nvPr/>
            </p:nvCxnSpPr>
            <p:spPr>
              <a:xfrm>
                <a:off x="6269030" y="1203158"/>
                <a:ext cx="0" cy="596766"/>
              </a:xfrm>
              <a:prstGeom prst="line">
                <a:avLst/>
              </a:prstGeom>
              <a:ln>
                <a:solidFill>
                  <a:srgbClr val="C00000"/>
                </a:solidFill>
                <a:prstDash val="sysDot"/>
              </a:ln>
            </p:spPr>
            <p:style>
              <a:lnRef idx="1">
                <a:schemeClr val="accent1"/>
              </a:lnRef>
              <a:fillRef idx="0">
                <a:schemeClr val="accent1"/>
              </a:fillRef>
              <a:effectRef idx="0">
                <a:schemeClr val="accent1"/>
              </a:effectRef>
              <a:fontRef idx="minor">
                <a:schemeClr val="tx1"/>
              </a:fontRef>
            </p:style>
          </p:cxnSp>
        </p:grpSp>
        <p:grpSp>
          <p:nvGrpSpPr>
            <p:cNvPr id="35" name="组合 34">
              <a:extLst>
                <a:ext uri="{FF2B5EF4-FFF2-40B4-BE49-F238E27FC236}">
                  <a16:creationId xmlns:a16="http://schemas.microsoft.com/office/drawing/2014/main" xmlns="" id="{D84BEC92-3587-462B-9598-AC24CC2F5838}"/>
                </a:ext>
              </a:extLst>
            </p:cNvPr>
            <p:cNvGrpSpPr/>
            <p:nvPr/>
          </p:nvGrpSpPr>
          <p:grpSpPr>
            <a:xfrm>
              <a:off x="6774581" y="1203158"/>
              <a:ext cx="621983" cy="596766"/>
              <a:chOff x="5958038" y="1203158"/>
              <a:chExt cx="621983" cy="596766"/>
            </a:xfrm>
          </p:grpSpPr>
          <p:sp>
            <p:nvSpPr>
              <p:cNvPr id="38" name="矩形 37">
                <a:extLst>
                  <a:ext uri="{FF2B5EF4-FFF2-40B4-BE49-F238E27FC236}">
                    <a16:creationId xmlns:a16="http://schemas.microsoft.com/office/drawing/2014/main" xmlns="" id="{65E047BC-E51E-459A-95E9-D5A15A1E315A}"/>
                  </a:ext>
                </a:extLst>
              </p:cNvPr>
              <p:cNvSpPr/>
              <p:nvPr/>
            </p:nvSpPr>
            <p:spPr>
              <a:xfrm>
                <a:off x="5958038" y="1203158"/>
                <a:ext cx="621983" cy="596766"/>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9" name="直接连接符 38">
                <a:extLst>
                  <a:ext uri="{FF2B5EF4-FFF2-40B4-BE49-F238E27FC236}">
                    <a16:creationId xmlns:a16="http://schemas.microsoft.com/office/drawing/2014/main" xmlns="" id="{9AD1E107-A68E-48A5-A107-C1A8DD7B5989}"/>
                  </a:ext>
                </a:extLst>
              </p:cNvPr>
              <p:cNvCxnSpPr>
                <a:stCxn id="38" idx="1"/>
                <a:endCxn id="38" idx="3"/>
              </p:cNvCxnSpPr>
              <p:nvPr/>
            </p:nvCxnSpPr>
            <p:spPr>
              <a:xfrm>
                <a:off x="5958038" y="1501541"/>
                <a:ext cx="621983" cy="0"/>
              </a:xfrm>
              <a:prstGeom prst="line">
                <a:avLst/>
              </a:prstGeom>
              <a:ln>
                <a:solidFill>
                  <a:srgbClr val="C00000"/>
                </a:solidFill>
                <a:prstDash val="sysDot"/>
              </a:ln>
            </p:spPr>
            <p:style>
              <a:lnRef idx="1">
                <a:schemeClr val="accent1"/>
              </a:lnRef>
              <a:fillRef idx="0">
                <a:schemeClr val="accent1"/>
              </a:fillRef>
              <a:effectRef idx="0">
                <a:schemeClr val="accent1"/>
              </a:effectRef>
              <a:fontRef idx="minor">
                <a:schemeClr val="tx1"/>
              </a:fontRef>
            </p:style>
          </p:cxnSp>
          <p:cxnSp>
            <p:nvCxnSpPr>
              <p:cNvPr id="40" name="直接连接符 39">
                <a:extLst>
                  <a:ext uri="{FF2B5EF4-FFF2-40B4-BE49-F238E27FC236}">
                    <a16:creationId xmlns:a16="http://schemas.microsoft.com/office/drawing/2014/main" xmlns="" id="{F2B39670-D0D6-434B-AA4F-92D9CE9D46A5}"/>
                  </a:ext>
                </a:extLst>
              </p:cNvPr>
              <p:cNvCxnSpPr>
                <a:stCxn id="38" idx="0"/>
                <a:endCxn id="38" idx="2"/>
              </p:cNvCxnSpPr>
              <p:nvPr/>
            </p:nvCxnSpPr>
            <p:spPr>
              <a:xfrm>
                <a:off x="6269030" y="1203158"/>
                <a:ext cx="0" cy="596766"/>
              </a:xfrm>
              <a:prstGeom prst="line">
                <a:avLst/>
              </a:prstGeom>
              <a:ln>
                <a:solidFill>
                  <a:srgbClr val="C00000"/>
                </a:solidFill>
                <a:prstDash val="sysDot"/>
              </a:ln>
            </p:spPr>
            <p:style>
              <a:lnRef idx="1">
                <a:schemeClr val="accent1"/>
              </a:lnRef>
              <a:fillRef idx="0">
                <a:schemeClr val="accent1"/>
              </a:fillRef>
              <a:effectRef idx="0">
                <a:schemeClr val="accent1"/>
              </a:effectRef>
              <a:fontRef idx="minor">
                <a:schemeClr val="tx1"/>
              </a:fontRef>
            </p:style>
          </p:cxnSp>
        </p:grpSp>
        <p:sp>
          <p:nvSpPr>
            <p:cNvPr id="36" name="文本框 35">
              <a:extLst>
                <a:ext uri="{FF2B5EF4-FFF2-40B4-BE49-F238E27FC236}">
                  <a16:creationId xmlns:a16="http://schemas.microsoft.com/office/drawing/2014/main" xmlns="" id="{7FC55071-E66B-4F00-BD2A-D58A79AB43B5}"/>
                </a:ext>
              </a:extLst>
            </p:cNvPr>
            <p:cNvSpPr txBox="1"/>
            <p:nvPr/>
          </p:nvSpPr>
          <p:spPr>
            <a:xfrm>
              <a:off x="5949381" y="1153593"/>
              <a:ext cx="421907" cy="646331"/>
            </a:xfrm>
            <a:prstGeom prst="rect">
              <a:avLst/>
            </a:prstGeom>
            <a:noFill/>
          </p:spPr>
          <p:txBody>
            <a:bodyPr wrap="square" rtlCol="0">
              <a:spAutoFit/>
            </a:bodyPr>
            <a:lstStyle/>
            <a:p>
              <a:r>
                <a:rPr lang="zh-CN" altLang="en-US" sz="3600" dirty="0">
                  <a:solidFill>
                    <a:srgbClr val="C00000"/>
                  </a:solidFill>
                  <a:latin typeface="汉仪大宋简" panose="02010609000101010101" pitchFamily="49" charset="-122"/>
                  <a:ea typeface="汉仪大宋简" panose="02010609000101010101" pitchFamily="49" charset="-122"/>
                </a:rPr>
                <a:t>用</a:t>
              </a:r>
            </a:p>
          </p:txBody>
        </p:sp>
        <p:sp>
          <p:nvSpPr>
            <p:cNvPr id="37" name="文本框 36">
              <a:extLst>
                <a:ext uri="{FF2B5EF4-FFF2-40B4-BE49-F238E27FC236}">
                  <a16:creationId xmlns:a16="http://schemas.microsoft.com/office/drawing/2014/main" xmlns="" id="{F5173090-FC9E-4CCE-9000-2D0428528428}"/>
                </a:ext>
              </a:extLst>
            </p:cNvPr>
            <p:cNvSpPr txBox="1"/>
            <p:nvPr/>
          </p:nvSpPr>
          <p:spPr>
            <a:xfrm>
              <a:off x="6776585" y="1153593"/>
              <a:ext cx="421907" cy="646331"/>
            </a:xfrm>
            <a:prstGeom prst="rect">
              <a:avLst/>
            </a:prstGeom>
            <a:noFill/>
          </p:spPr>
          <p:txBody>
            <a:bodyPr wrap="square" rtlCol="0">
              <a:spAutoFit/>
            </a:bodyPr>
            <a:lstStyle/>
            <a:p>
              <a:r>
                <a:rPr lang="zh-CN" altLang="en-US" sz="3600" dirty="0">
                  <a:solidFill>
                    <a:srgbClr val="C00000"/>
                  </a:solidFill>
                  <a:latin typeface="汉仪大宋简" panose="02010609000101010101" pitchFamily="49" charset="-122"/>
                  <a:ea typeface="汉仪大宋简" panose="02010609000101010101" pitchFamily="49" charset="-122"/>
                </a:rPr>
                <a:t>于</a:t>
              </a:r>
            </a:p>
          </p:txBody>
        </p:sp>
      </p:grpSp>
      <p:pic>
        <p:nvPicPr>
          <p:cNvPr id="44" name="图片 43" descr="t01b0a8a04df6cf96cc">
            <a:extLst>
              <a:ext uri="{FF2B5EF4-FFF2-40B4-BE49-F238E27FC236}">
                <a16:creationId xmlns:a16="http://schemas.microsoft.com/office/drawing/2014/main" xmlns="" id="{A52457C4-1C32-4443-A40E-F329628E9F09}"/>
              </a:ext>
            </a:extLst>
          </p:cNvPr>
          <p:cNvPicPr>
            <a:picLocks noChangeAspect="1"/>
          </p:cNvPicPr>
          <p:nvPr/>
        </p:nvPicPr>
        <p:blipFill>
          <a:blip r:embed="rId4"/>
          <a:stretch>
            <a:fillRect/>
          </a:stretch>
        </p:blipFill>
        <p:spPr>
          <a:xfrm>
            <a:off x="6540147" y="3932786"/>
            <a:ext cx="945011" cy="635269"/>
          </a:xfrm>
          <a:prstGeom prst="rect">
            <a:avLst/>
          </a:prstGeom>
          <a:noFill/>
          <a:ln w="9525">
            <a:noFill/>
          </a:ln>
        </p:spPr>
      </p:pic>
      <p:sp>
        <p:nvSpPr>
          <p:cNvPr id="45" name="矩形 44">
            <a:extLst>
              <a:ext uri="{FF2B5EF4-FFF2-40B4-BE49-F238E27FC236}">
                <a16:creationId xmlns:a16="http://schemas.microsoft.com/office/drawing/2014/main" xmlns="" id="{D309CF0C-B2FA-4238-8D1F-2CFE8EDE30F8}"/>
              </a:ext>
            </a:extLst>
          </p:cNvPr>
          <p:cNvSpPr/>
          <p:nvPr/>
        </p:nvSpPr>
        <p:spPr>
          <a:xfrm>
            <a:off x="7504407" y="4779461"/>
            <a:ext cx="4228789" cy="923330"/>
          </a:xfrm>
          <a:prstGeom prst="rect">
            <a:avLst/>
          </a:prstGeom>
        </p:spPr>
        <p:txBody>
          <a:bodyPr wrap="square">
            <a:spAutoFit/>
          </a:bodyPr>
          <a:lstStyle/>
          <a:p>
            <a:pPr>
              <a:lnSpc>
                <a:spcPct val="150000"/>
              </a:lnSpc>
            </a:pPr>
            <a:r>
              <a:rPr lang="zh-CN" altLang="en-US" dirty="0"/>
              <a:t>军旗可以授予团级以上部队和院校，授旗时可以举行仪式。</a:t>
            </a:r>
          </a:p>
        </p:txBody>
      </p:sp>
      <p:pic>
        <p:nvPicPr>
          <p:cNvPr id="46" name="图片 45" descr="t01b0a8a04df6cf96cc">
            <a:extLst>
              <a:ext uri="{FF2B5EF4-FFF2-40B4-BE49-F238E27FC236}">
                <a16:creationId xmlns:a16="http://schemas.microsoft.com/office/drawing/2014/main" xmlns="" id="{F7D38174-B89C-400E-8DA8-2A60570FD5ED}"/>
              </a:ext>
            </a:extLst>
          </p:cNvPr>
          <p:cNvPicPr>
            <a:picLocks noChangeAspect="1"/>
          </p:cNvPicPr>
          <p:nvPr/>
        </p:nvPicPr>
        <p:blipFill>
          <a:blip r:embed="rId4"/>
          <a:stretch>
            <a:fillRect/>
          </a:stretch>
        </p:blipFill>
        <p:spPr>
          <a:xfrm>
            <a:off x="6535556" y="4982929"/>
            <a:ext cx="930351" cy="625414"/>
          </a:xfrm>
          <a:prstGeom prst="rect">
            <a:avLst/>
          </a:prstGeom>
          <a:noFill/>
          <a:ln w="9525">
            <a:noFill/>
          </a:ln>
        </p:spPr>
      </p:pic>
      <p:cxnSp>
        <p:nvCxnSpPr>
          <p:cNvPr id="48" name="直接连接符 47">
            <a:extLst>
              <a:ext uri="{FF2B5EF4-FFF2-40B4-BE49-F238E27FC236}">
                <a16:creationId xmlns:a16="http://schemas.microsoft.com/office/drawing/2014/main" xmlns="" id="{E0EE98B1-A325-4284-B245-94D6C8EB213F}"/>
              </a:ext>
            </a:extLst>
          </p:cNvPr>
          <p:cNvCxnSpPr/>
          <p:nvPr/>
        </p:nvCxnSpPr>
        <p:spPr>
          <a:xfrm>
            <a:off x="5688531" y="1318661"/>
            <a:ext cx="0" cy="5082139"/>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25073733"/>
      </p:ext>
    </p:extLst>
  </p:cSld>
  <p:clrMapOvr>
    <a:masterClrMapping/>
  </p:clrMapOvr>
  <mc:AlternateContent xmlns:mc="http://schemas.openxmlformats.org/markup-compatibility/2006" xmlns:p14="http://schemas.microsoft.com/office/powerpoint/2010/main">
    <mc:Choice Requires="p14">
      <p:transition spd="slow" p14:dur="1400" advClick="0" advTm="4000">
        <p14:doors dir="vert"/>
      </p:transition>
    </mc:Choice>
    <mc:Fallback xmlns="">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4" presetClass="entr" presetSubtype="10"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randombar(horizontal)">
                                      <p:cBhvr>
                                        <p:cTn id="13" dur="500"/>
                                        <p:tgtEl>
                                          <p:spTgt spid="2"/>
                                        </p:tgtEl>
                                      </p:cBhvr>
                                    </p:animEffect>
                                  </p:childTnLst>
                                </p:cTn>
                              </p:par>
                            </p:childTnLst>
                          </p:cTn>
                        </p:par>
                        <p:par>
                          <p:cTn id="14" fill="hold">
                            <p:stCondLst>
                              <p:cond delay="1500"/>
                            </p:stCondLst>
                            <p:childTnLst>
                              <p:par>
                                <p:cTn id="15" presetID="53" presetClass="entr" presetSubtype="16" fill="hold" nodeType="afterEffect">
                                  <p:stCondLst>
                                    <p:cond delay="0"/>
                                  </p:stCondLst>
                                  <p:childTnLst>
                                    <p:set>
                                      <p:cBhvr>
                                        <p:cTn id="16" dur="1" fill="hold">
                                          <p:stCondLst>
                                            <p:cond delay="0"/>
                                          </p:stCondLst>
                                        </p:cTn>
                                        <p:tgtEl>
                                          <p:spTgt spid="22"/>
                                        </p:tgtEl>
                                        <p:attrNameLst>
                                          <p:attrName>style.visibility</p:attrName>
                                        </p:attrNameLst>
                                      </p:cBhvr>
                                      <p:to>
                                        <p:strVal val="visible"/>
                                      </p:to>
                                    </p:set>
                                    <p:anim calcmode="lin" valueType="num">
                                      <p:cBhvr>
                                        <p:cTn id="17" dur="500" fill="hold"/>
                                        <p:tgtEl>
                                          <p:spTgt spid="22"/>
                                        </p:tgtEl>
                                        <p:attrNameLst>
                                          <p:attrName>ppt_w</p:attrName>
                                        </p:attrNameLst>
                                      </p:cBhvr>
                                      <p:tavLst>
                                        <p:tav tm="0">
                                          <p:val>
                                            <p:fltVal val="0"/>
                                          </p:val>
                                        </p:tav>
                                        <p:tav tm="100000">
                                          <p:val>
                                            <p:strVal val="#ppt_w"/>
                                          </p:val>
                                        </p:tav>
                                      </p:tavLst>
                                    </p:anim>
                                    <p:anim calcmode="lin" valueType="num">
                                      <p:cBhvr>
                                        <p:cTn id="18" dur="500" fill="hold"/>
                                        <p:tgtEl>
                                          <p:spTgt spid="22"/>
                                        </p:tgtEl>
                                        <p:attrNameLst>
                                          <p:attrName>ppt_h</p:attrName>
                                        </p:attrNameLst>
                                      </p:cBhvr>
                                      <p:tavLst>
                                        <p:tav tm="0">
                                          <p:val>
                                            <p:fltVal val="0"/>
                                          </p:val>
                                        </p:tav>
                                        <p:tav tm="100000">
                                          <p:val>
                                            <p:strVal val="#ppt_h"/>
                                          </p:val>
                                        </p:tav>
                                      </p:tavLst>
                                    </p:anim>
                                    <p:animEffect transition="in" filter="fade">
                                      <p:cBhvr>
                                        <p:cTn id="19" dur="500"/>
                                        <p:tgtEl>
                                          <p:spTgt spid="22"/>
                                        </p:tgtEl>
                                      </p:cBhvr>
                                    </p:animEffect>
                                  </p:childTnLst>
                                </p:cTn>
                              </p:par>
                              <p:par>
                                <p:cTn id="20" presetID="53" presetClass="entr" presetSubtype="16" fill="hold" nodeType="withEffect">
                                  <p:stCondLst>
                                    <p:cond delay="0"/>
                                  </p:stCondLst>
                                  <p:childTnLst>
                                    <p:set>
                                      <p:cBhvr>
                                        <p:cTn id="21" dur="1" fill="hold">
                                          <p:stCondLst>
                                            <p:cond delay="0"/>
                                          </p:stCondLst>
                                        </p:cTn>
                                        <p:tgtEl>
                                          <p:spTgt spid="33"/>
                                        </p:tgtEl>
                                        <p:attrNameLst>
                                          <p:attrName>style.visibility</p:attrName>
                                        </p:attrNameLst>
                                      </p:cBhvr>
                                      <p:to>
                                        <p:strVal val="visible"/>
                                      </p:to>
                                    </p:set>
                                    <p:anim calcmode="lin" valueType="num">
                                      <p:cBhvr>
                                        <p:cTn id="22" dur="500" fill="hold"/>
                                        <p:tgtEl>
                                          <p:spTgt spid="33"/>
                                        </p:tgtEl>
                                        <p:attrNameLst>
                                          <p:attrName>ppt_w</p:attrName>
                                        </p:attrNameLst>
                                      </p:cBhvr>
                                      <p:tavLst>
                                        <p:tav tm="0">
                                          <p:val>
                                            <p:fltVal val="0"/>
                                          </p:val>
                                        </p:tav>
                                        <p:tav tm="100000">
                                          <p:val>
                                            <p:strVal val="#ppt_w"/>
                                          </p:val>
                                        </p:tav>
                                      </p:tavLst>
                                    </p:anim>
                                    <p:anim calcmode="lin" valueType="num">
                                      <p:cBhvr>
                                        <p:cTn id="23" dur="500" fill="hold"/>
                                        <p:tgtEl>
                                          <p:spTgt spid="33"/>
                                        </p:tgtEl>
                                        <p:attrNameLst>
                                          <p:attrName>ppt_h</p:attrName>
                                        </p:attrNameLst>
                                      </p:cBhvr>
                                      <p:tavLst>
                                        <p:tav tm="0">
                                          <p:val>
                                            <p:fltVal val="0"/>
                                          </p:val>
                                        </p:tav>
                                        <p:tav tm="100000">
                                          <p:val>
                                            <p:strVal val="#ppt_h"/>
                                          </p:val>
                                        </p:tav>
                                      </p:tavLst>
                                    </p:anim>
                                    <p:animEffect transition="in" filter="fade">
                                      <p:cBhvr>
                                        <p:cTn id="24" dur="500"/>
                                        <p:tgtEl>
                                          <p:spTgt spid="33"/>
                                        </p:tgtEl>
                                      </p:cBhvr>
                                    </p:animEffect>
                                  </p:childTnLst>
                                </p:cTn>
                              </p:par>
                            </p:childTnLst>
                          </p:cTn>
                        </p:par>
                        <p:par>
                          <p:cTn id="25" fill="hold">
                            <p:stCondLst>
                              <p:cond delay="2000"/>
                            </p:stCondLst>
                            <p:childTnLst>
                              <p:par>
                                <p:cTn id="26" presetID="53" presetClass="entr" presetSubtype="16" fill="hold" nodeType="after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p:cTn id="28" dur="500" fill="hold"/>
                                        <p:tgtEl>
                                          <p:spTgt spid="11"/>
                                        </p:tgtEl>
                                        <p:attrNameLst>
                                          <p:attrName>ppt_w</p:attrName>
                                        </p:attrNameLst>
                                      </p:cBhvr>
                                      <p:tavLst>
                                        <p:tav tm="0">
                                          <p:val>
                                            <p:fltVal val="0"/>
                                          </p:val>
                                        </p:tav>
                                        <p:tav tm="100000">
                                          <p:val>
                                            <p:strVal val="#ppt_w"/>
                                          </p:val>
                                        </p:tav>
                                      </p:tavLst>
                                    </p:anim>
                                    <p:anim calcmode="lin" valueType="num">
                                      <p:cBhvr>
                                        <p:cTn id="29" dur="500" fill="hold"/>
                                        <p:tgtEl>
                                          <p:spTgt spid="11"/>
                                        </p:tgtEl>
                                        <p:attrNameLst>
                                          <p:attrName>ppt_h</p:attrName>
                                        </p:attrNameLst>
                                      </p:cBhvr>
                                      <p:tavLst>
                                        <p:tav tm="0">
                                          <p:val>
                                            <p:fltVal val="0"/>
                                          </p:val>
                                        </p:tav>
                                        <p:tav tm="100000">
                                          <p:val>
                                            <p:strVal val="#ppt_h"/>
                                          </p:val>
                                        </p:tav>
                                      </p:tavLst>
                                    </p:anim>
                                    <p:animEffect transition="in" filter="fade">
                                      <p:cBhvr>
                                        <p:cTn id="30" dur="500"/>
                                        <p:tgtEl>
                                          <p:spTgt spid="11"/>
                                        </p:tgtEl>
                                      </p:cBhvr>
                                    </p:animEffect>
                                  </p:childTnLst>
                                </p:cTn>
                              </p:par>
                              <p:par>
                                <p:cTn id="31" presetID="53" presetClass="entr" presetSubtype="16" fill="hold" nodeType="withEffect">
                                  <p:stCondLst>
                                    <p:cond delay="0"/>
                                  </p:stCondLst>
                                  <p:childTnLst>
                                    <p:set>
                                      <p:cBhvr>
                                        <p:cTn id="32" dur="1" fill="hold">
                                          <p:stCondLst>
                                            <p:cond delay="0"/>
                                          </p:stCondLst>
                                        </p:cTn>
                                        <p:tgtEl>
                                          <p:spTgt spid="12"/>
                                        </p:tgtEl>
                                        <p:attrNameLst>
                                          <p:attrName>style.visibility</p:attrName>
                                        </p:attrNameLst>
                                      </p:cBhvr>
                                      <p:to>
                                        <p:strVal val="visible"/>
                                      </p:to>
                                    </p:set>
                                    <p:anim calcmode="lin" valueType="num">
                                      <p:cBhvr>
                                        <p:cTn id="33" dur="500" fill="hold"/>
                                        <p:tgtEl>
                                          <p:spTgt spid="12"/>
                                        </p:tgtEl>
                                        <p:attrNameLst>
                                          <p:attrName>ppt_w</p:attrName>
                                        </p:attrNameLst>
                                      </p:cBhvr>
                                      <p:tavLst>
                                        <p:tav tm="0">
                                          <p:val>
                                            <p:fltVal val="0"/>
                                          </p:val>
                                        </p:tav>
                                        <p:tav tm="100000">
                                          <p:val>
                                            <p:strVal val="#ppt_w"/>
                                          </p:val>
                                        </p:tav>
                                      </p:tavLst>
                                    </p:anim>
                                    <p:anim calcmode="lin" valueType="num">
                                      <p:cBhvr>
                                        <p:cTn id="34" dur="500" fill="hold"/>
                                        <p:tgtEl>
                                          <p:spTgt spid="12"/>
                                        </p:tgtEl>
                                        <p:attrNameLst>
                                          <p:attrName>ppt_h</p:attrName>
                                        </p:attrNameLst>
                                      </p:cBhvr>
                                      <p:tavLst>
                                        <p:tav tm="0">
                                          <p:val>
                                            <p:fltVal val="0"/>
                                          </p:val>
                                        </p:tav>
                                        <p:tav tm="100000">
                                          <p:val>
                                            <p:strVal val="#ppt_h"/>
                                          </p:val>
                                        </p:tav>
                                      </p:tavLst>
                                    </p:anim>
                                    <p:animEffect transition="in" filter="fade">
                                      <p:cBhvr>
                                        <p:cTn id="35" dur="500"/>
                                        <p:tgtEl>
                                          <p:spTgt spid="12"/>
                                        </p:tgtEl>
                                      </p:cBhvr>
                                    </p:animEffect>
                                  </p:childTnLst>
                                </p:cTn>
                              </p:par>
                              <p:par>
                                <p:cTn id="36" presetID="53" presetClass="entr" presetSubtype="16" fill="hold" nodeType="withEffect">
                                  <p:stCondLst>
                                    <p:cond delay="0"/>
                                  </p:stCondLst>
                                  <p:childTnLst>
                                    <p:set>
                                      <p:cBhvr>
                                        <p:cTn id="37" dur="1" fill="hold">
                                          <p:stCondLst>
                                            <p:cond delay="0"/>
                                          </p:stCondLst>
                                        </p:cTn>
                                        <p:tgtEl>
                                          <p:spTgt spid="15"/>
                                        </p:tgtEl>
                                        <p:attrNameLst>
                                          <p:attrName>style.visibility</p:attrName>
                                        </p:attrNameLst>
                                      </p:cBhvr>
                                      <p:to>
                                        <p:strVal val="visible"/>
                                      </p:to>
                                    </p:set>
                                    <p:anim calcmode="lin" valueType="num">
                                      <p:cBhvr>
                                        <p:cTn id="38" dur="500" fill="hold"/>
                                        <p:tgtEl>
                                          <p:spTgt spid="15"/>
                                        </p:tgtEl>
                                        <p:attrNameLst>
                                          <p:attrName>ppt_w</p:attrName>
                                        </p:attrNameLst>
                                      </p:cBhvr>
                                      <p:tavLst>
                                        <p:tav tm="0">
                                          <p:val>
                                            <p:fltVal val="0"/>
                                          </p:val>
                                        </p:tav>
                                        <p:tav tm="100000">
                                          <p:val>
                                            <p:strVal val="#ppt_w"/>
                                          </p:val>
                                        </p:tav>
                                      </p:tavLst>
                                    </p:anim>
                                    <p:anim calcmode="lin" valueType="num">
                                      <p:cBhvr>
                                        <p:cTn id="39" dur="500" fill="hold"/>
                                        <p:tgtEl>
                                          <p:spTgt spid="15"/>
                                        </p:tgtEl>
                                        <p:attrNameLst>
                                          <p:attrName>ppt_h</p:attrName>
                                        </p:attrNameLst>
                                      </p:cBhvr>
                                      <p:tavLst>
                                        <p:tav tm="0">
                                          <p:val>
                                            <p:fltVal val="0"/>
                                          </p:val>
                                        </p:tav>
                                        <p:tav tm="100000">
                                          <p:val>
                                            <p:strVal val="#ppt_h"/>
                                          </p:val>
                                        </p:tav>
                                      </p:tavLst>
                                    </p:anim>
                                    <p:animEffect transition="in" filter="fade">
                                      <p:cBhvr>
                                        <p:cTn id="40" dur="500"/>
                                        <p:tgtEl>
                                          <p:spTgt spid="15"/>
                                        </p:tgtEl>
                                      </p:cBhvr>
                                    </p:animEffect>
                                  </p:childTnLst>
                                </p:cTn>
                              </p:par>
                              <p:par>
                                <p:cTn id="41" presetID="53" presetClass="entr" presetSubtype="16" fill="hold" nodeType="withEffect">
                                  <p:stCondLst>
                                    <p:cond delay="0"/>
                                  </p:stCondLst>
                                  <p:childTnLst>
                                    <p:set>
                                      <p:cBhvr>
                                        <p:cTn id="42" dur="1" fill="hold">
                                          <p:stCondLst>
                                            <p:cond delay="0"/>
                                          </p:stCondLst>
                                        </p:cTn>
                                        <p:tgtEl>
                                          <p:spTgt spid="18"/>
                                        </p:tgtEl>
                                        <p:attrNameLst>
                                          <p:attrName>style.visibility</p:attrName>
                                        </p:attrNameLst>
                                      </p:cBhvr>
                                      <p:to>
                                        <p:strVal val="visible"/>
                                      </p:to>
                                    </p:set>
                                    <p:anim calcmode="lin" valueType="num">
                                      <p:cBhvr>
                                        <p:cTn id="43" dur="500" fill="hold"/>
                                        <p:tgtEl>
                                          <p:spTgt spid="18"/>
                                        </p:tgtEl>
                                        <p:attrNameLst>
                                          <p:attrName>ppt_w</p:attrName>
                                        </p:attrNameLst>
                                      </p:cBhvr>
                                      <p:tavLst>
                                        <p:tav tm="0">
                                          <p:val>
                                            <p:fltVal val="0"/>
                                          </p:val>
                                        </p:tav>
                                        <p:tav tm="100000">
                                          <p:val>
                                            <p:strVal val="#ppt_w"/>
                                          </p:val>
                                        </p:tav>
                                      </p:tavLst>
                                    </p:anim>
                                    <p:anim calcmode="lin" valueType="num">
                                      <p:cBhvr>
                                        <p:cTn id="44" dur="500" fill="hold"/>
                                        <p:tgtEl>
                                          <p:spTgt spid="18"/>
                                        </p:tgtEl>
                                        <p:attrNameLst>
                                          <p:attrName>ppt_h</p:attrName>
                                        </p:attrNameLst>
                                      </p:cBhvr>
                                      <p:tavLst>
                                        <p:tav tm="0">
                                          <p:val>
                                            <p:fltVal val="0"/>
                                          </p:val>
                                        </p:tav>
                                        <p:tav tm="100000">
                                          <p:val>
                                            <p:strVal val="#ppt_h"/>
                                          </p:val>
                                        </p:tav>
                                      </p:tavLst>
                                    </p:anim>
                                    <p:animEffect transition="in" filter="fade">
                                      <p:cBhvr>
                                        <p:cTn id="45" dur="500"/>
                                        <p:tgtEl>
                                          <p:spTgt spid="18"/>
                                        </p:tgtEl>
                                      </p:cBhvr>
                                    </p:animEffect>
                                  </p:childTnLst>
                                </p:cTn>
                              </p:par>
                            </p:childTnLst>
                          </p:cTn>
                        </p:par>
                        <p:par>
                          <p:cTn id="46" fill="hold">
                            <p:stCondLst>
                              <p:cond delay="2500"/>
                            </p:stCondLst>
                            <p:childTnLst>
                              <p:par>
                                <p:cTn id="47" presetID="14" presetClass="entr" presetSubtype="10" fill="hold" grpId="0" nodeType="afterEffect">
                                  <p:stCondLst>
                                    <p:cond delay="0"/>
                                  </p:stCondLst>
                                  <p:childTnLst>
                                    <p:set>
                                      <p:cBhvr>
                                        <p:cTn id="48" dur="1" fill="hold">
                                          <p:stCondLst>
                                            <p:cond delay="0"/>
                                          </p:stCondLst>
                                        </p:cTn>
                                        <p:tgtEl>
                                          <p:spTgt spid="8"/>
                                        </p:tgtEl>
                                        <p:attrNameLst>
                                          <p:attrName>style.visibility</p:attrName>
                                        </p:attrNameLst>
                                      </p:cBhvr>
                                      <p:to>
                                        <p:strVal val="visible"/>
                                      </p:to>
                                    </p:set>
                                    <p:animEffect transition="in" filter="randombar(horizontal)">
                                      <p:cBhvr>
                                        <p:cTn id="49" dur="500"/>
                                        <p:tgtEl>
                                          <p:spTgt spid="8"/>
                                        </p:tgtEl>
                                      </p:cBhvr>
                                    </p:animEffect>
                                  </p:childTnLst>
                                </p:cTn>
                              </p:par>
                              <p:par>
                                <p:cTn id="50" presetID="14" presetClass="entr" presetSubtype="10" fill="hold" nodeType="withEffect">
                                  <p:stCondLst>
                                    <p:cond delay="0"/>
                                  </p:stCondLst>
                                  <p:childTnLst>
                                    <p:set>
                                      <p:cBhvr>
                                        <p:cTn id="51" dur="1" fill="hold">
                                          <p:stCondLst>
                                            <p:cond delay="0"/>
                                          </p:stCondLst>
                                        </p:cTn>
                                        <p:tgtEl>
                                          <p:spTgt spid="44"/>
                                        </p:tgtEl>
                                        <p:attrNameLst>
                                          <p:attrName>style.visibility</p:attrName>
                                        </p:attrNameLst>
                                      </p:cBhvr>
                                      <p:to>
                                        <p:strVal val="visible"/>
                                      </p:to>
                                    </p:set>
                                    <p:animEffect transition="in" filter="randombar(horizontal)">
                                      <p:cBhvr>
                                        <p:cTn id="52" dur="500"/>
                                        <p:tgtEl>
                                          <p:spTgt spid="44"/>
                                        </p:tgtEl>
                                      </p:cBhvr>
                                    </p:animEffect>
                                  </p:childTnLst>
                                </p:cTn>
                              </p:par>
                            </p:childTnLst>
                          </p:cTn>
                        </p:par>
                        <p:par>
                          <p:cTn id="53" fill="hold">
                            <p:stCondLst>
                              <p:cond delay="3000"/>
                            </p:stCondLst>
                            <p:childTnLst>
                              <p:par>
                                <p:cTn id="54" presetID="14" presetClass="entr" presetSubtype="10" fill="hold" grpId="0" nodeType="afterEffect">
                                  <p:stCondLst>
                                    <p:cond delay="0"/>
                                  </p:stCondLst>
                                  <p:childTnLst>
                                    <p:set>
                                      <p:cBhvr>
                                        <p:cTn id="55" dur="1" fill="hold">
                                          <p:stCondLst>
                                            <p:cond delay="0"/>
                                          </p:stCondLst>
                                        </p:cTn>
                                        <p:tgtEl>
                                          <p:spTgt spid="45"/>
                                        </p:tgtEl>
                                        <p:attrNameLst>
                                          <p:attrName>style.visibility</p:attrName>
                                        </p:attrNameLst>
                                      </p:cBhvr>
                                      <p:to>
                                        <p:strVal val="visible"/>
                                      </p:to>
                                    </p:set>
                                    <p:animEffect transition="in" filter="randombar(horizontal)">
                                      <p:cBhvr>
                                        <p:cTn id="56" dur="500"/>
                                        <p:tgtEl>
                                          <p:spTgt spid="45"/>
                                        </p:tgtEl>
                                      </p:cBhvr>
                                    </p:animEffect>
                                  </p:childTnLst>
                                </p:cTn>
                              </p:par>
                              <p:par>
                                <p:cTn id="57" presetID="14" presetClass="entr" presetSubtype="10" fill="hold" nodeType="withEffect">
                                  <p:stCondLst>
                                    <p:cond delay="0"/>
                                  </p:stCondLst>
                                  <p:childTnLst>
                                    <p:set>
                                      <p:cBhvr>
                                        <p:cTn id="58" dur="1" fill="hold">
                                          <p:stCondLst>
                                            <p:cond delay="0"/>
                                          </p:stCondLst>
                                        </p:cTn>
                                        <p:tgtEl>
                                          <p:spTgt spid="46"/>
                                        </p:tgtEl>
                                        <p:attrNameLst>
                                          <p:attrName>style.visibility</p:attrName>
                                        </p:attrNameLst>
                                      </p:cBhvr>
                                      <p:to>
                                        <p:strVal val="visible"/>
                                      </p:to>
                                    </p:set>
                                    <p:animEffect transition="in" filter="randombar(horizontal)">
                                      <p:cBhvr>
                                        <p:cTn id="59"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P spid="4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10">
            <a:extLst>
              <a:ext uri="{FF2B5EF4-FFF2-40B4-BE49-F238E27FC236}">
                <a16:creationId xmlns:a16="http://schemas.microsoft.com/office/drawing/2014/main" xmlns="" id="{BB82FF11-1D62-4A94-8D54-D6492B96A0A9}"/>
              </a:ext>
            </a:extLst>
          </p:cNvPr>
          <p:cNvSpPr/>
          <p:nvPr/>
        </p:nvSpPr>
        <p:spPr>
          <a:xfrm>
            <a:off x="1129965" y="272849"/>
            <a:ext cx="3638550" cy="581025"/>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6">
            <a:extLst>
              <a:ext uri="{FF2B5EF4-FFF2-40B4-BE49-F238E27FC236}">
                <a16:creationId xmlns:a16="http://schemas.microsoft.com/office/drawing/2014/main" xmlns="" id="{E71B18E1-480A-492E-972D-EC9C3974B862}"/>
              </a:ext>
            </a:extLst>
          </p:cNvPr>
          <p:cNvSpPr txBox="1"/>
          <p:nvPr/>
        </p:nvSpPr>
        <p:spPr>
          <a:xfrm>
            <a:off x="1490645" y="361749"/>
            <a:ext cx="3155315" cy="460375"/>
          </a:xfrm>
          <a:prstGeom prst="rect">
            <a:avLst/>
          </a:prstGeom>
          <a:noFill/>
          <a:ln w="9525">
            <a:noFill/>
          </a:ln>
        </p:spPr>
        <p:txBody>
          <a:bodyPr wrap="square" anchor="t">
            <a:spAutoFit/>
          </a:bodyPr>
          <a:lstStyle/>
          <a:p>
            <a:pPr lvl="0" algn="l" eaLnBrk="0" hangingPunct="0"/>
            <a:r>
              <a:rPr lang="zh-CN" altLang="en-US" sz="2400">
                <a:solidFill>
                  <a:schemeClr val="bg1"/>
                </a:solidFill>
                <a:latin typeface="迷你简大标宋" panose="03000509000000000000" charset="-122"/>
                <a:ea typeface="迷你简大标宋" panose="03000509000000000000" charset="-122"/>
                <a:sym typeface="+mn-ea"/>
              </a:rPr>
              <a:t>军旗介绍与首个节日</a:t>
            </a:r>
          </a:p>
        </p:txBody>
      </p:sp>
      <p:pic>
        <p:nvPicPr>
          <p:cNvPr id="6" name="图片 5" descr="59f2f42bc0ea65cdeffebe4959021c9e">
            <a:extLst>
              <a:ext uri="{FF2B5EF4-FFF2-40B4-BE49-F238E27FC236}">
                <a16:creationId xmlns:a16="http://schemas.microsoft.com/office/drawing/2014/main" xmlns="" id="{60614FC0-9F52-4A05-82ED-4AFF881270D6}"/>
              </a:ext>
            </a:extLst>
          </p:cNvPr>
          <p:cNvPicPr>
            <a:picLocks noChangeAspect="1"/>
          </p:cNvPicPr>
          <p:nvPr/>
        </p:nvPicPr>
        <p:blipFill>
          <a:blip r:embed="rId3"/>
          <a:stretch>
            <a:fillRect/>
          </a:stretch>
        </p:blipFill>
        <p:spPr>
          <a:xfrm>
            <a:off x="4406565" y="211889"/>
            <a:ext cx="685800" cy="702310"/>
          </a:xfrm>
          <a:prstGeom prst="rect">
            <a:avLst/>
          </a:prstGeom>
        </p:spPr>
      </p:pic>
      <p:sp>
        <p:nvSpPr>
          <p:cNvPr id="7" name="圆角矩形 18">
            <a:extLst>
              <a:ext uri="{FF2B5EF4-FFF2-40B4-BE49-F238E27FC236}">
                <a16:creationId xmlns:a16="http://schemas.microsoft.com/office/drawing/2014/main" xmlns="" id="{8A4E2693-6692-4C19-B076-56DD83FEC15D}"/>
              </a:ext>
            </a:extLst>
          </p:cNvPr>
          <p:cNvSpPr/>
          <p:nvPr/>
        </p:nvSpPr>
        <p:spPr>
          <a:xfrm>
            <a:off x="310815" y="277929"/>
            <a:ext cx="571500" cy="571500"/>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a:latin typeface="迷你简大标宋" panose="03000509000000000000" charset="-122"/>
                <a:ea typeface="迷你简大标宋" panose="03000509000000000000" charset="-122"/>
              </a:rPr>
              <a:t>3</a:t>
            </a:r>
          </a:p>
        </p:txBody>
      </p:sp>
      <p:sp>
        <p:nvSpPr>
          <p:cNvPr id="8" name="文本框 2">
            <a:extLst>
              <a:ext uri="{FF2B5EF4-FFF2-40B4-BE49-F238E27FC236}">
                <a16:creationId xmlns:a16="http://schemas.microsoft.com/office/drawing/2014/main" xmlns="" id="{C4FFBCDC-9625-4B05-A683-0E0668C29239}"/>
              </a:ext>
            </a:extLst>
          </p:cNvPr>
          <p:cNvSpPr txBox="1"/>
          <p:nvPr/>
        </p:nvSpPr>
        <p:spPr>
          <a:xfrm>
            <a:off x="6545177" y="3199399"/>
            <a:ext cx="4947387" cy="2585323"/>
          </a:xfrm>
          <a:prstGeom prst="rect">
            <a:avLst/>
          </a:prstGeom>
          <a:noFill/>
          <a:ln w="9525">
            <a:noFill/>
          </a:ln>
        </p:spPr>
        <p:txBody>
          <a:bodyPr wrap="square" anchor="t">
            <a:spAutoFit/>
          </a:bodyPr>
          <a:lstStyle>
            <a:defPPr>
              <a:defRPr lang="zh-CN"/>
            </a:defPPr>
            <a:lvl1pPr>
              <a:lnSpc>
                <a:spcPct val="150000"/>
              </a:lnSpc>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dirty="0"/>
              <a:t>1933年6月26日，中共苏区中央局发出《关于“八一”国际反战争斗争日及中国工农红军成立纪念日的决定》。7月1日，中华苏维埃共和国临时中央政府作出《关于“八一”纪念运动的决议》：“批准中央革命军事委员会的建议，规定以每年‘八一’为中国工农红军纪念日。”</a:t>
            </a:r>
          </a:p>
        </p:txBody>
      </p:sp>
      <p:pic>
        <p:nvPicPr>
          <p:cNvPr id="9" name="图片 8" descr="t01da3ddfbadcc8f392">
            <a:extLst>
              <a:ext uri="{FF2B5EF4-FFF2-40B4-BE49-F238E27FC236}">
                <a16:creationId xmlns:a16="http://schemas.microsoft.com/office/drawing/2014/main" xmlns="" id="{A14E851D-2536-4434-9F6F-2CBD5AF8EAEB}"/>
              </a:ext>
            </a:extLst>
          </p:cNvPr>
          <p:cNvPicPr>
            <a:picLocks noChangeAspect="1"/>
          </p:cNvPicPr>
          <p:nvPr/>
        </p:nvPicPr>
        <p:blipFill>
          <a:blip r:embed="rId4"/>
          <a:stretch>
            <a:fillRect/>
          </a:stretch>
        </p:blipFill>
        <p:spPr>
          <a:xfrm>
            <a:off x="882315" y="1570255"/>
            <a:ext cx="4921250" cy="2684772"/>
          </a:xfrm>
          <a:prstGeom prst="roundRect">
            <a:avLst>
              <a:gd name="adj" fmla="val 8594"/>
            </a:avLst>
          </a:prstGeom>
          <a:noFill/>
          <a:ln w="9525">
            <a:noFill/>
          </a:ln>
        </p:spPr>
      </p:pic>
      <p:sp>
        <p:nvSpPr>
          <p:cNvPr id="2" name="矩形 1">
            <a:extLst>
              <a:ext uri="{FF2B5EF4-FFF2-40B4-BE49-F238E27FC236}">
                <a16:creationId xmlns:a16="http://schemas.microsoft.com/office/drawing/2014/main" xmlns="" id="{87C6E6D0-BE5E-4CF9-9D13-91B6221A0C1A}"/>
              </a:ext>
            </a:extLst>
          </p:cNvPr>
          <p:cNvSpPr/>
          <p:nvPr/>
        </p:nvSpPr>
        <p:spPr>
          <a:xfrm>
            <a:off x="971951" y="4484612"/>
            <a:ext cx="4928336" cy="881139"/>
          </a:xfrm>
          <a:prstGeom prst="rect">
            <a:avLst/>
          </a:prstGeom>
        </p:spPr>
        <p:txBody>
          <a:bodyPr wrap="square">
            <a:spAutoFit/>
          </a:bodyPr>
          <a:lstStyle/>
          <a:p>
            <a:pPr>
              <a:lnSpc>
                <a:spcPct val="150000"/>
              </a:lnSpc>
            </a:pPr>
            <a:r>
              <a:rPr lang="zh-CN" altLang="en-US" dirty="0"/>
              <a:t>八一建军节诞生于1933年，她的第一个节日庆祝活动，是在中央苏区首府：</a:t>
            </a:r>
            <a:endParaRPr lang="en-US" altLang="zh-CN" dirty="0"/>
          </a:p>
        </p:txBody>
      </p:sp>
      <p:sp>
        <p:nvSpPr>
          <p:cNvPr id="11" name="矩形 10">
            <a:extLst>
              <a:ext uri="{FF2B5EF4-FFF2-40B4-BE49-F238E27FC236}">
                <a16:creationId xmlns:a16="http://schemas.microsoft.com/office/drawing/2014/main" xmlns="" id="{3216F127-8D59-4015-BCDA-6EA12B431DE9}"/>
              </a:ext>
            </a:extLst>
          </p:cNvPr>
          <p:cNvSpPr/>
          <p:nvPr/>
        </p:nvSpPr>
        <p:spPr>
          <a:xfrm>
            <a:off x="6458081" y="1546544"/>
            <a:ext cx="5006499" cy="830997"/>
          </a:xfrm>
          <a:prstGeom prst="rect">
            <a:avLst/>
          </a:prstGeom>
        </p:spPr>
        <p:txBody>
          <a:bodyPr wrap="none">
            <a:spAutoFit/>
          </a:bodyPr>
          <a:lstStyle/>
          <a:p>
            <a:r>
              <a:rPr lang="zh-CN" altLang="en-US" sz="2400" kern="500" spc="-50" dirty="0">
                <a:gradFill>
                  <a:gsLst>
                    <a:gs pos="3000">
                      <a:schemeClr val="tx1"/>
                    </a:gs>
                    <a:gs pos="51000">
                      <a:srgbClr val="C00000"/>
                    </a:gs>
                    <a:gs pos="71000">
                      <a:srgbClr val="C00000"/>
                    </a:gs>
                    <a:gs pos="100000">
                      <a:schemeClr val="tx1"/>
                    </a:gs>
                  </a:gsLst>
                  <a:lin ang="5400000" scaled="0"/>
                </a:gradFill>
                <a:latin typeface="汉仪行楷简" panose="02010609000101010101" pitchFamily="49" charset="-122"/>
                <a:ea typeface="汉仪行楷简" panose="02010609000101010101" pitchFamily="49" charset="-122"/>
              </a:rPr>
              <a:t>《关于“八一”国际反战争斗争日</a:t>
            </a:r>
            <a:endParaRPr lang="en-US" altLang="zh-CN" sz="2400" kern="500" spc="-50" dirty="0">
              <a:gradFill>
                <a:gsLst>
                  <a:gs pos="3000">
                    <a:schemeClr val="tx1"/>
                  </a:gs>
                  <a:gs pos="51000">
                    <a:srgbClr val="C00000"/>
                  </a:gs>
                  <a:gs pos="71000">
                    <a:srgbClr val="C00000"/>
                  </a:gs>
                  <a:gs pos="100000">
                    <a:schemeClr val="tx1"/>
                  </a:gs>
                </a:gsLst>
                <a:lin ang="5400000" scaled="0"/>
              </a:gradFill>
              <a:latin typeface="汉仪行楷简" panose="02010609000101010101" pitchFamily="49" charset="-122"/>
              <a:ea typeface="汉仪行楷简" panose="02010609000101010101" pitchFamily="49" charset="-122"/>
            </a:endParaRPr>
          </a:p>
          <a:p>
            <a:r>
              <a:rPr lang="zh-CN" altLang="en-US" sz="2400" kern="500" spc="-50" dirty="0">
                <a:gradFill>
                  <a:gsLst>
                    <a:gs pos="3000">
                      <a:schemeClr val="tx1"/>
                    </a:gs>
                    <a:gs pos="51000">
                      <a:srgbClr val="C00000"/>
                    </a:gs>
                    <a:gs pos="71000">
                      <a:srgbClr val="C00000"/>
                    </a:gs>
                    <a:gs pos="100000">
                      <a:schemeClr val="tx1"/>
                    </a:gs>
                  </a:gsLst>
                  <a:lin ang="5400000" scaled="0"/>
                </a:gradFill>
                <a:latin typeface="汉仪行楷简" panose="02010609000101010101" pitchFamily="49" charset="-122"/>
                <a:ea typeface="汉仪行楷简" panose="02010609000101010101" pitchFamily="49" charset="-122"/>
              </a:rPr>
              <a:t>及中国工农红军成立纪念日的决定》</a:t>
            </a:r>
          </a:p>
        </p:txBody>
      </p:sp>
      <p:sp>
        <p:nvSpPr>
          <p:cNvPr id="12" name="矩形 11">
            <a:extLst>
              <a:ext uri="{FF2B5EF4-FFF2-40B4-BE49-F238E27FC236}">
                <a16:creationId xmlns:a16="http://schemas.microsoft.com/office/drawing/2014/main" xmlns="" id="{0B4FEB43-FDBD-4BE6-8591-647AA4C420FE}"/>
              </a:ext>
            </a:extLst>
          </p:cNvPr>
          <p:cNvSpPr/>
          <p:nvPr/>
        </p:nvSpPr>
        <p:spPr>
          <a:xfrm>
            <a:off x="6477331" y="2565063"/>
            <a:ext cx="4705134" cy="461665"/>
          </a:xfrm>
          <a:prstGeom prst="rect">
            <a:avLst/>
          </a:prstGeom>
        </p:spPr>
        <p:txBody>
          <a:bodyPr wrap="none">
            <a:spAutoFit/>
          </a:bodyPr>
          <a:lstStyle/>
          <a:p>
            <a:r>
              <a:rPr lang="zh-CN" altLang="en-US" sz="2400" kern="500" spc="-50" dirty="0">
                <a:gradFill>
                  <a:gsLst>
                    <a:gs pos="3000">
                      <a:schemeClr val="tx1"/>
                    </a:gs>
                    <a:gs pos="51000">
                      <a:srgbClr val="C00000"/>
                    </a:gs>
                    <a:gs pos="71000">
                      <a:srgbClr val="C00000"/>
                    </a:gs>
                    <a:gs pos="100000">
                      <a:schemeClr val="tx1"/>
                    </a:gs>
                  </a:gsLst>
                  <a:lin ang="5400000" scaled="0"/>
                </a:gradFill>
                <a:latin typeface="汉仪行楷简" panose="02010609000101010101" pitchFamily="49" charset="-122"/>
                <a:ea typeface="汉仪行楷简" panose="02010609000101010101" pitchFamily="49" charset="-122"/>
              </a:rPr>
              <a:t>《关于“八一”纪念运动的决议》</a:t>
            </a:r>
          </a:p>
        </p:txBody>
      </p:sp>
      <p:grpSp>
        <p:nvGrpSpPr>
          <p:cNvPr id="13" name="组合 12">
            <a:extLst>
              <a:ext uri="{FF2B5EF4-FFF2-40B4-BE49-F238E27FC236}">
                <a16:creationId xmlns:a16="http://schemas.microsoft.com/office/drawing/2014/main" xmlns="" id="{2802B871-9A70-45D5-95ED-D181BCD9BD42}"/>
              </a:ext>
            </a:extLst>
          </p:cNvPr>
          <p:cNvGrpSpPr/>
          <p:nvPr/>
        </p:nvGrpSpPr>
        <p:grpSpPr>
          <a:xfrm>
            <a:off x="1881239" y="5595336"/>
            <a:ext cx="1447183" cy="646331"/>
            <a:chOff x="5949381" y="1153593"/>
            <a:chExt cx="1447183" cy="646331"/>
          </a:xfrm>
        </p:grpSpPr>
        <p:grpSp>
          <p:nvGrpSpPr>
            <p:cNvPr id="14" name="组合 13">
              <a:extLst>
                <a:ext uri="{FF2B5EF4-FFF2-40B4-BE49-F238E27FC236}">
                  <a16:creationId xmlns:a16="http://schemas.microsoft.com/office/drawing/2014/main" xmlns="" id="{212E3771-EE20-4845-A2C7-CB5B5B2B31D0}"/>
                </a:ext>
              </a:extLst>
            </p:cNvPr>
            <p:cNvGrpSpPr/>
            <p:nvPr/>
          </p:nvGrpSpPr>
          <p:grpSpPr>
            <a:xfrm>
              <a:off x="5958038" y="1203158"/>
              <a:ext cx="621983" cy="596766"/>
              <a:chOff x="5958038" y="1203158"/>
              <a:chExt cx="621983" cy="596766"/>
            </a:xfrm>
          </p:grpSpPr>
          <p:sp>
            <p:nvSpPr>
              <p:cNvPr id="21" name="矩形 20">
                <a:extLst>
                  <a:ext uri="{FF2B5EF4-FFF2-40B4-BE49-F238E27FC236}">
                    <a16:creationId xmlns:a16="http://schemas.microsoft.com/office/drawing/2014/main" xmlns="" id="{0272B31C-23FB-4A77-BE81-7F4E96679EBF}"/>
                  </a:ext>
                </a:extLst>
              </p:cNvPr>
              <p:cNvSpPr/>
              <p:nvPr/>
            </p:nvSpPr>
            <p:spPr>
              <a:xfrm>
                <a:off x="5958038" y="1203158"/>
                <a:ext cx="621983" cy="596766"/>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2" name="直接连接符 21">
                <a:extLst>
                  <a:ext uri="{FF2B5EF4-FFF2-40B4-BE49-F238E27FC236}">
                    <a16:creationId xmlns:a16="http://schemas.microsoft.com/office/drawing/2014/main" xmlns="" id="{5A71D2F6-A773-4C83-9779-99574FDA8533}"/>
                  </a:ext>
                </a:extLst>
              </p:cNvPr>
              <p:cNvCxnSpPr>
                <a:stCxn id="21" idx="1"/>
                <a:endCxn id="21" idx="3"/>
              </p:cNvCxnSpPr>
              <p:nvPr/>
            </p:nvCxnSpPr>
            <p:spPr>
              <a:xfrm>
                <a:off x="5958038" y="1501541"/>
                <a:ext cx="621983" cy="0"/>
              </a:xfrm>
              <a:prstGeom prst="line">
                <a:avLst/>
              </a:prstGeom>
              <a:ln>
                <a:solidFill>
                  <a:srgbClr val="C00000"/>
                </a:solidFill>
                <a:prstDash val="sysDot"/>
              </a:ln>
            </p:spPr>
            <p:style>
              <a:lnRef idx="1">
                <a:schemeClr val="accent1"/>
              </a:lnRef>
              <a:fillRef idx="0">
                <a:schemeClr val="accent1"/>
              </a:fillRef>
              <a:effectRef idx="0">
                <a:schemeClr val="accent1"/>
              </a:effectRef>
              <a:fontRef idx="minor">
                <a:schemeClr val="tx1"/>
              </a:fontRef>
            </p:style>
          </p:cxnSp>
          <p:cxnSp>
            <p:nvCxnSpPr>
              <p:cNvPr id="23" name="直接连接符 22">
                <a:extLst>
                  <a:ext uri="{FF2B5EF4-FFF2-40B4-BE49-F238E27FC236}">
                    <a16:creationId xmlns:a16="http://schemas.microsoft.com/office/drawing/2014/main" xmlns="" id="{056769CF-5A19-4D8F-B9A6-640FC2A22A71}"/>
                  </a:ext>
                </a:extLst>
              </p:cNvPr>
              <p:cNvCxnSpPr>
                <a:stCxn id="21" idx="0"/>
                <a:endCxn id="21" idx="2"/>
              </p:cNvCxnSpPr>
              <p:nvPr/>
            </p:nvCxnSpPr>
            <p:spPr>
              <a:xfrm>
                <a:off x="6269030" y="1203158"/>
                <a:ext cx="0" cy="596766"/>
              </a:xfrm>
              <a:prstGeom prst="line">
                <a:avLst/>
              </a:prstGeom>
              <a:ln>
                <a:solidFill>
                  <a:srgbClr val="C00000"/>
                </a:solidFill>
                <a:prstDash val="sysDot"/>
              </a:ln>
            </p:spPr>
            <p:style>
              <a:lnRef idx="1">
                <a:schemeClr val="accent1"/>
              </a:lnRef>
              <a:fillRef idx="0">
                <a:schemeClr val="accent1"/>
              </a:fillRef>
              <a:effectRef idx="0">
                <a:schemeClr val="accent1"/>
              </a:effectRef>
              <a:fontRef idx="minor">
                <a:schemeClr val="tx1"/>
              </a:fontRef>
            </p:style>
          </p:cxnSp>
        </p:grpSp>
        <p:grpSp>
          <p:nvGrpSpPr>
            <p:cNvPr id="15" name="组合 14">
              <a:extLst>
                <a:ext uri="{FF2B5EF4-FFF2-40B4-BE49-F238E27FC236}">
                  <a16:creationId xmlns:a16="http://schemas.microsoft.com/office/drawing/2014/main" xmlns="" id="{7826A1DA-B397-4A68-9FE9-1DBE7FDA614C}"/>
                </a:ext>
              </a:extLst>
            </p:cNvPr>
            <p:cNvGrpSpPr/>
            <p:nvPr/>
          </p:nvGrpSpPr>
          <p:grpSpPr>
            <a:xfrm>
              <a:off x="6774581" y="1203158"/>
              <a:ext cx="621983" cy="596766"/>
              <a:chOff x="5958038" y="1203158"/>
              <a:chExt cx="621983" cy="596766"/>
            </a:xfrm>
          </p:grpSpPr>
          <p:sp>
            <p:nvSpPr>
              <p:cNvPr id="18" name="矩形 17">
                <a:extLst>
                  <a:ext uri="{FF2B5EF4-FFF2-40B4-BE49-F238E27FC236}">
                    <a16:creationId xmlns:a16="http://schemas.microsoft.com/office/drawing/2014/main" xmlns="" id="{A2A95CFE-732A-43FD-A899-B05688307494}"/>
                  </a:ext>
                </a:extLst>
              </p:cNvPr>
              <p:cNvSpPr/>
              <p:nvPr/>
            </p:nvSpPr>
            <p:spPr>
              <a:xfrm>
                <a:off x="5958038" y="1203158"/>
                <a:ext cx="621983" cy="596766"/>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9" name="直接连接符 18">
                <a:extLst>
                  <a:ext uri="{FF2B5EF4-FFF2-40B4-BE49-F238E27FC236}">
                    <a16:creationId xmlns:a16="http://schemas.microsoft.com/office/drawing/2014/main" xmlns="" id="{7E8E068D-142B-4CE1-B2C3-6209203DB688}"/>
                  </a:ext>
                </a:extLst>
              </p:cNvPr>
              <p:cNvCxnSpPr>
                <a:stCxn id="18" idx="1"/>
                <a:endCxn id="18" idx="3"/>
              </p:cNvCxnSpPr>
              <p:nvPr/>
            </p:nvCxnSpPr>
            <p:spPr>
              <a:xfrm>
                <a:off x="5958038" y="1501541"/>
                <a:ext cx="621983" cy="0"/>
              </a:xfrm>
              <a:prstGeom prst="line">
                <a:avLst/>
              </a:prstGeom>
              <a:ln>
                <a:solidFill>
                  <a:srgbClr val="C00000"/>
                </a:solidFill>
                <a:prstDash val="sysDot"/>
              </a:ln>
            </p:spPr>
            <p:style>
              <a:lnRef idx="1">
                <a:schemeClr val="accent1"/>
              </a:lnRef>
              <a:fillRef idx="0">
                <a:schemeClr val="accent1"/>
              </a:fillRef>
              <a:effectRef idx="0">
                <a:schemeClr val="accent1"/>
              </a:effectRef>
              <a:fontRef idx="minor">
                <a:schemeClr val="tx1"/>
              </a:fontRef>
            </p:style>
          </p:cxnSp>
          <p:cxnSp>
            <p:nvCxnSpPr>
              <p:cNvPr id="20" name="直接连接符 19">
                <a:extLst>
                  <a:ext uri="{FF2B5EF4-FFF2-40B4-BE49-F238E27FC236}">
                    <a16:creationId xmlns:a16="http://schemas.microsoft.com/office/drawing/2014/main" xmlns="" id="{CCB1C887-B95F-4D29-AFDA-1327C19FDF99}"/>
                  </a:ext>
                </a:extLst>
              </p:cNvPr>
              <p:cNvCxnSpPr>
                <a:stCxn id="18" idx="0"/>
                <a:endCxn id="18" idx="2"/>
              </p:cNvCxnSpPr>
              <p:nvPr/>
            </p:nvCxnSpPr>
            <p:spPr>
              <a:xfrm>
                <a:off x="6269030" y="1203158"/>
                <a:ext cx="0" cy="596766"/>
              </a:xfrm>
              <a:prstGeom prst="line">
                <a:avLst/>
              </a:prstGeom>
              <a:ln>
                <a:solidFill>
                  <a:srgbClr val="C00000"/>
                </a:solidFill>
                <a:prstDash val="sysDot"/>
              </a:ln>
            </p:spPr>
            <p:style>
              <a:lnRef idx="1">
                <a:schemeClr val="accent1"/>
              </a:lnRef>
              <a:fillRef idx="0">
                <a:schemeClr val="accent1"/>
              </a:fillRef>
              <a:effectRef idx="0">
                <a:schemeClr val="accent1"/>
              </a:effectRef>
              <a:fontRef idx="minor">
                <a:schemeClr val="tx1"/>
              </a:fontRef>
            </p:style>
          </p:cxnSp>
        </p:grpSp>
        <p:sp>
          <p:nvSpPr>
            <p:cNvPr id="16" name="文本框 15">
              <a:extLst>
                <a:ext uri="{FF2B5EF4-FFF2-40B4-BE49-F238E27FC236}">
                  <a16:creationId xmlns:a16="http://schemas.microsoft.com/office/drawing/2014/main" xmlns="" id="{31059C66-D8FE-419A-AC5D-5FE243E82490}"/>
                </a:ext>
              </a:extLst>
            </p:cNvPr>
            <p:cNvSpPr txBox="1"/>
            <p:nvPr/>
          </p:nvSpPr>
          <p:spPr>
            <a:xfrm>
              <a:off x="5949381" y="1153593"/>
              <a:ext cx="421907" cy="646331"/>
            </a:xfrm>
            <a:prstGeom prst="rect">
              <a:avLst/>
            </a:prstGeom>
            <a:noFill/>
          </p:spPr>
          <p:txBody>
            <a:bodyPr wrap="square" rtlCol="0">
              <a:spAutoFit/>
            </a:bodyPr>
            <a:lstStyle/>
            <a:p>
              <a:r>
                <a:rPr lang="zh-CN" altLang="en-US" sz="3600" dirty="0">
                  <a:solidFill>
                    <a:srgbClr val="C00000"/>
                  </a:solidFill>
                  <a:latin typeface="汉仪大宋简" panose="02010609000101010101" pitchFamily="49" charset="-122"/>
                  <a:ea typeface="汉仪大宋简" panose="02010609000101010101" pitchFamily="49" charset="-122"/>
                </a:rPr>
                <a:t>江</a:t>
              </a:r>
            </a:p>
          </p:txBody>
        </p:sp>
        <p:sp>
          <p:nvSpPr>
            <p:cNvPr id="17" name="文本框 16">
              <a:extLst>
                <a:ext uri="{FF2B5EF4-FFF2-40B4-BE49-F238E27FC236}">
                  <a16:creationId xmlns:a16="http://schemas.microsoft.com/office/drawing/2014/main" xmlns="" id="{9099E996-BF96-432B-A764-16475894C365}"/>
                </a:ext>
              </a:extLst>
            </p:cNvPr>
            <p:cNvSpPr txBox="1"/>
            <p:nvPr/>
          </p:nvSpPr>
          <p:spPr>
            <a:xfrm>
              <a:off x="6776585" y="1153593"/>
              <a:ext cx="421907" cy="646331"/>
            </a:xfrm>
            <a:prstGeom prst="rect">
              <a:avLst/>
            </a:prstGeom>
            <a:noFill/>
          </p:spPr>
          <p:txBody>
            <a:bodyPr wrap="square" rtlCol="0">
              <a:spAutoFit/>
            </a:bodyPr>
            <a:lstStyle/>
            <a:p>
              <a:r>
                <a:rPr lang="zh-CN" altLang="en-US" sz="3600" dirty="0">
                  <a:solidFill>
                    <a:srgbClr val="C00000"/>
                  </a:solidFill>
                  <a:latin typeface="汉仪大宋简" panose="02010609000101010101" pitchFamily="49" charset="-122"/>
                  <a:ea typeface="汉仪大宋简" panose="02010609000101010101" pitchFamily="49" charset="-122"/>
                </a:rPr>
                <a:t>西</a:t>
              </a:r>
            </a:p>
          </p:txBody>
        </p:sp>
      </p:grpSp>
      <p:grpSp>
        <p:nvGrpSpPr>
          <p:cNvPr id="24" name="组合 23">
            <a:extLst>
              <a:ext uri="{FF2B5EF4-FFF2-40B4-BE49-F238E27FC236}">
                <a16:creationId xmlns:a16="http://schemas.microsoft.com/office/drawing/2014/main" xmlns="" id="{58E2773A-D794-43CB-987F-4783419C2850}"/>
              </a:ext>
            </a:extLst>
          </p:cNvPr>
          <p:cNvGrpSpPr/>
          <p:nvPr/>
        </p:nvGrpSpPr>
        <p:grpSpPr>
          <a:xfrm>
            <a:off x="3520039" y="5595335"/>
            <a:ext cx="1447183" cy="646331"/>
            <a:chOff x="5949381" y="1153593"/>
            <a:chExt cx="1447183" cy="646331"/>
          </a:xfrm>
        </p:grpSpPr>
        <p:grpSp>
          <p:nvGrpSpPr>
            <p:cNvPr id="25" name="组合 24">
              <a:extLst>
                <a:ext uri="{FF2B5EF4-FFF2-40B4-BE49-F238E27FC236}">
                  <a16:creationId xmlns:a16="http://schemas.microsoft.com/office/drawing/2014/main" xmlns="" id="{8D98F76F-E2A1-441C-A9E6-6073155DD7CF}"/>
                </a:ext>
              </a:extLst>
            </p:cNvPr>
            <p:cNvGrpSpPr/>
            <p:nvPr/>
          </p:nvGrpSpPr>
          <p:grpSpPr>
            <a:xfrm>
              <a:off x="5958038" y="1203158"/>
              <a:ext cx="621983" cy="596766"/>
              <a:chOff x="5958038" y="1203158"/>
              <a:chExt cx="621983" cy="596766"/>
            </a:xfrm>
          </p:grpSpPr>
          <p:sp>
            <p:nvSpPr>
              <p:cNvPr id="32" name="矩形 31">
                <a:extLst>
                  <a:ext uri="{FF2B5EF4-FFF2-40B4-BE49-F238E27FC236}">
                    <a16:creationId xmlns:a16="http://schemas.microsoft.com/office/drawing/2014/main" xmlns="" id="{A41B9BE8-2E6F-4D18-BE3C-2D55BEA39331}"/>
                  </a:ext>
                </a:extLst>
              </p:cNvPr>
              <p:cNvSpPr/>
              <p:nvPr/>
            </p:nvSpPr>
            <p:spPr>
              <a:xfrm>
                <a:off x="5958038" y="1203158"/>
                <a:ext cx="621983" cy="596766"/>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3" name="直接连接符 32">
                <a:extLst>
                  <a:ext uri="{FF2B5EF4-FFF2-40B4-BE49-F238E27FC236}">
                    <a16:creationId xmlns:a16="http://schemas.microsoft.com/office/drawing/2014/main" xmlns="" id="{A250869A-DB5B-46C9-9D00-FC5FAB967795}"/>
                  </a:ext>
                </a:extLst>
              </p:cNvPr>
              <p:cNvCxnSpPr>
                <a:stCxn id="32" idx="1"/>
                <a:endCxn id="32" idx="3"/>
              </p:cNvCxnSpPr>
              <p:nvPr/>
            </p:nvCxnSpPr>
            <p:spPr>
              <a:xfrm>
                <a:off x="5958038" y="1501541"/>
                <a:ext cx="621983" cy="0"/>
              </a:xfrm>
              <a:prstGeom prst="line">
                <a:avLst/>
              </a:prstGeom>
              <a:ln>
                <a:solidFill>
                  <a:srgbClr val="C00000"/>
                </a:solidFill>
                <a:prstDash val="sysDot"/>
              </a:ln>
            </p:spPr>
            <p:style>
              <a:lnRef idx="1">
                <a:schemeClr val="accent1"/>
              </a:lnRef>
              <a:fillRef idx="0">
                <a:schemeClr val="accent1"/>
              </a:fillRef>
              <a:effectRef idx="0">
                <a:schemeClr val="accent1"/>
              </a:effectRef>
              <a:fontRef idx="minor">
                <a:schemeClr val="tx1"/>
              </a:fontRef>
            </p:style>
          </p:cxnSp>
          <p:cxnSp>
            <p:nvCxnSpPr>
              <p:cNvPr id="34" name="直接连接符 33">
                <a:extLst>
                  <a:ext uri="{FF2B5EF4-FFF2-40B4-BE49-F238E27FC236}">
                    <a16:creationId xmlns:a16="http://schemas.microsoft.com/office/drawing/2014/main" xmlns="" id="{1BD7C9FE-7590-48A8-AE8F-BD29E910C93A}"/>
                  </a:ext>
                </a:extLst>
              </p:cNvPr>
              <p:cNvCxnSpPr>
                <a:stCxn id="32" idx="0"/>
                <a:endCxn id="32" idx="2"/>
              </p:cNvCxnSpPr>
              <p:nvPr/>
            </p:nvCxnSpPr>
            <p:spPr>
              <a:xfrm>
                <a:off x="6269030" y="1203158"/>
                <a:ext cx="0" cy="596766"/>
              </a:xfrm>
              <a:prstGeom prst="line">
                <a:avLst/>
              </a:prstGeom>
              <a:ln>
                <a:solidFill>
                  <a:srgbClr val="C00000"/>
                </a:solidFill>
                <a:prstDash val="sysDot"/>
              </a:ln>
            </p:spPr>
            <p:style>
              <a:lnRef idx="1">
                <a:schemeClr val="accent1"/>
              </a:lnRef>
              <a:fillRef idx="0">
                <a:schemeClr val="accent1"/>
              </a:fillRef>
              <a:effectRef idx="0">
                <a:schemeClr val="accent1"/>
              </a:effectRef>
              <a:fontRef idx="minor">
                <a:schemeClr val="tx1"/>
              </a:fontRef>
            </p:style>
          </p:cxnSp>
        </p:grpSp>
        <p:grpSp>
          <p:nvGrpSpPr>
            <p:cNvPr id="26" name="组合 25">
              <a:extLst>
                <a:ext uri="{FF2B5EF4-FFF2-40B4-BE49-F238E27FC236}">
                  <a16:creationId xmlns:a16="http://schemas.microsoft.com/office/drawing/2014/main" xmlns="" id="{A69A43B2-D365-4B57-861F-B5865CEE4802}"/>
                </a:ext>
              </a:extLst>
            </p:cNvPr>
            <p:cNvGrpSpPr/>
            <p:nvPr/>
          </p:nvGrpSpPr>
          <p:grpSpPr>
            <a:xfrm>
              <a:off x="6774581" y="1203158"/>
              <a:ext cx="621983" cy="596766"/>
              <a:chOff x="5958038" y="1203158"/>
              <a:chExt cx="621983" cy="596766"/>
            </a:xfrm>
          </p:grpSpPr>
          <p:sp>
            <p:nvSpPr>
              <p:cNvPr id="29" name="矩形 28">
                <a:extLst>
                  <a:ext uri="{FF2B5EF4-FFF2-40B4-BE49-F238E27FC236}">
                    <a16:creationId xmlns:a16="http://schemas.microsoft.com/office/drawing/2014/main" xmlns="" id="{9E361DC4-D692-480E-8131-A0A8E9E072D9}"/>
                  </a:ext>
                </a:extLst>
              </p:cNvPr>
              <p:cNvSpPr/>
              <p:nvPr/>
            </p:nvSpPr>
            <p:spPr>
              <a:xfrm>
                <a:off x="5958038" y="1203158"/>
                <a:ext cx="621983" cy="596766"/>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0" name="直接连接符 29">
                <a:extLst>
                  <a:ext uri="{FF2B5EF4-FFF2-40B4-BE49-F238E27FC236}">
                    <a16:creationId xmlns:a16="http://schemas.microsoft.com/office/drawing/2014/main" xmlns="" id="{4EB586F6-9169-445C-BFF2-40EB312A1F6E}"/>
                  </a:ext>
                </a:extLst>
              </p:cNvPr>
              <p:cNvCxnSpPr>
                <a:stCxn id="29" idx="1"/>
                <a:endCxn id="29" idx="3"/>
              </p:cNvCxnSpPr>
              <p:nvPr/>
            </p:nvCxnSpPr>
            <p:spPr>
              <a:xfrm>
                <a:off x="5958038" y="1501541"/>
                <a:ext cx="621983" cy="0"/>
              </a:xfrm>
              <a:prstGeom prst="line">
                <a:avLst/>
              </a:prstGeom>
              <a:ln>
                <a:solidFill>
                  <a:srgbClr val="C00000"/>
                </a:solidFill>
                <a:prstDash val="sysDot"/>
              </a:ln>
            </p:spPr>
            <p:style>
              <a:lnRef idx="1">
                <a:schemeClr val="accent1"/>
              </a:lnRef>
              <a:fillRef idx="0">
                <a:schemeClr val="accent1"/>
              </a:fillRef>
              <a:effectRef idx="0">
                <a:schemeClr val="accent1"/>
              </a:effectRef>
              <a:fontRef idx="minor">
                <a:schemeClr val="tx1"/>
              </a:fontRef>
            </p:style>
          </p:cxnSp>
          <p:cxnSp>
            <p:nvCxnSpPr>
              <p:cNvPr id="31" name="直接连接符 30">
                <a:extLst>
                  <a:ext uri="{FF2B5EF4-FFF2-40B4-BE49-F238E27FC236}">
                    <a16:creationId xmlns:a16="http://schemas.microsoft.com/office/drawing/2014/main" xmlns="" id="{0D030CCC-32B1-436C-8E58-1FB5989837E3}"/>
                  </a:ext>
                </a:extLst>
              </p:cNvPr>
              <p:cNvCxnSpPr>
                <a:stCxn id="29" idx="0"/>
                <a:endCxn id="29" idx="2"/>
              </p:cNvCxnSpPr>
              <p:nvPr/>
            </p:nvCxnSpPr>
            <p:spPr>
              <a:xfrm>
                <a:off x="6269030" y="1203158"/>
                <a:ext cx="0" cy="596766"/>
              </a:xfrm>
              <a:prstGeom prst="line">
                <a:avLst/>
              </a:prstGeom>
              <a:ln>
                <a:solidFill>
                  <a:srgbClr val="C00000"/>
                </a:solidFill>
                <a:prstDash val="sysDot"/>
              </a:ln>
            </p:spPr>
            <p:style>
              <a:lnRef idx="1">
                <a:schemeClr val="accent1"/>
              </a:lnRef>
              <a:fillRef idx="0">
                <a:schemeClr val="accent1"/>
              </a:fillRef>
              <a:effectRef idx="0">
                <a:schemeClr val="accent1"/>
              </a:effectRef>
              <a:fontRef idx="minor">
                <a:schemeClr val="tx1"/>
              </a:fontRef>
            </p:style>
          </p:cxnSp>
        </p:grpSp>
        <p:sp>
          <p:nvSpPr>
            <p:cNvPr id="27" name="文本框 26">
              <a:extLst>
                <a:ext uri="{FF2B5EF4-FFF2-40B4-BE49-F238E27FC236}">
                  <a16:creationId xmlns:a16="http://schemas.microsoft.com/office/drawing/2014/main" xmlns="" id="{972CC611-E6F7-476A-94E1-BACE74DF606E}"/>
                </a:ext>
              </a:extLst>
            </p:cNvPr>
            <p:cNvSpPr txBox="1"/>
            <p:nvPr/>
          </p:nvSpPr>
          <p:spPr>
            <a:xfrm>
              <a:off x="5949381" y="1153593"/>
              <a:ext cx="421907" cy="646331"/>
            </a:xfrm>
            <a:prstGeom prst="rect">
              <a:avLst/>
            </a:prstGeom>
            <a:noFill/>
          </p:spPr>
          <p:txBody>
            <a:bodyPr wrap="square" rtlCol="0">
              <a:spAutoFit/>
            </a:bodyPr>
            <a:lstStyle/>
            <a:p>
              <a:r>
                <a:rPr lang="zh-CN" altLang="en-US" sz="3600" dirty="0">
                  <a:solidFill>
                    <a:srgbClr val="C00000"/>
                  </a:solidFill>
                  <a:latin typeface="汉仪大宋简" panose="02010609000101010101" pitchFamily="49" charset="-122"/>
                  <a:ea typeface="汉仪大宋简" panose="02010609000101010101" pitchFamily="49" charset="-122"/>
                </a:rPr>
                <a:t>瑞</a:t>
              </a:r>
            </a:p>
          </p:txBody>
        </p:sp>
        <p:sp>
          <p:nvSpPr>
            <p:cNvPr id="28" name="文本框 27">
              <a:extLst>
                <a:ext uri="{FF2B5EF4-FFF2-40B4-BE49-F238E27FC236}">
                  <a16:creationId xmlns:a16="http://schemas.microsoft.com/office/drawing/2014/main" xmlns="" id="{C9007408-2837-43B1-BD94-13AE401AA20E}"/>
                </a:ext>
              </a:extLst>
            </p:cNvPr>
            <p:cNvSpPr txBox="1"/>
            <p:nvPr/>
          </p:nvSpPr>
          <p:spPr>
            <a:xfrm>
              <a:off x="6776585" y="1153593"/>
              <a:ext cx="421907" cy="646331"/>
            </a:xfrm>
            <a:prstGeom prst="rect">
              <a:avLst/>
            </a:prstGeom>
            <a:noFill/>
          </p:spPr>
          <p:txBody>
            <a:bodyPr wrap="square" rtlCol="0">
              <a:spAutoFit/>
            </a:bodyPr>
            <a:lstStyle/>
            <a:p>
              <a:r>
                <a:rPr lang="zh-CN" altLang="en-US" sz="3600" dirty="0">
                  <a:solidFill>
                    <a:srgbClr val="C00000"/>
                  </a:solidFill>
                  <a:latin typeface="汉仪大宋简" panose="02010609000101010101" pitchFamily="49" charset="-122"/>
                  <a:ea typeface="汉仪大宋简" panose="02010609000101010101" pitchFamily="49" charset="-122"/>
                </a:rPr>
                <a:t>金</a:t>
              </a:r>
            </a:p>
          </p:txBody>
        </p:sp>
      </p:grpSp>
    </p:spTree>
    <p:extLst>
      <p:ext uri="{BB962C8B-B14F-4D97-AF65-F5344CB8AC3E}">
        <p14:creationId xmlns:p14="http://schemas.microsoft.com/office/powerpoint/2010/main" val="1825881779"/>
      </p:ext>
    </p:extLst>
  </p:cSld>
  <p:clrMapOvr>
    <a:masterClrMapping/>
  </p:clrMapOvr>
  <mc:AlternateContent xmlns:mc="http://schemas.openxmlformats.org/markup-compatibility/2006" xmlns:p14="http://schemas.microsoft.com/office/powerpoint/2010/main">
    <mc:Choice Requires="p14">
      <p:transition spd="slow" p14:dur="1400" advClick="0" advTm="4000">
        <p14:doors dir="vert"/>
      </p:transition>
    </mc:Choice>
    <mc:Fallback xmlns="">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4" presetClass="entr" presetSubtype="10"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randombar(horizontal)">
                                      <p:cBhvr>
                                        <p:cTn id="13" dur="500"/>
                                        <p:tgtEl>
                                          <p:spTgt spid="2"/>
                                        </p:tgtEl>
                                      </p:cBhvr>
                                    </p:animEffect>
                                  </p:childTnLst>
                                </p:cTn>
                              </p:par>
                            </p:childTnLst>
                          </p:cTn>
                        </p:par>
                        <p:par>
                          <p:cTn id="14" fill="hold">
                            <p:stCondLst>
                              <p:cond delay="1500"/>
                            </p:stCondLst>
                            <p:childTnLst>
                              <p:par>
                                <p:cTn id="15" presetID="53" presetClass="entr" presetSubtype="16" fill="hold" nodeType="after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p:cTn id="17" dur="500" fill="hold"/>
                                        <p:tgtEl>
                                          <p:spTgt spid="13"/>
                                        </p:tgtEl>
                                        <p:attrNameLst>
                                          <p:attrName>ppt_w</p:attrName>
                                        </p:attrNameLst>
                                      </p:cBhvr>
                                      <p:tavLst>
                                        <p:tav tm="0">
                                          <p:val>
                                            <p:fltVal val="0"/>
                                          </p:val>
                                        </p:tav>
                                        <p:tav tm="100000">
                                          <p:val>
                                            <p:strVal val="#ppt_w"/>
                                          </p:val>
                                        </p:tav>
                                      </p:tavLst>
                                    </p:anim>
                                    <p:anim calcmode="lin" valueType="num">
                                      <p:cBhvr>
                                        <p:cTn id="18" dur="500" fill="hold"/>
                                        <p:tgtEl>
                                          <p:spTgt spid="13"/>
                                        </p:tgtEl>
                                        <p:attrNameLst>
                                          <p:attrName>ppt_h</p:attrName>
                                        </p:attrNameLst>
                                      </p:cBhvr>
                                      <p:tavLst>
                                        <p:tav tm="0">
                                          <p:val>
                                            <p:fltVal val="0"/>
                                          </p:val>
                                        </p:tav>
                                        <p:tav tm="100000">
                                          <p:val>
                                            <p:strVal val="#ppt_h"/>
                                          </p:val>
                                        </p:tav>
                                      </p:tavLst>
                                    </p:anim>
                                    <p:animEffect transition="in" filter="fade">
                                      <p:cBhvr>
                                        <p:cTn id="19" dur="500"/>
                                        <p:tgtEl>
                                          <p:spTgt spid="13"/>
                                        </p:tgtEl>
                                      </p:cBhvr>
                                    </p:animEffect>
                                  </p:childTnLst>
                                </p:cTn>
                              </p:par>
                              <p:par>
                                <p:cTn id="20" presetID="53" presetClass="entr" presetSubtype="16" fill="hold" nodeType="withEffect">
                                  <p:stCondLst>
                                    <p:cond delay="0"/>
                                  </p:stCondLst>
                                  <p:childTnLst>
                                    <p:set>
                                      <p:cBhvr>
                                        <p:cTn id="21" dur="1" fill="hold">
                                          <p:stCondLst>
                                            <p:cond delay="0"/>
                                          </p:stCondLst>
                                        </p:cTn>
                                        <p:tgtEl>
                                          <p:spTgt spid="24"/>
                                        </p:tgtEl>
                                        <p:attrNameLst>
                                          <p:attrName>style.visibility</p:attrName>
                                        </p:attrNameLst>
                                      </p:cBhvr>
                                      <p:to>
                                        <p:strVal val="visible"/>
                                      </p:to>
                                    </p:set>
                                    <p:anim calcmode="lin" valueType="num">
                                      <p:cBhvr>
                                        <p:cTn id="22" dur="500" fill="hold"/>
                                        <p:tgtEl>
                                          <p:spTgt spid="24"/>
                                        </p:tgtEl>
                                        <p:attrNameLst>
                                          <p:attrName>ppt_w</p:attrName>
                                        </p:attrNameLst>
                                      </p:cBhvr>
                                      <p:tavLst>
                                        <p:tav tm="0">
                                          <p:val>
                                            <p:fltVal val="0"/>
                                          </p:val>
                                        </p:tav>
                                        <p:tav tm="100000">
                                          <p:val>
                                            <p:strVal val="#ppt_w"/>
                                          </p:val>
                                        </p:tav>
                                      </p:tavLst>
                                    </p:anim>
                                    <p:anim calcmode="lin" valueType="num">
                                      <p:cBhvr>
                                        <p:cTn id="23" dur="500" fill="hold"/>
                                        <p:tgtEl>
                                          <p:spTgt spid="24"/>
                                        </p:tgtEl>
                                        <p:attrNameLst>
                                          <p:attrName>ppt_h</p:attrName>
                                        </p:attrNameLst>
                                      </p:cBhvr>
                                      <p:tavLst>
                                        <p:tav tm="0">
                                          <p:val>
                                            <p:fltVal val="0"/>
                                          </p:val>
                                        </p:tav>
                                        <p:tav tm="100000">
                                          <p:val>
                                            <p:strVal val="#ppt_h"/>
                                          </p:val>
                                        </p:tav>
                                      </p:tavLst>
                                    </p:anim>
                                    <p:animEffect transition="in" filter="fade">
                                      <p:cBhvr>
                                        <p:cTn id="24" dur="500"/>
                                        <p:tgtEl>
                                          <p:spTgt spid="24"/>
                                        </p:tgtEl>
                                      </p:cBhvr>
                                    </p:animEffect>
                                  </p:childTnLst>
                                </p:cTn>
                              </p:par>
                            </p:childTnLst>
                          </p:cTn>
                        </p:par>
                        <p:par>
                          <p:cTn id="25" fill="hold">
                            <p:stCondLst>
                              <p:cond delay="2000"/>
                            </p:stCondLst>
                            <p:childTnLst>
                              <p:par>
                                <p:cTn id="26" presetID="42" presetClass="entr" presetSubtype="0" fill="hold" grpId="0" nodeType="after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fade">
                                      <p:cBhvr>
                                        <p:cTn id="28" dur="1000"/>
                                        <p:tgtEl>
                                          <p:spTgt spid="11"/>
                                        </p:tgtEl>
                                      </p:cBhvr>
                                    </p:animEffect>
                                    <p:anim calcmode="lin" valueType="num">
                                      <p:cBhvr>
                                        <p:cTn id="29" dur="1000" fill="hold"/>
                                        <p:tgtEl>
                                          <p:spTgt spid="11"/>
                                        </p:tgtEl>
                                        <p:attrNameLst>
                                          <p:attrName>ppt_x</p:attrName>
                                        </p:attrNameLst>
                                      </p:cBhvr>
                                      <p:tavLst>
                                        <p:tav tm="0">
                                          <p:val>
                                            <p:strVal val="#ppt_x"/>
                                          </p:val>
                                        </p:tav>
                                        <p:tav tm="100000">
                                          <p:val>
                                            <p:strVal val="#ppt_x"/>
                                          </p:val>
                                        </p:tav>
                                      </p:tavLst>
                                    </p:anim>
                                    <p:anim calcmode="lin" valueType="num">
                                      <p:cBhvr>
                                        <p:cTn id="30" dur="1000" fill="hold"/>
                                        <p:tgtEl>
                                          <p:spTgt spid="11"/>
                                        </p:tgtEl>
                                        <p:attrNameLst>
                                          <p:attrName>ppt_y</p:attrName>
                                        </p:attrNameLst>
                                      </p:cBhvr>
                                      <p:tavLst>
                                        <p:tav tm="0">
                                          <p:val>
                                            <p:strVal val="#ppt_y+.1"/>
                                          </p:val>
                                        </p:tav>
                                        <p:tav tm="100000">
                                          <p:val>
                                            <p:strVal val="#ppt_y"/>
                                          </p:val>
                                        </p:tav>
                                      </p:tavLst>
                                    </p:anim>
                                  </p:childTnLst>
                                </p:cTn>
                              </p:par>
                            </p:childTnLst>
                          </p:cTn>
                        </p:par>
                        <p:par>
                          <p:cTn id="31" fill="hold">
                            <p:stCondLst>
                              <p:cond delay="3000"/>
                            </p:stCondLst>
                            <p:childTnLst>
                              <p:par>
                                <p:cTn id="32" presetID="42" presetClass="entr" presetSubtype="0" fill="hold" grpId="0" nodeType="after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fade">
                                      <p:cBhvr>
                                        <p:cTn id="34" dur="1000"/>
                                        <p:tgtEl>
                                          <p:spTgt spid="12"/>
                                        </p:tgtEl>
                                      </p:cBhvr>
                                    </p:animEffect>
                                    <p:anim calcmode="lin" valueType="num">
                                      <p:cBhvr>
                                        <p:cTn id="35" dur="1000" fill="hold"/>
                                        <p:tgtEl>
                                          <p:spTgt spid="12"/>
                                        </p:tgtEl>
                                        <p:attrNameLst>
                                          <p:attrName>ppt_x</p:attrName>
                                        </p:attrNameLst>
                                      </p:cBhvr>
                                      <p:tavLst>
                                        <p:tav tm="0">
                                          <p:val>
                                            <p:strVal val="#ppt_x"/>
                                          </p:val>
                                        </p:tav>
                                        <p:tav tm="100000">
                                          <p:val>
                                            <p:strVal val="#ppt_x"/>
                                          </p:val>
                                        </p:tav>
                                      </p:tavLst>
                                    </p:anim>
                                    <p:anim calcmode="lin" valueType="num">
                                      <p:cBhvr>
                                        <p:cTn id="36" dur="1000" fill="hold"/>
                                        <p:tgtEl>
                                          <p:spTgt spid="12"/>
                                        </p:tgtEl>
                                        <p:attrNameLst>
                                          <p:attrName>ppt_y</p:attrName>
                                        </p:attrNameLst>
                                      </p:cBhvr>
                                      <p:tavLst>
                                        <p:tav tm="0">
                                          <p:val>
                                            <p:strVal val="#ppt_y+.1"/>
                                          </p:val>
                                        </p:tav>
                                        <p:tav tm="100000">
                                          <p:val>
                                            <p:strVal val="#ppt_y"/>
                                          </p:val>
                                        </p:tav>
                                      </p:tavLst>
                                    </p:anim>
                                  </p:childTnLst>
                                </p:cTn>
                              </p:par>
                            </p:childTnLst>
                          </p:cTn>
                        </p:par>
                        <p:par>
                          <p:cTn id="37" fill="hold">
                            <p:stCondLst>
                              <p:cond delay="4000"/>
                            </p:stCondLst>
                            <p:childTnLst>
                              <p:par>
                                <p:cTn id="38" presetID="14" presetClass="entr" presetSubtype="10" fill="hold" grpId="0" nodeType="afterEffect">
                                  <p:stCondLst>
                                    <p:cond delay="0"/>
                                  </p:stCondLst>
                                  <p:childTnLst>
                                    <p:set>
                                      <p:cBhvr>
                                        <p:cTn id="39" dur="1" fill="hold">
                                          <p:stCondLst>
                                            <p:cond delay="0"/>
                                          </p:stCondLst>
                                        </p:cTn>
                                        <p:tgtEl>
                                          <p:spTgt spid="8"/>
                                        </p:tgtEl>
                                        <p:attrNameLst>
                                          <p:attrName>style.visibility</p:attrName>
                                        </p:attrNameLst>
                                      </p:cBhvr>
                                      <p:to>
                                        <p:strVal val="visible"/>
                                      </p:to>
                                    </p:set>
                                    <p:animEffect transition="in" filter="randombar(horizontal)">
                                      <p:cBhvr>
                                        <p:cTn id="4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P spid="11" grpId="0"/>
      <p:bldP spid="1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10">
            <a:extLst>
              <a:ext uri="{FF2B5EF4-FFF2-40B4-BE49-F238E27FC236}">
                <a16:creationId xmlns:a16="http://schemas.microsoft.com/office/drawing/2014/main" xmlns="" id="{BB82FF11-1D62-4A94-8D54-D6492B96A0A9}"/>
              </a:ext>
            </a:extLst>
          </p:cNvPr>
          <p:cNvSpPr/>
          <p:nvPr/>
        </p:nvSpPr>
        <p:spPr>
          <a:xfrm>
            <a:off x="1129965" y="272849"/>
            <a:ext cx="3638550" cy="581025"/>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6">
            <a:extLst>
              <a:ext uri="{FF2B5EF4-FFF2-40B4-BE49-F238E27FC236}">
                <a16:creationId xmlns:a16="http://schemas.microsoft.com/office/drawing/2014/main" xmlns="" id="{E71B18E1-480A-492E-972D-EC9C3974B862}"/>
              </a:ext>
            </a:extLst>
          </p:cNvPr>
          <p:cNvSpPr txBox="1"/>
          <p:nvPr/>
        </p:nvSpPr>
        <p:spPr>
          <a:xfrm>
            <a:off x="1490645" y="361749"/>
            <a:ext cx="3155315" cy="460375"/>
          </a:xfrm>
          <a:prstGeom prst="rect">
            <a:avLst/>
          </a:prstGeom>
          <a:noFill/>
          <a:ln w="9525">
            <a:noFill/>
          </a:ln>
        </p:spPr>
        <p:txBody>
          <a:bodyPr wrap="square" anchor="t">
            <a:spAutoFit/>
          </a:bodyPr>
          <a:lstStyle/>
          <a:p>
            <a:pPr lvl="0" algn="l" eaLnBrk="0" hangingPunct="0"/>
            <a:r>
              <a:rPr lang="zh-CN" altLang="en-US" sz="2400">
                <a:solidFill>
                  <a:schemeClr val="bg1"/>
                </a:solidFill>
                <a:latin typeface="迷你简大标宋" panose="03000509000000000000" charset="-122"/>
                <a:ea typeface="迷你简大标宋" panose="03000509000000000000" charset="-122"/>
                <a:sym typeface="+mn-ea"/>
              </a:rPr>
              <a:t>军旗介绍与首个节日</a:t>
            </a:r>
          </a:p>
        </p:txBody>
      </p:sp>
      <p:pic>
        <p:nvPicPr>
          <p:cNvPr id="6" name="图片 5" descr="59f2f42bc0ea65cdeffebe4959021c9e">
            <a:extLst>
              <a:ext uri="{FF2B5EF4-FFF2-40B4-BE49-F238E27FC236}">
                <a16:creationId xmlns:a16="http://schemas.microsoft.com/office/drawing/2014/main" xmlns="" id="{60614FC0-9F52-4A05-82ED-4AFF881270D6}"/>
              </a:ext>
            </a:extLst>
          </p:cNvPr>
          <p:cNvPicPr>
            <a:picLocks noChangeAspect="1"/>
          </p:cNvPicPr>
          <p:nvPr/>
        </p:nvPicPr>
        <p:blipFill>
          <a:blip r:embed="rId3"/>
          <a:stretch>
            <a:fillRect/>
          </a:stretch>
        </p:blipFill>
        <p:spPr>
          <a:xfrm>
            <a:off x="4406565" y="211889"/>
            <a:ext cx="685800" cy="702310"/>
          </a:xfrm>
          <a:prstGeom prst="rect">
            <a:avLst/>
          </a:prstGeom>
        </p:spPr>
      </p:pic>
      <p:sp>
        <p:nvSpPr>
          <p:cNvPr id="7" name="圆角矩形 18">
            <a:extLst>
              <a:ext uri="{FF2B5EF4-FFF2-40B4-BE49-F238E27FC236}">
                <a16:creationId xmlns:a16="http://schemas.microsoft.com/office/drawing/2014/main" xmlns="" id="{8A4E2693-6692-4C19-B076-56DD83FEC15D}"/>
              </a:ext>
            </a:extLst>
          </p:cNvPr>
          <p:cNvSpPr/>
          <p:nvPr/>
        </p:nvSpPr>
        <p:spPr>
          <a:xfrm>
            <a:off x="310815" y="277929"/>
            <a:ext cx="571500" cy="571500"/>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a:latin typeface="迷你简大标宋" panose="03000509000000000000" charset="-122"/>
                <a:ea typeface="迷你简大标宋" panose="03000509000000000000" charset="-122"/>
              </a:rPr>
              <a:t>3</a:t>
            </a:r>
          </a:p>
        </p:txBody>
      </p:sp>
      <p:pic>
        <p:nvPicPr>
          <p:cNvPr id="9" name="图片 8" descr="t01a44273fe962863e6">
            <a:extLst>
              <a:ext uri="{FF2B5EF4-FFF2-40B4-BE49-F238E27FC236}">
                <a16:creationId xmlns:a16="http://schemas.microsoft.com/office/drawing/2014/main" xmlns="" id="{B384AD96-BC47-4BAC-9A1D-81A2FB147D32}"/>
              </a:ext>
            </a:extLst>
          </p:cNvPr>
          <p:cNvPicPr>
            <a:picLocks noChangeAspect="1"/>
          </p:cNvPicPr>
          <p:nvPr/>
        </p:nvPicPr>
        <p:blipFill>
          <a:blip r:embed="rId4"/>
          <a:stretch>
            <a:fillRect/>
          </a:stretch>
        </p:blipFill>
        <p:spPr>
          <a:xfrm>
            <a:off x="882315" y="1456165"/>
            <a:ext cx="5265588" cy="3073400"/>
          </a:xfrm>
          <a:prstGeom prst="roundRect">
            <a:avLst>
              <a:gd name="adj" fmla="val 8594"/>
            </a:avLst>
          </a:prstGeom>
          <a:noFill/>
          <a:ln w="9525">
            <a:noFill/>
          </a:ln>
        </p:spPr>
      </p:pic>
      <p:sp>
        <p:nvSpPr>
          <p:cNvPr id="2" name="矩形 1">
            <a:extLst>
              <a:ext uri="{FF2B5EF4-FFF2-40B4-BE49-F238E27FC236}">
                <a16:creationId xmlns:a16="http://schemas.microsoft.com/office/drawing/2014/main" xmlns="" id="{589F5E1A-835F-40AA-A1C6-22638658654C}"/>
              </a:ext>
            </a:extLst>
          </p:cNvPr>
          <p:cNvSpPr/>
          <p:nvPr/>
        </p:nvSpPr>
        <p:spPr>
          <a:xfrm>
            <a:off x="886812" y="5622637"/>
            <a:ext cx="4844717" cy="881139"/>
          </a:xfrm>
          <a:prstGeom prst="rect">
            <a:avLst/>
          </a:prstGeom>
          <a:noFill/>
          <a:ln w="9525">
            <a:noFill/>
          </a:ln>
        </p:spPr>
        <p:txBody>
          <a:bodyPr wrap="square" anchor="t">
            <a:spAutoFit/>
          </a:bodyPr>
          <a:lstStyle/>
          <a:p>
            <a:pPr algn="ctr">
              <a:lnSpc>
                <a:spcPct val="150000"/>
              </a:lnSpc>
            </a:pPr>
            <a:r>
              <a:rPr lang="zh-CN" altLang="en-US" dirty="0"/>
              <a:t>1933年8月1日，第一个“八一”建军节庆祝活动在瑞金城南举行</a:t>
            </a:r>
          </a:p>
        </p:txBody>
      </p:sp>
      <p:grpSp>
        <p:nvGrpSpPr>
          <p:cNvPr id="10" name="组合 9">
            <a:extLst>
              <a:ext uri="{FF2B5EF4-FFF2-40B4-BE49-F238E27FC236}">
                <a16:creationId xmlns:a16="http://schemas.microsoft.com/office/drawing/2014/main" xmlns="" id="{B1BA8774-2427-4A75-872D-28CD98295413}"/>
              </a:ext>
            </a:extLst>
          </p:cNvPr>
          <p:cNvGrpSpPr/>
          <p:nvPr/>
        </p:nvGrpSpPr>
        <p:grpSpPr>
          <a:xfrm>
            <a:off x="1861988" y="4845670"/>
            <a:ext cx="1447183" cy="646331"/>
            <a:chOff x="5949381" y="1153593"/>
            <a:chExt cx="1447183" cy="646331"/>
          </a:xfrm>
        </p:grpSpPr>
        <p:grpSp>
          <p:nvGrpSpPr>
            <p:cNvPr id="11" name="组合 10">
              <a:extLst>
                <a:ext uri="{FF2B5EF4-FFF2-40B4-BE49-F238E27FC236}">
                  <a16:creationId xmlns:a16="http://schemas.microsoft.com/office/drawing/2014/main" xmlns="" id="{3F6745EA-632C-47B5-988C-57E735886D3C}"/>
                </a:ext>
              </a:extLst>
            </p:cNvPr>
            <p:cNvGrpSpPr/>
            <p:nvPr/>
          </p:nvGrpSpPr>
          <p:grpSpPr>
            <a:xfrm>
              <a:off x="5958038" y="1203158"/>
              <a:ext cx="621983" cy="596766"/>
              <a:chOff x="5958038" y="1203158"/>
              <a:chExt cx="621983" cy="596766"/>
            </a:xfrm>
          </p:grpSpPr>
          <p:sp>
            <p:nvSpPr>
              <p:cNvPr id="18" name="矩形 17">
                <a:extLst>
                  <a:ext uri="{FF2B5EF4-FFF2-40B4-BE49-F238E27FC236}">
                    <a16:creationId xmlns:a16="http://schemas.microsoft.com/office/drawing/2014/main" xmlns="" id="{0A49C497-7FEA-4951-A7CA-778F8321DB37}"/>
                  </a:ext>
                </a:extLst>
              </p:cNvPr>
              <p:cNvSpPr/>
              <p:nvPr/>
            </p:nvSpPr>
            <p:spPr>
              <a:xfrm>
                <a:off x="5958038" y="1203158"/>
                <a:ext cx="621983" cy="596766"/>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9" name="直接连接符 18">
                <a:extLst>
                  <a:ext uri="{FF2B5EF4-FFF2-40B4-BE49-F238E27FC236}">
                    <a16:creationId xmlns:a16="http://schemas.microsoft.com/office/drawing/2014/main" xmlns="" id="{B4CB6BC2-6887-44BA-9000-9E9B4D99945B}"/>
                  </a:ext>
                </a:extLst>
              </p:cNvPr>
              <p:cNvCxnSpPr>
                <a:stCxn id="18" idx="1"/>
                <a:endCxn id="18" idx="3"/>
              </p:cNvCxnSpPr>
              <p:nvPr/>
            </p:nvCxnSpPr>
            <p:spPr>
              <a:xfrm>
                <a:off x="5958038" y="1501541"/>
                <a:ext cx="621983" cy="0"/>
              </a:xfrm>
              <a:prstGeom prst="line">
                <a:avLst/>
              </a:prstGeom>
              <a:ln>
                <a:solidFill>
                  <a:srgbClr val="C00000"/>
                </a:solidFill>
                <a:prstDash val="sysDot"/>
              </a:ln>
            </p:spPr>
            <p:style>
              <a:lnRef idx="1">
                <a:schemeClr val="accent1"/>
              </a:lnRef>
              <a:fillRef idx="0">
                <a:schemeClr val="accent1"/>
              </a:fillRef>
              <a:effectRef idx="0">
                <a:schemeClr val="accent1"/>
              </a:effectRef>
              <a:fontRef idx="minor">
                <a:schemeClr val="tx1"/>
              </a:fontRef>
            </p:style>
          </p:cxnSp>
          <p:cxnSp>
            <p:nvCxnSpPr>
              <p:cNvPr id="20" name="直接连接符 19">
                <a:extLst>
                  <a:ext uri="{FF2B5EF4-FFF2-40B4-BE49-F238E27FC236}">
                    <a16:creationId xmlns:a16="http://schemas.microsoft.com/office/drawing/2014/main" xmlns="" id="{6BB15BE3-380A-4DB7-B6B7-02162F87C7DA}"/>
                  </a:ext>
                </a:extLst>
              </p:cNvPr>
              <p:cNvCxnSpPr>
                <a:stCxn id="18" idx="0"/>
                <a:endCxn id="18" idx="2"/>
              </p:cNvCxnSpPr>
              <p:nvPr/>
            </p:nvCxnSpPr>
            <p:spPr>
              <a:xfrm>
                <a:off x="6269030" y="1203158"/>
                <a:ext cx="0" cy="596766"/>
              </a:xfrm>
              <a:prstGeom prst="line">
                <a:avLst/>
              </a:prstGeom>
              <a:ln>
                <a:solidFill>
                  <a:srgbClr val="C00000"/>
                </a:solidFill>
                <a:prstDash val="sysDot"/>
              </a:ln>
            </p:spPr>
            <p:style>
              <a:lnRef idx="1">
                <a:schemeClr val="accent1"/>
              </a:lnRef>
              <a:fillRef idx="0">
                <a:schemeClr val="accent1"/>
              </a:fillRef>
              <a:effectRef idx="0">
                <a:schemeClr val="accent1"/>
              </a:effectRef>
              <a:fontRef idx="minor">
                <a:schemeClr val="tx1"/>
              </a:fontRef>
            </p:style>
          </p:cxnSp>
        </p:grpSp>
        <p:grpSp>
          <p:nvGrpSpPr>
            <p:cNvPr id="12" name="组合 11">
              <a:extLst>
                <a:ext uri="{FF2B5EF4-FFF2-40B4-BE49-F238E27FC236}">
                  <a16:creationId xmlns:a16="http://schemas.microsoft.com/office/drawing/2014/main" xmlns="" id="{C25E4667-6144-448D-92B9-923D30104A8C}"/>
                </a:ext>
              </a:extLst>
            </p:cNvPr>
            <p:cNvGrpSpPr/>
            <p:nvPr/>
          </p:nvGrpSpPr>
          <p:grpSpPr>
            <a:xfrm>
              <a:off x="6774581" y="1203158"/>
              <a:ext cx="621983" cy="596766"/>
              <a:chOff x="5958038" y="1203158"/>
              <a:chExt cx="621983" cy="596766"/>
            </a:xfrm>
          </p:grpSpPr>
          <p:sp>
            <p:nvSpPr>
              <p:cNvPr id="15" name="矩形 14">
                <a:extLst>
                  <a:ext uri="{FF2B5EF4-FFF2-40B4-BE49-F238E27FC236}">
                    <a16:creationId xmlns:a16="http://schemas.microsoft.com/office/drawing/2014/main" xmlns="" id="{F038150E-9AE1-45D7-AD9A-4A95ACE4F89F}"/>
                  </a:ext>
                </a:extLst>
              </p:cNvPr>
              <p:cNvSpPr/>
              <p:nvPr/>
            </p:nvSpPr>
            <p:spPr>
              <a:xfrm>
                <a:off x="5958038" y="1203158"/>
                <a:ext cx="621983" cy="596766"/>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a:extLst>
                  <a:ext uri="{FF2B5EF4-FFF2-40B4-BE49-F238E27FC236}">
                    <a16:creationId xmlns:a16="http://schemas.microsoft.com/office/drawing/2014/main" xmlns="" id="{4E7D08B3-8703-4996-A6F7-6E83CE730ECD}"/>
                  </a:ext>
                </a:extLst>
              </p:cNvPr>
              <p:cNvCxnSpPr>
                <a:stCxn id="15" idx="1"/>
                <a:endCxn id="15" idx="3"/>
              </p:cNvCxnSpPr>
              <p:nvPr/>
            </p:nvCxnSpPr>
            <p:spPr>
              <a:xfrm>
                <a:off x="5958038" y="1501541"/>
                <a:ext cx="621983" cy="0"/>
              </a:xfrm>
              <a:prstGeom prst="line">
                <a:avLst/>
              </a:prstGeom>
              <a:ln>
                <a:solidFill>
                  <a:srgbClr val="C00000"/>
                </a:solidFill>
                <a:prstDash val="sysDot"/>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xmlns="" id="{C9093C16-0F1D-48F5-8CC3-27681DC79756}"/>
                  </a:ext>
                </a:extLst>
              </p:cNvPr>
              <p:cNvCxnSpPr>
                <a:stCxn id="15" idx="0"/>
                <a:endCxn id="15" idx="2"/>
              </p:cNvCxnSpPr>
              <p:nvPr/>
            </p:nvCxnSpPr>
            <p:spPr>
              <a:xfrm>
                <a:off x="6269030" y="1203158"/>
                <a:ext cx="0" cy="596766"/>
              </a:xfrm>
              <a:prstGeom prst="line">
                <a:avLst/>
              </a:prstGeom>
              <a:ln>
                <a:solidFill>
                  <a:srgbClr val="C00000"/>
                </a:solidFill>
                <a:prstDash val="sysDot"/>
              </a:ln>
            </p:spPr>
            <p:style>
              <a:lnRef idx="1">
                <a:schemeClr val="accent1"/>
              </a:lnRef>
              <a:fillRef idx="0">
                <a:schemeClr val="accent1"/>
              </a:fillRef>
              <a:effectRef idx="0">
                <a:schemeClr val="accent1"/>
              </a:effectRef>
              <a:fontRef idx="minor">
                <a:schemeClr val="tx1"/>
              </a:fontRef>
            </p:style>
          </p:cxnSp>
        </p:grpSp>
        <p:sp>
          <p:nvSpPr>
            <p:cNvPr id="13" name="文本框 12">
              <a:extLst>
                <a:ext uri="{FF2B5EF4-FFF2-40B4-BE49-F238E27FC236}">
                  <a16:creationId xmlns:a16="http://schemas.microsoft.com/office/drawing/2014/main" xmlns="" id="{519DA0E9-F23F-470A-A09C-10BAD8D4ED13}"/>
                </a:ext>
              </a:extLst>
            </p:cNvPr>
            <p:cNvSpPr txBox="1"/>
            <p:nvPr/>
          </p:nvSpPr>
          <p:spPr>
            <a:xfrm>
              <a:off x="5949381" y="1153593"/>
              <a:ext cx="421907" cy="646331"/>
            </a:xfrm>
            <a:prstGeom prst="rect">
              <a:avLst/>
            </a:prstGeom>
            <a:noFill/>
          </p:spPr>
          <p:txBody>
            <a:bodyPr wrap="square" rtlCol="0">
              <a:spAutoFit/>
            </a:bodyPr>
            <a:lstStyle/>
            <a:p>
              <a:r>
                <a:rPr lang="zh-CN" altLang="en-US" sz="3600" dirty="0">
                  <a:solidFill>
                    <a:srgbClr val="C00000"/>
                  </a:solidFill>
                  <a:latin typeface="汉仪大宋简" panose="02010609000101010101" pitchFamily="49" charset="-122"/>
                  <a:ea typeface="汉仪大宋简" panose="02010609000101010101" pitchFamily="49" charset="-122"/>
                </a:rPr>
                <a:t>江</a:t>
              </a:r>
            </a:p>
          </p:txBody>
        </p:sp>
        <p:sp>
          <p:nvSpPr>
            <p:cNvPr id="14" name="文本框 13">
              <a:extLst>
                <a:ext uri="{FF2B5EF4-FFF2-40B4-BE49-F238E27FC236}">
                  <a16:creationId xmlns:a16="http://schemas.microsoft.com/office/drawing/2014/main" xmlns="" id="{82073A2B-FBB0-476F-81BF-06536F88CF5A}"/>
                </a:ext>
              </a:extLst>
            </p:cNvPr>
            <p:cNvSpPr txBox="1"/>
            <p:nvPr/>
          </p:nvSpPr>
          <p:spPr>
            <a:xfrm>
              <a:off x="6776585" y="1153593"/>
              <a:ext cx="421907" cy="646331"/>
            </a:xfrm>
            <a:prstGeom prst="rect">
              <a:avLst/>
            </a:prstGeom>
            <a:noFill/>
          </p:spPr>
          <p:txBody>
            <a:bodyPr wrap="square" rtlCol="0">
              <a:spAutoFit/>
            </a:bodyPr>
            <a:lstStyle/>
            <a:p>
              <a:r>
                <a:rPr lang="zh-CN" altLang="en-US" sz="3600" dirty="0">
                  <a:solidFill>
                    <a:srgbClr val="C00000"/>
                  </a:solidFill>
                  <a:latin typeface="汉仪大宋简" panose="02010609000101010101" pitchFamily="49" charset="-122"/>
                  <a:ea typeface="汉仪大宋简" panose="02010609000101010101" pitchFamily="49" charset="-122"/>
                </a:rPr>
                <a:t>西</a:t>
              </a:r>
            </a:p>
          </p:txBody>
        </p:sp>
      </p:grpSp>
      <p:grpSp>
        <p:nvGrpSpPr>
          <p:cNvPr id="21" name="组合 20">
            <a:extLst>
              <a:ext uri="{FF2B5EF4-FFF2-40B4-BE49-F238E27FC236}">
                <a16:creationId xmlns:a16="http://schemas.microsoft.com/office/drawing/2014/main" xmlns="" id="{FD5472BA-B465-4CD0-BEB0-F0569F4349C7}"/>
              </a:ext>
            </a:extLst>
          </p:cNvPr>
          <p:cNvGrpSpPr/>
          <p:nvPr/>
        </p:nvGrpSpPr>
        <p:grpSpPr>
          <a:xfrm>
            <a:off x="3500788" y="4845669"/>
            <a:ext cx="1447183" cy="646331"/>
            <a:chOff x="5949381" y="1153593"/>
            <a:chExt cx="1447183" cy="646331"/>
          </a:xfrm>
        </p:grpSpPr>
        <p:grpSp>
          <p:nvGrpSpPr>
            <p:cNvPr id="22" name="组合 21">
              <a:extLst>
                <a:ext uri="{FF2B5EF4-FFF2-40B4-BE49-F238E27FC236}">
                  <a16:creationId xmlns:a16="http://schemas.microsoft.com/office/drawing/2014/main" xmlns="" id="{0ED6CD0B-1193-4320-B953-DDA25BF7E561}"/>
                </a:ext>
              </a:extLst>
            </p:cNvPr>
            <p:cNvGrpSpPr/>
            <p:nvPr/>
          </p:nvGrpSpPr>
          <p:grpSpPr>
            <a:xfrm>
              <a:off x="5958038" y="1203158"/>
              <a:ext cx="621983" cy="596766"/>
              <a:chOff x="5958038" y="1203158"/>
              <a:chExt cx="621983" cy="596766"/>
            </a:xfrm>
          </p:grpSpPr>
          <p:sp>
            <p:nvSpPr>
              <p:cNvPr id="29" name="矩形 28">
                <a:extLst>
                  <a:ext uri="{FF2B5EF4-FFF2-40B4-BE49-F238E27FC236}">
                    <a16:creationId xmlns:a16="http://schemas.microsoft.com/office/drawing/2014/main" xmlns="" id="{AB707020-22E9-421E-BEB2-81D8C8AE79C4}"/>
                  </a:ext>
                </a:extLst>
              </p:cNvPr>
              <p:cNvSpPr/>
              <p:nvPr/>
            </p:nvSpPr>
            <p:spPr>
              <a:xfrm>
                <a:off x="5958038" y="1203158"/>
                <a:ext cx="621983" cy="596766"/>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0" name="直接连接符 29">
                <a:extLst>
                  <a:ext uri="{FF2B5EF4-FFF2-40B4-BE49-F238E27FC236}">
                    <a16:creationId xmlns:a16="http://schemas.microsoft.com/office/drawing/2014/main" xmlns="" id="{7859BF23-7AAE-4B60-9075-CF292489C769}"/>
                  </a:ext>
                </a:extLst>
              </p:cNvPr>
              <p:cNvCxnSpPr>
                <a:stCxn id="29" idx="1"/>
                <a:endCxn id="29" idx="3"/>
              </p:cNvCxnSpPr>
              <p:nvPr/>
            </p:nvCxnSpPr>
            <p:spPr>
              <a:xfrm>
                <a:off x="5958038" y="1501541"/>
                <a:ext cx="621983" cy="0"/>
              </a:xfrm>
              <a:prstGeom prst="line">
                <a:avLst/>
              </a:prstGeom>
              <a:ln>
                <a:solidFill>
                  <a:srgbClr val="C00000"/>
                </a:solidFill>
                <a:prstDash val="sysDot"/>
              </a:ln>
            </p:spPr>
            <p:style>
              <a:lnRef idx="1">
                <a:schemeClr val="accent1"/>
              </a:lnRef>
              <a:fillRef idx="0">
                <a:schemeClr val="accent1"/>
              </a:fillRef>
              <a:effectRef idx="0">
                <a:schemeClr val="accent1"/>
              </a:effectRef>
              <a:fontRef idx="minor">
                <a:schemeClr val="tx1"/>
              </a:fontRef>
            </p:style>
          </p:cxnSp>
          <p:cxnSp>
            <p:nvCxnSpPr>
              <p:cNvPr id="31" name="直接连接符 30">
                <a:extLst>
                  <a:ext uri="{FF2B5EF4-FFF2-40B4-BE49-F238E27FC236}">
                    <a16:creationId xmlns:a16="http://schemas.microsoft.com/office/drawing/2014/main" xmlns="" id="{B61D59F5-86F9-4683-BC30-0947B6B3ECCA}"/>
                  </a:ext>
                </a:extLst>
              </p:cNvPr>
              <p:cNvCxnSpPr>
                <a:stCxn id="29" idx="0"/>
                <a:endCxn id="29" idx="2"/>
              </p:cNvCxnSpPr>
              <p:nvPr/>
            </p:nvCxnSpPr>
            <p:spPr>
              <a:xfrm>
                <a:off x="6269030" y="1203158"/>
                <a:ext cx="0" cy="596766"/>
              </a:xfrm>
              <a:prstGeom prst="line">
                <a:avLst/>
              </a:prstGeom>
              <a:ln>
                <a:solidFill>
                  <a:srgbClr val="C00000"/>
                </a:solidFill>
                <a:prstDash val="sysDot"/>
              </a:ln>
            </p:spPr>
            <p:style>
              <a:lnRef idx="1">
                <a:schemeClr val="accent1"/>
              </a:lnRef>
              <a:fillRef idx="0">
                <a:schemeClr val="accent1"/>
              </a:fillRef>
              <a:effectRef idx="0">
                <a:schemeClr val="accent1"/>
              </a:effectRef>
              <a:fontRef idx="minor">
                <a:schemeClr val="tx1"/>
              </a:fontRef>
            </p:style>
          </p:cxnSp>
        </p:grpSp>
        <p:grpSp>
          <p:nvGrpSpPr>
            <p:cNvPr id="23" name="组合 22">
              <a:extLst>
                <a:ext uri="{FF2B5EF4-FFF2-40B4-BE49-F238E27FC236}">
                  <a16:creationId xmlns:a16="http://schemas.microsoft.com/office/drawing/2014/main" xmlns="" id="{50AC03A9-CB8C-4C0F-BFC7-77DFB2E537D3}"/>
                </a:ext>
              </a:extLst>
            </p:cNvPr>
            <p:cNvGrpSpPr/>
            <p:nvPr/>
          </p:nvGrpSpPr>
          <p:grpSpPr>
            <a:xfrm>
              <a:off x="6774581" y="1203158"/>
              <a:ext cx="621983" cy="596766"/>
              <a:chOff x="5958038" y="1203158"/>
              <a:chExt cx="621983" cy="596766"/>
            </a:xfrm>
          </p:grpSpPr>
          <p:sp>
            <p:nvSpPr>
              <p:cNvPr id="26" name="矩形 25">
                <a:extLst>
                  <a:ext uri="{FF2B5EF4-FFF2-40B4-BE49-F238E27FC236}">
                    <a16:creationId xmlns:a16="http://schemas.microsoft.com/office/drawing/2014/main" xmlns="" id="{1938A18D-72F4-4A0D-8FE7-FC07305D7C4F}"/>
                  </a:ext>
                </a:extLst>
              </p:cNvPr>
              <p:cNvSpPr/>
              <p:nvPr/>
            </p:nvSpPr>
            <p:spPr>
              <a:xfrm>
                <a:off x="5958038" y="1203158"/>
                <a:ext cx="621983" cy="596766"/>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7" name="直接连接符 26">
                <a:extLst>
                  <a:ext uri="{FF2B5EF4-FFF2-40B4-BE49-F238E27FC236}">
                    <a16:creationId xmlns:a16="http://schemas.microsoft.com/office/drawing/2014/main" xmlns="" id="{4ECEFACD-8FE3-4BEB-90C8-ED8B7BE0790D}"/>
                  </a:ext>
                </a:extLst>
              </p:cNvPr>
              <p:cNvCxnSpPr>
                <a:stCxn id="26" idx="1"/>
                <a:endCxn id="26" idx="3"/>
              </p:cNvCxnSpPr>
              <p:nvPr/>
            </p:nvCxnSpPr>
            <p:spPr>
              <a:xfrm>
                <a:off x="5958038" y="1501541"/>
                <a:ext cx="621983" cy="0"/>
              </a:xfrm>
              <a:prstGeom prst="line">
                <a:avLst/>
              </a:prstGeom>
              <a:ln>
                <a:solidFill>
                  <a:srgbClr val="C00000"/>
                </a:solidFill>
                <a:prstDash val="sysDot"/>
              </a:ln>
            </p:spPr>
            <p:style>
              <a:lnRef idx="1">
                <a:schemeClr val="accent1"/>
              </a:lnRef>
              <a:fillRef idx="0">
                <a:schemeClr val="accent1"/>
              </a:fillRef>
              <a:effectRef idx="0">
                <a:schemeClr val="accent1"/>
              </a:effectRef>
              <a:fontRef idx="minor">
                <a:schemeClr val="tx1"/>
              </a:fontRef>
            </p:style>
          </p:cxnSp>
          <p:cxnSp>
            <p:nvCxnSpPr>
              <p:cNvPr id="28" name="直接连接符 27">
                <a:extLst>
                  <a:ext uri="{FF2B5EF4-FFF2-40B4-BE49-F238E27FC236}">
                    <a16:creationId xmlns:a16="http://schemas.microsoft.com/office/drawing/2014/main" xmlns="" id="{6B6631AC-371F-4EEA-90B8-0E47A46D172F}"/>
                  </a:ext>
                </a:extLst>
              </p:cNvPr>
              <p:cNvCxnSpPr>
                <a:stCxn id="26" idx="0"/>
                <a:endCxn id="26" idx="2"/>
              </p:cNvCxnSpPr>
              <p:nvPr/>
            </p:nvCxnSpPr>
            <p:spPr>
              <a:xfrm>
                <a:off x="6269030" y="1203158"/>
                <a:ext cx="0" cy="596766"/>
              </a:xfrm>
              <a:prstGeom prst="line">
                <a:avLst/>
              </a:prstGeom>
              <a:ln>
                <a:solidFill>
                  <a:srgbClr val="C00000"/>
                </a:solidFill>
                <a:prstDash val="sysDot"/>
              </a:ln>
            </p:spPr>
            <p:style>
              <a:lnRef idx="1">
                <a:schemeClr val="accent1"/>
              </a:lnRef>
              <a:fillRef idx="0">
                <a:schemeClr val="accent1"/>
              </a:fillRef>
              <a:effectRef idx="0">
                <a:schemeClr val="accent1"/>
              </a:effectRef>
              <a:fontRef idx="minor">
                <a:schemeClr val="tx1"/>
              </a:fontRef>
            </p:style>
          </p:cxnSp>
        </p:grpSp>
        <p:sp>
          <p:nvSpPr>
            <p:cNvPr id="24" name="文本框 23">
              <a:extLst>
                <a:ext uri="{FF2B5EF4-FFF2-40B4-BE49-F238E27FC236}">
                  <a16:creationId xmlns:a16="http://schemas.microsoft.com/office/drawing/2014/main" xmlns="" id="{C1B7097C-4A4A-42EA-A405-0A4FFB9A6E54}"/>
                </a:ext>
              </a:extLst>
            </p:cNvPr>
            <p:cNvSpPr txBox="1"/>
            <p:nvPr/>
          </p:nvSpPr>
          <p:spPr>
            <a:xfrm>
              <a:off x="5949381" y="1153593"/>
              <a:ext cx="421907" cy="646331"/>
            </a:xfrm>
            <a:prstGeom prst="rect">
              <a:avLst/>
            </a:prstGeom>
            <a:noFill/>
          </p:spPr>
          <p:txBody>
            <a:bodyPr wrap="square" rtlCol="0">
              <a:spAutoFit/>
            </a:bodyPr>
            <a:lstStyle/>
            <a:p>
              <a:r>
                <a:rPr lang="zh-CN" altLang="en-US" sz="3600" dirty="0">
                  <a:solidFill>
                    <a:srgbClr val="C00000"/>
                  </a:solidFill>
                  <a:latin typeface="汉仪大宋简" panose="02010609000101010101" pitchFamily="49" charset="-122"/>
                  <a:ea typeface="汉仪大宋简" panose="02010609000101010101" pitchFamily="49" charset="-122"/>
                </a:rPr>
                <a:t>瑞</a:t>
              </a:r>
            </a:p>
          </p:txBody>
        </p:sp>
        <p:sp>
          <p:nvSpPr>
            <p:cNvPr id="25" name="文本框 24">
              <a:extLst>
                <a:ext uri="{FF2B5EF4-FFF2-40B4-BE49-F238E27FC236}">
                  <a16:creationId xmlns:a16="http://schemas.microsoft.com/office/drawing/2014/main" xmlns="" id="{71575E25-899A-4261-9E34-CEA3C380B837}"/>
                </a:ext>
              </a:extLst>
            </p:cNvPr>
            <p:cNvSpPr txBox="1"/>
            <p:nvPr/>
          </p:nvSpPr>
          <p:spPr>
            <a:xfrm>
              <a:off x="6776585" y="1153593"/>
              <a:ext cx="421907" cy="646331"/>
            </a:xfrm>
            <a:prstGeom prst="rect">
              <a:avLst/>
            </a:prstGeom>
            <a:noFill/>
          </p:spPr>
          <p:txBody>
            <a:bodyPr wrap="square" rtlCol="0">
              <a:spAutoFit/>
            </a:bodyPr>
            <a:lstStyle/>
            <a:p>
              <a:r>
                <a:rPr lang="zh-CN" altLang="en-US" sz="3600" dirty="0">
                  <a:solidFill>
                    <a:srgbClr val="C00000"/>
                  </a:solidFill>
                  <a:latin typeface="汉仪大宋简" panose="02010609000101010101" pitchFamily="49" charset="-122"/>
                  <a:ea typeface="汉仪大宋简" panose="02010609000101010101" pitchFamily="49" charset="-122"/>
                </a:rPr>
                <a:t>金</a:t>
              </a:r>
            </a:p>
          </p:txBody>
        </p:sp>
      </p:grpSp>
      <p:grpSp>
        <p:nvGrpSpPr>
          <p:cNvPr id="3" name="组合 2">
            <a:extLst>
              <a:ext uri="{FF2B5EF4-FFF2-40B4-BE49-F238E27FC236}">
                <a16:creationId xmlns:a16="http://schemas.microsoft.com/office/drawing/2014/main" xmlns="" id="{36BE5FF1-A806-4192-980F-502C8C245A3C}"/>
              </a:ext>
            </a:extLst>
          </p:cNvPr>
          <p:cNvGrpSpPr/>
          <p:nvPr/>
        </p:nvGrpSpPr>
        <p:grpSpPr>
          <a:xfrm>
            <a:off x="6430912" y="1549666"/>
            <a:ext cx="5388911" cy="4072971"/>
            <a:chOff x="6430912" y="1549666"/>
            <a:chExt cx="5388911" cy="4072971"/>
          </a:xfrm>
        </p:grpSpPr>
        <p:sp>
          <p:nvSpPr>
            <p:cNvPr id="8" name="文本框 2">
              <a:extLst>
                <a:ext uri="{FF2B5EF4-FFF2-40B4-BE49-F238E27FC236}">
                  <a16:creationId xmlns:a16="http://schemas.microsoft.com/office/drawing/2014/main" xmlns="" id="{033B2B79-8CDC-4068-9832-612022EED65F}"/>
                </a:ext>
              </a:extLst>
            </p:cNvPr>
            <p:cNvSpPr txBox="1"/>
            <p:nvPr/>
          </p:nvSpPr>
          <p:spPr>
            <a:xfrm>
              <a:off x="6987940" y="2117871"/>
              <a:ext cx="4764506" cy="3050963"/>
            </a:xfrm>
            <a:prstGeom prst="rect">
              <a:avLst/>
            </a:prstGeom>
            <a:noFill/>
            <a:ln w="9525">
              <a:noFill/>
            </a:ln>
          </p:spPr>
          <p:txBody>
            <a:bodyPr wrap="square" anchor="t">
              <a:spAutoFit/>
            </a:bodyPr>
            <a:lstStyle>
              <a:defPPr>
                <a:defRPr lang="zh-CN"/>
              </a:defPPr>
              <a:lvl1pPr>
                <a:lnSpc>
                  <a:spcPct val="150000"/>
                </a:lnSpc>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72000">
                <a:spcBef>
                  <a:spcPts val="2400"/>
                </a:spcBef>
              </a:pPr>
              <a:r>
                <a:rPr lang="zh-CN" altLang="en-US" dirty="0"/>
                <a:t>中革军委领导分别给各红军学校授校旗；</a:t>
              </a:r>
              <a:endParaRPr lang="en-US" altLang="zh-CN" dirty="0"/>
            </a:p>
            <a:p>
              <a:pPr marL="72000">
                <a:spcBef>
                  <a:spcPts val="2400"/>
                </a:spcBef>
              </a:pPr>
              <a:r>
                <a:rPr lang="zh-CN" altLang="en-US" dirty="0"/>
                <a:t>给红军各团队授战旗；</a:t>
              </a:r>
              <a:endParaRPr lang="en-US" altLang="zh-CN" dirty="0"/>
            </a:p>
            <a:p>
              <a:pPr marL="72000">
                <a:spcBef>
                  <a:spcPts val="2400"/>
                </a:spcBef>
              </a:pPr>
              <a:r>
                <a:rPr lang="zh-CN" altLang="en-US" dirty="0"/>
                <a:t>向功勋卓著的红军指挥员颁发红星奖章；</a:t>
              </a:r>
              <a:endParaRPr lang="en-US" altLang="zh-CN" dirty="0"/>
            </a:p>
            <a:p>
              <a:pPr marL="72000">
                <a:spcBef>
                  <a:spcPts val="2400"/>
                </a:spcBef>
              </a:pPr>
              <a:r>
                <a:rPr lang="zh-CN" altLang="en-US" dirty="0"/>
                <a:t>中央政府和各党、群团体代表致祝辞，分列式随之开始。</a:t>
              </a:r>
            </a:p>
          </p:txBody>
        </p:sp>
        <p:sp>
          <p:nvSpPr>
            <p:cNvPr id="32" name="矩形 31">
              <a:extLst>
                <a:ext uri="{FF2B5EF4-FFF2-40B4-BE49-F238E27FC236}">
                  <a16:creationId xmlns:a16="http://schemas.microsoft.com/office/drawing/2014/main" xmlns="" id="{89AB92B1-F5DE-4ADB-9FEB-F5684C186844}"/>
                </a:ext>
              </a:extLst>
            </p:cNvPr>
            <p:cNvSpPr/>
            <p:nvPr/>
          </p:nvSpPr>
          <p:spPr>
            <a:xfrm>
              <a:off x="6675320" y="1549666"/>
              <a:ext cx="5144503" cy="4072971"/>
            </a:xfrm>
            <a:prstGeom prst="rect">
              <a:avLst/>
            </a:prstGeom>
            <a:noFill/>
            <a:ln>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圆角矩形 16">
              <a:extLst>
                <a:ext uri="{FF2B5EF4-FFF2-40B4-BE49-F238E27FC236}">
                  <a16:creationId xmlns:a16="http://schemas.microsoft.com/office/drawing/2014/main" xmlns="" id="{CAA6DFC3-5C6A-43F4-A48E-5352BE2BEC16}"/>
                </a:ext>
              </a:extLst>
            </p:cNvPr>
            <p:cNvSpPr/>
            <p:nvPr/>
          </p:nvSpPr>
          <p:spPr>
            <a:xfrm>
              <a:off x="6431766" y="2117871"/>
              <a:ext cx="441626" cy="441626"/>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a:latin typeface="迷你简大标宋" panose="03000509000000000000" charset="-122"/>
                  <a:ea typeface="迷你简大标宋" panose="03000509000000000000" charset="-122"/>
                </a:rPr>
                <a:t>1</a:t>
              </a:r>
            </a:p>
          </p:txBody>
        </p:sp>
        <p:sp>
          <p:nvSpPr>
            <p:cNvPr id="34" name="圆角矩形 17">
              <a:extLst>
                <a:ext uri="{FF2B5EF4-FFF2-40B4-BE49-F238E27FC236}">
                  <a16:creationId xmlns:a16="http://schemas.microsoft.com/office/drawing/2014/main" xmlns="" id="{543FB3D9-5F7F-4380-893D-385A27A59224}"/>
                </a:ext>
              </a:extLst>
            </p:cNvPr>
            <p:cNvSpPr/>
            <p:nvPr/>
          </p:nvSpPr>
          <p:spPr>
            <a:xfrm>
              <a:off x="6431766" y="2906889"/>
              <a:ext cx="441626" cy="441626"/>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a:latin typeface="迷你简大标宋" panose="03000509000000000000" charset="-122"/>
                  <a:ea typeface="迷你简大标宋" panose="03000509000000000000" charset="-122"/>
                </a:rPr>
                <a:t>2</a:t>
              </a:r>
            </a:p>
          </p:txBody>
        </p:sp>
        <p:sp>
          <p:nvSpPr>
            <p:cNvPr id="35" name="圆角矩形 18">
              <a:extLst>
                <a:ext uri="{FF2B5EF4-FFF2-40B4-BE49-F238E27FC236}">
                  <a16:creationId xmlns:a16="http://schemas.microsoft.com/office/drawing/2014/main" xmlns="" id="{790CC735-1437-4909-8711-9172D9207DCE}"/>
                </a:ext>
              </a:extLst>
            </p:cNvPr>
            <p:cNvSpPr/>
            <p:nvPr/>
          </p:nvSpPr>
          <p:spPr>
            <a:xfrm>
              <a:off x="6431766" y="3695907"/>
              <a:ext cx="441626" cy="441626"/>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a:latin typeface="迷你简大标宋" panose="03000509000000000000" charset="-122"/>
                  <a:ea typeface="迷你简大标宋" panose="03000509000000000000" charset="-122"/>
                </a:rPr>
                <a:t>3</a:t>
              </a:r>
            </a:p>
          </p:txBody>
        </p:sp>
        <p:sp>
          <p:nvSpPr>
            <p:cNvPr id="36" name="圆角矩形 19">
              <a:extLst>
                <a:ext uri="{FF2B5EF4-FFF2-40B4-BE49-F238E27FC236}">
                  <a16:creationId xmlns:a16="http://schemas.microsoft.com/office/drawing/2014/main" xmlns="" id="{93F5A7D2-FBC8-4676-9FB0-C9ECBB53EDBA}"/>
                </a:ext>
              </a:extLst>
            </p:cNvPr>
            <p:cNvSpPr/>
            <p:nvPr/>
          </p:nvSpPr>
          <p:spPr>
            <a:xfrm>
              <a:off x="6430912" y="4453608"/>
              <a:ext cx="441626" cy="441626"/>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a:latin typeface="迷你简大标宋" panose="03000509000000000000" charset="-122"/>
                  <a:ea typeface="迷你简大标宋" panose="03000509000000000000" charset="-122"/>
                </a:rPr>
                <a:t>4</a:t>
              </a:r>
            </a:p>
          </p:txBody>
        </p:sp>
      </p:grpSp>
    </p:spTree>
    <p:extLst>
      <p:ext uri="{BB962C8B-B14F-4D97-AF65-F5344CB8AC3E}">
        <p14:creationId xmlns:p14="http://schemas.microsoft.com/office/powerpoint/2010/main" val="2711038821"/>
      </p:ext>
    </p:extLst>
  </p:cSld>
  <p:clrMapOvr>
    <a:masterClrMapping/>
  </p:clrMapOvr>
  <mc:AlternateContent xmlns:mc="http://schemas.openxmlformats.org/markup-compatibility/2006" xmlns:p14="http://schemas.microsoft.com/office/powerpoint/2010/main">
    <mc:Choice Requires="p14">
      <p:transition spd="slow" p14:dur="1400" advClick="0" advTm="4000">
        <p14:doors dir="vert"/>
      </p:transition>
    </mc:Choice>
    <mc:Fallback xmlns="">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nodeType="after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p:cTn id="13" dur="500" fill="hold"/>
                                        <p:tgtEl>
                                          <p:spTgt spid="10"/>
                                        </p:tgtEl>
                                        <p:attrNameLst>
                                          <p:attrName>ppt_w</p:attrName>
                                        </p:attrNameLst>
                                      </p:cBhvr>
                                      <p:tavLst>
                                        <p:tav tm="0">
                                          <p:val>
                                            <p:fltVal val="0"/>
                                          </p:val>
                                        </p:tav>
                                        <p:tav tm="100000">
                                          <p:val>
                                            <p:strVal val="#ppt_w"/>
                                          </p:val>
                                        </p:tav>
                                      </p:tavLst>
                                    </p:anim>
                                    <p:anim calcmode="lin" valueType="num">
                                      <p:cBhvr>
                                        <p:cTn id="14" dur="500" fill="hold"/>
                                        <p:tgtEl>
                                          <p:spTgt spid="10"/>
                                        </p:tgtEl>
                                        <p:attrNameLst>
                                          <p:attrName>ppt_h</p:attrName>
                                        </p:attrNameLst>
                                      </p:cBhvr>
                                      <p:tavLst>
                                        <p:tav tm="0">
                                          <p:val>
                                            <p:fltVal val="0"/>
                                          </p:val>
                                        </p:tav>
                                        <p:tav tm="100000">
                                          <p:val>
                                            <p:strVal val="#ppt_h"/>
                                          </p:val>
                                        </p:tav>
                                      </p:tavLst>
                                    </p:anim>
                                    <p:animEffect transition="in" filter="fade">
                                      <p:cBhvr>
                                        <p:cTn id="15" dur="500"/>
                                        <p:tgtEl>
                                          <p:spTgt spid="10"/>
                                        </p:tgtEl>
                                      </p:cBhvr>
                                    </p:animEffect>
                                  </p:childTnLst>
                                </p:cTn>
                              </p:par>
                              <p:par>
                                <p:cTn id="16" presetID="53" presetClass="entr" presetSubtype="16" fill="hold" nodeType="withEffect">
                                  <p:stCondLst>
                                    <p:cond delay="0"/>
                                  </p:stCondLst>
                                  <p:childTnLst>
                                    <p:set>
                                      <p:cBhvr>
                                        <p:cTn id="17" dur="1" fill="hold">
                                          <p:stCondLst>
                                            <p:cond delay="0"/>
                                          </p:stCondLst>
                                        </p:cTn>
                                        <p:tgtEl>
                                          <p:spTgt spid="21"/>
                                        </p:tgtEl>
                                        <p:attrNameLst>
                                          <p:attrName>style.visibility</p:attrName>
                                        </p:attrNameLst>
                                      </p:cBhvr>
                                      <p:to>
                                        <p:strVal val="visible"/>
                                      </p:to>
                                    </p:set>
                                    <p:anim calcmode="lin" valueType="num">
                                      <p:cBhvr>
                                        <p:cTn id="18" dur="500" fill="hold"/>
                                        <p:tgtEl>
                                          <p:spTgt spid="21"/>
                                        </p:tgtEl>
                                        <p:attrNameLst>
                                          <p:attrName>ppt_w</p:attrName>
                                        </p:attrNameLst>
                                      </p:cBhvr>
                                      <p:tavLst>
                                        <p:tav tm="0">
                                          <p:val>
                                            <p:fltVal val="0"/>
                                          </p:val>
                                        </p:tav>
                                        <p:tav tm="100000">
                                          <p:val>
                                            <p:strVal val="#ppt_w"/>
                                          </p:val>
                                        </p:tav>
                                      </p:tavLst>
                                    </p:anim>
                                    <p:anim calcmode="lin" valueType="num">
                                      <p:cBhvr>
                                        <p:cTn id="19" dur="500" fill="hold"/>
                                        <p:tgtEl>
                                          <p:spTgt spid="21"/>
                                        </p:tgtEl>
                                        <p:attrNameLst>
                                          <p:attrName>ppt_h</p:attrName>
                                        </p:attrNameLst>
                                      </p:cBhvr>
                                      <p:tavLst>
                                        <p:tav tm="0">
                                          <p:val>
                                            <p:fltVal val="0"/>
                                          </p:val>
                                        </p:tav>
                                        <p:tav tm="100000">
                                          <p:val>
                                            <p:strVal val="#ppt_h"/>
                                          </p:val>
                                        </p:tav>
                                      </p:tavLst>
                                    </p:anim>
                                    <p:animEffect transition="in" filter="fade">
                                      <p:cBhvr>
                                        <p:cTn id="20" dur="500"/>
                                        <p:tgtEl>
                                          <p:spTgt spid="21"/>
                                        </p:tgtEl>
                                      </p:cBhvr>
                                    </p:animEffect>
                                  </p:childTnLst>
                                </p:cTn>
                              </p:par>
                            </p:childTnLst>
                          </p:cTn>
                        </p:par>
                        <p:par>
                          <p:cTn id="21" fill="hold">
                            <p:stCondLst>
                              <p:cond delay="1500"/>
                            </p:stCondLst>
                            <p:childTnLst>
                              <p:par>
                                <p:cTn id="22" presetID="14" presetClass="entr" presetSubtype="10" fill="hold" grpId="0" nodeType="after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randombar(horizontal)">
                                      <p:cBhvr>
                                        <p:cTn id="24" dur="500"/>
                                        <p:tgtEl>
                                          <p:spTgt spid="2"/>
                                        </p:tgtEl>
                                      </p:cBhvr>
                                    </p:animEffect>
                                  </p:childTnLst>
                                </p:cTn>
                              </p:par>
                            </p:childTnLst>
                          </p:cTn>
                        </p:par>
                        <p:par>
                          <p:cTn id="25" fill="hold">
                            <p:stCondLst>
                              <p:cond delay="2000"/>
                            </p:stCondLst>
                            <p:childTnLst>
                              <p:par>
                                <p:cTn id="26" presetID="22" presetClass="entr" presetSubtype="1" fill="hold" nodeType="afterEffect">
                                  <p:stCondLst>
                                    <p:cond delay="0"/>
                                  </p:stCondLst>
                                  <p:childTnLst>
                                    <p:set>
                                      <p:cBhvr>
                                        <p:cTn id="27" dur="1" fill="hold">
                                          <p:stCondLst>
                                            <p:cond delay="0"/>
                                          </p:stCondLst>
                                        </p:cTn>
                                        <p:tgtEl>
                                          <p:spTgt spid="3"/>
                                        </p:tgtEl>
                                        <p:attrNameLst>
                                          <p:attrName>style.visibility</p:attrName>
                                        </p:attrNameLst>
                                      </p:cBhvr>
                                      <p:to>
                                        <p:strVal val="visible"/>
                                      </p:to>
                                    </p:set>
                                    <p:animEffect transition="in" filter="wipe(up)">
                                      <p:cBhvr>
                                        <p:cTn id="2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同侧圆角矩形 5"/>
          <p:cNvSpPr/>
          <p:nvPr/>
        </p:nvSpPr>
        <p:spPr>
          <a:xfrm>
            <a:off x="1777365" y="2276475"/>
            <a:ext cx="8839200" cy="2333625"/>
          </a:xfrm>
          <a:prstGeom prst="round2Same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5" name="图片 24" descr="5911e71b28d29"/>
          <p:cNvPicPr>
            <a:picLocks noChangeAspect="1"/>
          </p:cNvPicPr>
          <p:nvPr/>
        </p:nvPicPr>
        <p:blipFill>
          <a:blip r:embed="rId3"/>
          <a:srcRect r="-803" b="-2805"/>
          <a:stretch>
            <a:fillRect/>
          </a:stretch>
        </p:blipFill>
        <p:spPr>
          <a:xfrm flipH="1">
            <a:off x="1719580" y="3326765"/>
            <a:ext cx="8896985" cy="1330960"/>
          </a:xfrm>
          <a:prstGeom prst="rect">
            <a:avLst/>
          </a:prstGeom>
        </p:spPr>
      </p:pic>
      <p:pic>
        <p:nvPicPr>
          <p:cNvPr id="9" name="图片 8"/>
          <p:cNvPicPr>
            <a:picLocks noChangeAspect="1"/>
          </p:cNvPicPr>
          <p:nvPr/>
        </p:nvPicPr>
        <p:blipFill rotWithShape="1">
          <a:blip r:embed="rId4">
            <a:extLst>
              <a:ext uri="{28A0092B-C50C-407E-A947-70E740481C1C}">
                <a14:useLocalDpi xmlns:a14="http://schemas.microsoft.com/office/drawing/2010/main" val="0"/>
              </a:ext>
            </a:extLst>
          </a:blip>
          <a:srcRect t="29203" r="64219"/>
          <a:stretch>
            <a:fillRect/>
          </a:stretch>
        </p:blipFill>
        <p:spPr>
          <a:xfrm>
            <a:off x="1777365" y="2258695"/>
            <a:ext cx="2137410" cy="2351405"/>
          </a:xfrm>
          <a:prstGeom prst="rect">
            <a:avLst/>
          </a:prstGeom>
        </p:spPr>
      </p:pic>
      <p:pic>
        <p:nvPicPr>
          <p:cNvPr id="7" name="图片 6" descr="121">
            <a:extLst>
              <a:ext uri="{FF2B5EF4-FFF2-40B4-BE49-F238E27FC236}">
                <a16:creationId xmlns:a16="http://schemas.microsoft.com/office/drawing/2014/main" xmlns="" id="{DDCF5DF4-11F5-4B02-B691-D6E8FCCA721A}"/>
              </a:ext>
            </a:extLst>
          </p:cNvPr>
          <p:cNvPicPr>
            <a:picLocks noChangeAspect="1"/>
          </p:cNvPicPr>
          <p:nvPr/>
        </p:nvPicPr>
        <p:blipFill>
          <a:blip r:embed="rId5"/>
          <a:srcRect r="67468" b="57032"/>
          <a:stretch>
            <a:fillRect/>
          </a:stretch>
        </p:blipFill>
        <p:spPr>
          <a:xfrm>
            <a:off x="0" y="0"/>
            <a:ext cx="5929162" cy="4661175"/>
          </a:xfrm>
          <a:prstGeom prst="rect">
            <a:avLst/>
          </a:prstGeom>
        </p:spPr>
      </p:pic>
      <p:sp>
        <p:nvSpPr>
          <p:cNvPr id="4" name="文本框 3"/>
          <p:cNvSpPr txBox="1"/>
          <p:nvPr/>
        </p:nvSpPr>
        <p:spPr>
          <a:xfrm>
            <a:off x="3415665" y="2670175"/>
            <a:ext cx="7138035" cy="922020"/>
          </a:xfrm>
          <a:prstGeom prst="rect">
            <a:avLst/>
          </a:prstGeom>
          <a:noFill/>
          <a:ln w="9525">
            <a:noFill/>
          </a:ln>
        </p:spPr>
        <p:txBody>
          <a:bodyPr wrap="square" anchor="t">
            <a:spAutoFit/>
          </a:bodyPr>
          <a:lstStyle/>
          <a:p>
            <a:pPr algn="ctr" eaLnBrk="0" hangingPunct="0"/>
            <a:r>
              <a:rPr lang="zh-CN" altLang="en-US" sz="5400" dirty="0">
                <a:solidFill>
                  <a:schemeClr val="bg1"/>
                </a:solidFill>
                <a:latin typeface="迷你简大标宋" panose="03000509000000000000" charset="-122"/>
                <a:ea typeface="迷你简大标宋" panose="03000509000000000000" charset="-122"/>
              </a:rPr>
              <a:t>节日活动与相关歌曲</a:t>
            </a:r>
          </a:p>
        </p:txBody>
      </p:sp>
    </p:spTree>
  </p:cSld>
  <p:clrMapOvr>
    <a:masterClrMapping/>
  </p:clrMapOvr>
  <mc:AlternateContent xmlns:mc="http://schemas.openxmlformats.org/markup-compatibility/2006" xmlns:p14="http://schemas.microsoft.com/office/powerpoint/2010/main">
    <mc:Choice Requires="p14">
      <p:transition spd="slow" p14:dur="1400" advClick="0" advTm="4000">
        <p14:doors dir="vert"/>
      </p:transition>
    </mc:Choice>
    <mc:Fallback xmlns="">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1000"/>
                                        <p:tgtEl>
                                          <p:spTgt spid="6"/>
                                        </p:tgtEl>
                                      </p:cBhvr>
                                    </p:animEffect>
                                    <p:anim calcmode="lin" valueType="num">
                                      <p:cBhvr>
                                        <p:cTn id="12" dur="1000" fill="hold"/>
                                        <p:tgtEl>
                                          <p:spTgt spid="6"/>
                                        </p:tgtEl>
                                        <p:attrNameLst>
                                          <p:attrName>ppt_x</p:attrName>
                                        </p:attrNameLst>
                                      </p:cBhvr>
                                      <p:tavLst>
                                        <p:tav tm="0">
                                          <p:val>
                                            <p:strVal val="#ppt_x"/>
                                          </p:val>
                                        </p:tav>
                                        <p:tav tm="100000">
                                          <p:val>
                                            <p:strVal val="#ppt_x"/>
                                          </p:val>
                                        </p:tav>
                                      </p:tavLst>
                                    </p:anim>
                                    <p:anim calcmode="lin" valueType="num">
                                      <p:cBhvr>
                                        <p:cTn id="13" dur="1000" fill="hold"/>
                                        <p:tgtEl>
                                          <p:spTgt spid="6"/>
                                        </p:tgtEl>
                                        <p:attrNameLst>
                                          <p:attrName>ppt_y</p:attrName>
                                        </p:attrNameLst>
                                      </p:cBhvr>
                                      <p:tavLst>
                                        <p:tav tm="0">
                                          <p:val>
                                            <p:strVal val="#ppt_y+.1"/>
                                          </p:val>
                                        </p:tav>
                                        <p:tav tm="100000">
                                          <p:val>
                                            <p:strVal val="#ppt_y"/>
                                          </p:val>
                                        </p:tav>
                                      </p:tavLst>
                                    </p:anim>
                                  </p:childTnLst>
                                </p:cTn>
                              </p:par>
                              <p:par>
                                <p:cTn id="14" presetID="42" presetClass="entr" presetSubtype="0" fill="hold" nodeType="withEffect">
                                  <p:stCondLst>
                                    <p:cond delay="0"/>
                                  </p:stCondLst>
                                  <p:childTnLst>
                                    <p:set>
                                      <p:cBhvr>
                                        <p:cTn id="15" dur="1" fill="hold">
                                          <p:stCondLst>
                                            <p:cond delay="0"/>
                                          </p:stCondLst>
                                        </p:cTn>
                                        <p:tgtEl>
                                          <p:spTgt spid="25"/>
                                        </p:tgtEl>
                                        <p:attrNameLst>
                                          <p:attrName>style.visibility</p:attrName>
                                        </p:attrNameLst>
                                      </p:cBhvr>
                                      <p:to>
                                        <p:strVal val="visible"/>
                                      </p:to>
                                    </p:set>
                                    <p:animEffect transition="in" filter="fade">
                                      <p:cBhvr>
                                        <p:cTn id="16" dur="1000"/>
                                        <p:tgtEl>
                                          <p:spTgt spid="25"/>
                                        </p:tgtEl>
                                      </p:cBhvr>
                                    </p:animEffect>
                                    <p:anim calcmode="lin" valueType="num">
                                      <p:cBhvr>
                                        <p:cTn id="17" dur="1000" fill="hold"/>
                                        <p:tgtEl>
                                          <p:spTgt spid="25"/>
                                        </p:tgtEl>
                                        <p:attrNameLst>
                                          <p:attrName>ppt_x</p:attrName>
                                        </p:attrNameLst>
                                      </p:cBhvr>
                                      <p:tavLst>
                                        <p:tav tm="0">
                                          <p:val>
                                            <p:strVal val="#ppt_x"/>
                                          </p:val>
                                        </p:tav>
                                        <p:tav tm="100000">
                                          <p:val>
                                            <p:strVal val="#ppt_x"/>
                                          </p:val>
                                        </p:tav>
                                      </p:tavLst>
                                    </p:anim>
                                    <p:anim calcmode="lin" valueType="num">
                                      <p:cBhvr>
                                        <p:cTn id="18" dur="1000" fill="hold"/>
                                        <p:tgtEl>
                                          <p:spTgt spid="25"/>
                                        </p:tgtEl>
                                        <p:attrNameLst>
                                          <p:attrName>ppt_y</p:attrName>
                                        </p:attrNameLst>
                                      </p:cBhvr>
                                      <p:tavLst>
                                        <p:tav tm="0">
                                          <p:val>
                                            <p:strVal val="#ppt_y+.1"/>
                                          </p:val>
                                        </p:tav>
                                        <p:tav tm="100000">
                                          <p:val>
                                            <p:strVal val="#ppt_y"/>
                                          </p:val>
                                        </p:tav>
                                      </p:tavLst>
                                    </p:anim>
                                  </p:childTnLst>
                                </p:cTn>
                              </p:par>
                              <p:par>
                                <p:cTn id="19" presetID="42" presetClass="entr" presetSubtype="0" fill="hold" nodeType="with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1000"/>
                                        <p:tgtEl>
                                          <p:spTgt spid="9"/>
                                        </p:tgtEl>
                                      </p:cBhvr>
                                    </p:animEffect>
                                    <p:anim calcmode="lin" valueType="num">
                                      <p:cBhvr>
                                        <p:cTn id="22" dur="1000" fill="hold"/>
                                        <p:tgtEl>
                                          <p:spTgt spid="9"/>
                                        </p:tgtEl>
                                        <p:attrNameLst>
                                          <p:attrName>ppt_x</p:attrName>
                                        </p:attrNameLst>
                                      </p:cBhvr>
                                      <p:tavLst>
                                        <p:tav tm="0">
                                          <p:val>
                                            <p:strVal val="#ppt_x"/>
                                          </p:val>
                                        </p:tav>
                                        <p:tav tm="100000">
                                          <p:val>
                                            <p:strVal val="#ppt_x"/>
                                          </p:val>
                                        </p:tav>
                                      </p:tavLst>
                                    </p:anim>
                                    <p:anim calcmode="lin" valueType="num">
                                      <p:cBhvr>
                                        <p:cTn id="23" dur="1000" fill="hold"/>
                                        <p:tgtEl>
                                          <p:spTgt spid="9"/>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fade">
                                      <p:cBhvr>
                                        <p:cTn id="26" dur="1000"/>
                                        <p:tgtEl>
                                          <p:spTgt spid="4"/>
                                        </p:tgtEl>
                                      </p:cBhvr>
                                    </p:animEffect>
                                    <p:anim calcmode="lin" valueType="num">
                                      <p:cBhvr>
                                        <p:cTn id="27" dur="1000" fill="hold"/>
                                        <p:tgtEl>
                                          <p:spTgt spid="4"/>
                                        </p:tgtEl>
                                        <p:attrNameLst>
                                          <p:attrName>ppt_x</p:attrName>
                                        </p:attrNameLst>
                                      </p:cBhvr>
                                      <p:tavLst>
                                        <p:tav tm="0">
                                          <p:val>
                                            <p:strVal val="#ppt_x"/>
                                          </p:val>
                                        </p:tav>
                                        <p:tav tm="100000">
                                          <p:val>
                                            <p:strVal val="#ppt_x"/>
                                          </p:val>
                                        </p:tav>
                                      </p:tavLst>
                                    </p:anim>
                                    <p:anim calcmode="lin" valueType="num">
                                      <p:cBhvr>
                                        <p:cTn id="28"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1"/>
          <p:cNvSpPr txBox="1">
            <a:spLocks noChangeArrowheads="1"/>
          </p:cNvSpPr>
          <p:nvPr/>
        </p:nvSpPr>
        <p:spPr bwMode="auto">
          <a:xfrm>
            <a:off x="1017905" y="698500"/>
            <a:ext cx="2947035" cy="156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9600" kern="500" spc="-50" dirty="0">
                <a:gradFill>
                  <a:gsLst>
                    <a:gs pos="3000">
                      <a:schemeClr val="tx1"/>
                    </a:gs>
                    <a:gs pos="51000">
                      <a:srgbClr val="C00000"/>
                    </a:gs>
                    <a:gs pos="71000">
                      <a:srgbClr val="C00000"/>
                    </a:gs>
                    <a:gs pos="100000">
                      <a:schemeClr val="tx1"/>
                    </a:gs>
                  </a:gsLst>
                  <a:lin ang="5400000" scaled="0"/>
                </a:gradFill>
                <a:latin typeface="汉仪行楷简" panose="02010609000101010101" pitchFamily="49" charset="-122"/>
                <a:ea typeface="汉仪行楷简" panose="02010609000101010101" pitchFamily="49" charset="-122"/>
              </a:rPr>
              <a:t>前言</a:t>
            </a:r>
            <a:endParaRPr lang="zh-CN" altLang="en-US" sz="9600" b="1" kern="500" spc="-50" dirty="0">
              <a:gradFill>
                <a:gsLst>
                  <a:gs pos="3000">
                    <a:schemeClr val="tx1"/>
                  </a:gs>
                  <a:gs pos="51000">
                    <a:srgbClr val="C00000"/>
                  </a:gs>
                  <a:gs pos="71000">
                    <a:srgbClr val="C00000"/>
                  </a:gs>
                  <a:gs pos="100000">
                    <a:schemeClr val="tx1"/>
                  </a:gs>
                </a:gsLst>
                <a:lin ang="5400000" scaled="0"/>
              </a:gradFill>
              <a:latin typeface="汉仪行楷简" panose="02010609000101010101" pitchFamily="49" charset="-122"/>
              <a:ea typeface="汉仪行楷简" panose="02010609000101010101" pitchFamily="49" charset="-122"/>
            </a:endParaRPr>
          </a:p>
        </p:txBody>
      </p:sp>
      <p:sp>
        <p:nvSpPr>
          <p:cNvPr id="5" name="文本框 2"/>
          <p:cNvSpPr txBox="1"/>
          <p:nvPr/>
        </p:nvSpPr>
        <p:spPr>
          <a:xfrm>
            <a:off x="4658816" y="932196"/>
            <a:ext cx="6204585" cy="4247317"/>
          </a:xfrm>
          <a:prstGeom prst="rect">
            <a:avLst/>
          </a:prstGeom>
          <a:noFill/>
          <a:ln w="9525">
            <a:noFill/>
          </a:ln>
        </p:spPr>
        <p:txBody>
          <a:bodyPr wrap="square">
            <a:spAutoFit/>
          </a:bodyPr>
          <a:lstStyle/>
          <a:p>
            <a:pPr>
              <a:lnSpc>
                <a:spcPct val="150000"/>
              </a:lnSpc>
            </a:pPr>
            <a:r>
              <a:rPr lang="zh-CN" altLang="en-US" noProof="1"/>
              <a:t>每年的8月1日是中国人民解放军建军纪念日，俗称“八一”建军节。</a:t>
            </a:r>
            <a:endParaRPr lang="en-US" altLang="zh-CN" noProof="1"/>
          </a:p>
          <a:p>
            <a:pPr>
              <a:lnSpc>
                <a:spcPct val="150000"/>
              </a:lnSpc>
            </a:pPr>
            <a:endParaRPr lang="en-US" altLang="zh-CN" noProof="1"/>
          </a:p>
          <a:p>
            <a:pPr>
              <a:lnSpc>
                <a:spcPct val="150000"/>
              </a:lnSpc>
            </a:pPr>
            <a:r>
              <a:rPr lang="zh-CN" altLang="en-US" noProof="1"/>
              <a:t>1927年8月1日，中国共产党带领北伐军三万余人，在周恩来 、贺龙 、叶挺 、朱德 、刘伯承等领导下，于江西南昌举行武装起义，打响反对国民党反动派的第一枪。</a:t>
            </a:r>
            <a:endParaRPr lang="en-US" altLang="zh-CN" noProof="1"/>
          </a:p>
          <a:p>
            <a:pPr>
              <a:lnSpc>
                <a:spcPct val="150000"/>
              </a:lnSpc>
            </a:pPr>
            <a:endParaRPr lang="en-US" altLang="zh-CN" noProof="1"/>
          </a:p>
          <a:p>
            <a:pPr>
              <a:lnSpc>
                <a:spcPct val="150000"/>
              </a:lnSpc>
            </a:pPr>
            <a:r>
              <a:rPr lang="zh-CN" altLang="en-US" noProof="1"/>
              <a:t>1933年7月11日，中华苏维埃共和国临时中央政府根据中央革命军事委员会6月30日的建议，决定8月1日为中国工农红军（中国人民解放军前身）成立纪念日。</a:t>
            </a:r>
          </a:p>
        </p:txBody>
      </p:sp>
      <p:pic>
        <p:nvPicPr>
          <p:cNvPr id="9" name="图片 8"/>
          <p:cNvPicPr>
            <a:picLocks noChangeAspect="1"/>
          </p:cNvPicPr>
          <p:nvPr/>
        </p:nvPicPr>
        <p:blipFill rotWithShape="1">
          <a:blip r:embed="rId3">
            <a:extLst>
              <a:ext uri="{28A0092B-C50C-407E-A947-70E740481C1C}">
                <a14:useLocalDpi xmlns:a14="http://schemas.microsoft.com/office/drawing/2010/main" val="0"/>
              </a:ext>
            </a:extLst>
          </a:blip>
          <a:srcRect t="29203" r="64219"/>
          <a:stretch>
            <a:fillRect/>
          </a:stretch>
        </p:blipFill>
        <p:spPr>
          <a:xfrm>
            <a:off x="0" y="2059156"/>
            <a:ext cx="4362450" cy="4798844"/>
          </a:xfrm>
          <a:prstGeom prst="rect">
            <a:avLst/>
          </a:prstGeom>
        </p:spPr>
      </p:pic>
      <p:pic>
        <p:nvPicPr>
          <p:cNvPr id="25" name="图片 24" descr="5911e71b28d29"/>
          <p:cNvPicPr>
            <a:picLocks noChangeAspect="1"/>
          </p:cNvPicPr>
          <p:nvPr/>
        </p:nvPicPr>
        <p:blipFill>
          <a:blip r:embed="rId4"/>
          <a:srcRect r="-803" b="-2805"/>
          <a:stretch>
            <a:fillRect/>
          </a:stretch>
        </p:blipFill>
        <p:spPr>
          <a:xfrm flipH="1">
            <a:off x="-28575" y="5597525"/>
            <a:ext cx="12218035" cy="1330960"/>
          </a:xfrm>
          <a:prstGeom prst="rect">
            <a:avLst/>
          </a:prstGeom>
        </p:spPr>
      </p:pic>
      <p:sp>
        <p:nvSpPr>
          <p:cNvPr id="2" name="矩形 1"/>
          <p:cNvSpPr/>
          <p:nvPr/>
        </p:nvSpPr>
        <p:spPr>
          <a:xfrm>
            <a:off x="4295775" y="583474"/>
            <a:ext cx="6791325" cy="5014051"/>
          </a:xfrm>
          <a:prstGeom prst="rect">
            <a:avLst/>
          </a:prstGeom>
          <a:noFill/>
          <a:ln w="19050">
            <a:solidFill>
              <a:srgbClr val="C00000"/>
            </a:solidFill>
            <a:prstDash val="sysDot"/>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圆角矩形 16">
            <a:extLst>
              <a:ext uri="{FF2B5EF4-FFF2-40B4-BE49-F238E27FC236}">
                <a16:creationId xmlns:a16="http://schemas.microsoft.com/office/drawing/2014/main" xmlns="" id="{E01C6387-1C57-4A3F-9F9C-4AC308D7FD02}"/>
              </a:ext>
            </a:extLst>
          </p:cNvPr>
          <p:cNvSpPr/>
          <p:nvPr/>
        </p:nvSpPr>
        <p:spPr>
          <a:xfrm>
            <a:off x="3970746" y="1170848"/>
            <a:ext cx="583561" cy="371478"/>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a:latin typeface="迷你简大标宋" panose="03000509000000000000" charset="-122"/>
                <a:ea typeface="迷你简大标宋" panose="03000509000000000000" charset="-122"/>
              </a:rPr>
              <a:t>1</a:t>
            </a:r>
          </a:p>
        </p:txBody>
      </p:sp>
      <p:sp>
        <p:nvSpPr>
          <p:cNvPr id="11" name="圆角矩形 16">
            <a:extLst>
              <a:ext uri="{FF2B5EF4-FFF2-40B4-BE49-F238E27FC236}">
                <a16:creationId xmlns:a16="http://schemas.microsoft.com/office/drawing/2014/main" xmlns="" id="{5756635B-6C01-460C-963F-03E8A8109ED1}"/>
              </a:ext>
            </a:extLst>
          </p:cNvPr>
          <p:cNvSpPr/>
          <p:nvPr/>
        </p:nvSpPr>
        <p:spPr>
          <a:xfrm>
            <a:off x="3996599" y="2693085"/>
            <a:ext cx="583561" cy="389480"/>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latin typeface="迷你简大标宋" panose="03000509000000000000" charset="-122"/>
                <a:ea typeface="迷你简大标宋" panose="03000509000000000000" charset="-122"/>
              </a:rPr>
              <a:t>2</a:t>
            </a:r>
          </a:p>
        </p:txBody>
      </p:sp>
      <p:sp>
        <p:nvSpPr>
          <p:cNvPr id="12" name="圆角矩形 16">
            <a:extLst>
              <a:ext uri="{FF2B5EF4-FFF2-40B4-BE49-F238E27FC236}">
                <a16:creationId xmlns:a16="http://schemas.microsoft.com/office/drawing/2014/main" xmlns="" id="{05E4503E-37D5-4E70-A36D-C9BF94D80E78}"/>
              </a:ext>
            </a:extLst>
          </p:cNvPr>
          <p:cNvSpPr/>
          <p:nvPr/>
        </p:nvSpPr>
        <p:spPr>
          <a:xfrm>
            <a:off x="4003992" y="4272839"/>
            <a:ext cx="583561" cy="371478"/>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latin typeface="迷你简大标宋" panose="03000509000000000000" charset="-122"/>
                <a:ea typeface="迷你简大标宋" panose="03000509000000000000" charset="-122"/>
              </a:rPr>
              <a:t>3</a:t>
            </a:r>
          </a:p>
        </p:txBody>
      </p:sp>
    </p:spTree>
  </p:cSld>
  <p:clrMapOvr>
    <a:masterClrMapping/>
  </p:clrMapOvr>
  <mc:AlternateContent xmlns:mc="http://schemas.openxmlformats.org/markup-compatibility/2006" xmlns:p14="http://schemas.microsoft.com/office/powerpoint/2010/main">
    <mc:Choice Requires="p14">
      <p:transition spd="slow" p14:dur="1400" advClick="0" advTm="4000">
        <p14:doors dir="vert"/>
      </p:transition>
    </mc:Choice>
    <mc:Fallback xmlns="">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par>
                                <p:cTn id="10" presetID="22" presetClass="entr" presetSubtype="8" fill="hold" nodeType="withEffect">
                                  <p:stCondLst>
                                    <p:cond delay="0"/>
                                  </p:stCondLst>
                                  <p:childTnLst>
                                    <p:set>
                                      <p:cBhvr>
                                        <p:cTn id="11" dur="1" fill="hold">
                                          <p:stCondLst>
                                            <p:cond delay="0"/>
                                          </p:stCondLst>
                                        </p:cTn>
                                        <p:tgtEl>
                                          <p:spTgt spid="25"/>
                                        </p:tgtEl>
                                        <p:attrNameLst>
                                          <p:attrName>style.visibility</p:attrName>
                                        </p:attrNameLst>
                                      </p:cBhvr>
                                      <p:to>
                                        <p:strVal val="visible"/>
                                      </p:to>
                                    </p:set>
                                    <p:animEffect transition="in" filter="wipe(left)">
                                      <p:cBhvr>
                                        <p:cTn id="12" dur="500"/>
                                        <p:tgtEl>
                                          <p:spTgt spid="25"/>
                                        </p:tgtEl>
                                      </p:cBhvr>
                                    </p:animEffect>
                                  </p:childTnLst>
                                </p:cTn>
                              </p:par>
                            </p:childTnLst>
                          </p:cTn>
                        </p:par>
                        <p:par>
                          <p:cTn id="13" fill="hold">
                            <p:stCondLst>
                              <p:cond delay="1000"/>
                            </p:stCondLst>
                            <p:childTnLst>
                              <p:par>
                                <p:cTn id="14" presetID="42" presetClass="entr" presetSubtype="0"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1000"/>
                                        <p:tgtEl>
                                          <p:spTgt spid="4"/>
                                        </p:tgtEl>
                                      </p:cBhvr>
                                    </p:animEffect>
                                    <p:anim calcmode="lin" valueType="num">
                                      <p:cBhvr>
                                        <p:cTn id="17" dur="1000" fill="hold"/>
                                        <p:tgtEl>
                                          <p:spTgt spid="4"/>
                                        </p:tgtEl>
                                        <p:attrNameLst>
                                          <p:attrName>ppt_x</p:attrName>
                                        </p:attrNameLst>
                                      </p:cBhvr>
                                      <p:tavLst>
                                        <p:tav tm="0">
                                          <p:val>
                                            <p:strVal val="#ppt_x"/>
                                          </p:val>
                                        </p:tav>
                                        <p:tav tm="100000">
                                          <p:val>
                                            <p:strVal val="#ppt_x"/>
                                          </p:val>
                                        </p:tav>
                                      </p:tavLst>
                                    </p:anim>
                                    <p:anim calcmode="lin" valueType="num">
                                      <p:cBhvr>
                                        <p:cTn id="18" dur="1000" fill="hold"/>
                                        <p:tgtEl>
                                          <p:spTgt spid="4"/>
                                        </p:tgtEl>
                                        <p:attrNameLst>
                                          <p:attrName>ppt_y</p:attrName>
                                        </p:attrNameLst>
                                      </p:cBhvr>
                                      <p:tavLst>
                                        <p:tav tm="0">
                                          <p:val>
                                            <p:strVal val="#ppt_y+.1"/>
                                          </p:val>
                                        </p:tav>
                                        <p:tav tm="100000">
                                          <p:val>
                                            <p:strVal val="#ppt_y"/>
                                          </p:val>
                                        </p:tav>
                                      </p:tavLst>
                                    </p:anim>
                                  </p:childTnLst>
                                </p:cTn>
                              </p:par>
                            </p:childTnLst>
                          </p:cTn>
                        </p:par>
                        <p:par>
                          <p:cTn id="19" fill="hold">
                            <p:stCondLst>
                              <p:cond delay="2000"/>
                            </p:stCondLst>
                            <p:childTnLst>
                              <p:par>
                                <p:cTn id="20" presetID="22" presetClass="entr" presetSubtype="4" fill="hold" grpId="0" nodeType="after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wipe(down)">
                                      <p:cBhvr>
                                        <p:cTn id="22" dur="500"/>
                                        <p:tgtEl>
                                          <p:spTgt spid="2"/>
                                        </p:tgtEl>
                                      </p:cBhvr>
                                    </p:animEffect>
                                  </p:childTnLst>
                                </p:cTn>
                              </p:par>
                            </p:childTnLst>
                          </p:cTn>
                        </p:par>
                        <p:par>
                          <p:cTn id="23" fill="hold">
                            <p:stCondLst>
                              <p:cond delay="2500"/>
                            </p:stCondLst>
                            <p:childTnLst>
                              <p:par>
                                <p:cTn id="24" presetID="14" presetClass="entr" presetSubtype="10" fill="hold" grpId="0" nodeType="after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randombar(horizontal)">
                                      <p:cBhvr>
                                        <p:cTn id="26" dur="500"/>
                                        <p:tgtEl>
                                          <p:spTgt spid="7"/>
                                        </p:tgtEl>
                                      </p:cBhvr>
                                    </p:animEffect>
                                  </p:childTnLst>
                                </p:cTn>
                              </p:par>
                              <p:par>
                                <p:cTn id="27" presetID="14" presetClass="entr" presetSubtype="10" fill="hold" nodeType="withEffect">
                                  <p:stCondLst>
                                    <p:cond delay="0"/>
                                  </p:stCondLst>
                                  <p:childTnLst>
                                    <p:set>
                                      <p:cBhvr>
                                        <p:cTn id="28" dur="1" fill="hold">
                                          <p:stCondLst>
                                            <p:cond delay="0"/>
                                          </p:stCondLst>
                                        </p:cTn>
                                        <p:tgtEl>
                                          <p:spTgt spid="5">
                                            <p:txEl>
                                              <p:pRg st="0" end="0"/>
                                            </p:txEl>
                                          </p:spTgt>
                                        </p:tgtEl>
                                        <p:attrNameLst>
                                          <p:attrName>style.visibility</p:attrName>
                                        </p:attrNameLst>
                                      </p:cBhvr>
                                      <p:to>
                                        <p:strVal val="visible"/>
                                      </p:to>
                                    </p:set>
                                    <p:animEffect transition="in" filter="randombar(horizontal)">
                                      <p:cBhvr>
                                        <p:cTn id="29" dur="500"/>
                                        <p:tgtEl>
                                          <p:spTgt spid="5">
                                            <p:txEl>
                                              <p:pRg st="0" end="0"/>
                                            </p:txEl>
                                          </p:spTgt>
                                        </p:tgtEl>
                                      </p:cBhvr>
                                    </p:animEffect>
                                  </p:childTnLst>
                                </p:cTn>
                              </p:par>
                            </p:childTnLst>
                          </p:cTn>
                        </p:par>
                        <p:par>
                          <p:cTn id="30" fill="hold">
                            <p:stCondLst>
                              <p:cond delay="3000"/>
                            </p:stCondLst>
                            <p:childTnLst>
                              <p:par>
                                <p:cTn id="31" presetID="14" presetClass="entr" presetSubtype="10" fill="hold" grpId="0" nodeType="after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randombar(horizontal)">
                                      <p:cBhvr>
                                        <p:cTn id="33" dur="500"/>
                                        <p:tgtEl>
                                          <p:spTgt spid="11"/>
                                        </p:tgtEl>
                                      </p:cBhvr>
                                    </p:animEffect>
                                  </p:childTnLst>
                                </p:cTn>
                              </p:par>
                              <p:par>
                                <p:cTn id="34" presetID="14" presetClass="entr" presetSubtype="10" fill="hold" nodeType="withEffect">
                                  <p:stCondLst>
                                    <p:cond delay="0"/>
                                  </p:stCondLst>
                                  <p:childTnLst>
                                    <p:set>
                                      <p:cBhvr>
                                        <p:cTn id="35" dur="1" fill="hold">
                                          <p:stCondLst>
                                            <p:cond delay="0"/>
                                          </p:stCondLst>
                                        </p:cTn>
                                        <p:tgtEl>
                                          <p:spTgt spid="5">
                                            <p:txEl>
                                              <p:pRg st="2" end="2"/>
                                            </p:txEl>
                                          </p:spTgt>
                                        </p:tgtEl>
                                        <p:attrNameLst>
                                          <p:attrName>style.visibility</p:attrName>
                                        </p:attrNameLst>
                                      </p:cBhvr>
                                      <p:to>
                                        <p:strVal val="visible"/>
                                      </p:to>
                                    </p:set>
                                    <p:animEffect transition="in" filter="randombar(horizontal)">
                                      <p:cBhvr>
                                        <p:cTn id="36" dur="500"/>
                                        <p:tgtEl>
                                          <p:spTgt spid="5">
                                            <p:txEl>
                                              <p:pRg st="2" end="2"/>
                                            </p:txEl>
                                          </p:spTgt>
                                        </p:tgtEl>
                                      </p:cBhvr>
                                    </p:animEffect>
                                  </p:childTnLst>
                                </p:cTn>
                              </p:par>
                            </p:childTnLst>
                          </p:cTn>
                        </p:par>
                        <p:par>
                          <p:cTn id="37" fill="hold">
                            <p:stCondLst>
                              <p:cond delay="3500"/>
                            </p:stCondLst>
                            <p:childTnLst>
                              <p:par>
                                <p:cTn id="38" presetID="14" presetClass="entr" presetSubtype="10" fill="hold" grpId="0" nodeType="afterEffect">
                                  <p:stCondLst>
                                    <p:cond delay="0"/>
                                  </p:stCondLst>
                                  <p:childTnLst>
                                    <p:set>
                                      <p:cBhvr>
                                        <p:cTn id="39" dur="1" fill="hold">
                                          <p:stCondLst>
                                            <p:cond delay="0"/>
                                          </p:stCondLst>
                                        </p:cTn>
                                        <p:tgtEl>
                                          <p:spTgt spid="12"/>
                                        </p:tgtEl>
                                        <p:attrNameLst>
                                          <p:attrName>style.visibility</p:attrName>
                                        </p:attrNameLst>
                                      </p:cBhvr>
                                      <p:to>
                                        <p:strVal val="visible"/>
                                      </p:to>
                                    </p:set>
                                    <p:animEffect transition="in" filter="randombar(horizontal)">
                                      <p:cBhvr>
                                        <p:cTn id="40" dur="500"/>
                                        <p:tgtEl>
                                          <p:spTgt spid="12"/>
                                        </p:tgtEl>
                                      </p:cBhvr>
                                    </p:animEffect>
                                  </p:childTnLst>
                                </p:cTn>
                              </p:par>
                              <p:par>
                                <p:cTn id="41" presetID="14" presetClass="entr" presetSubtype="10" fill="hold" nodeType="withEffect">
                                  <p:stCondLst>
                                    <p:cond delay="0"/>
                                  </p:stCondLst>
                                  <p:childTnLst>
                                    <p:set>
                                      <p:cBhvr>
                                        <p:cTn id="42" dur="1" fill="hold">
                                          <p:stCondLst>
                                            <p:cond delay="0"/>
                                          </p:stCondLst>
                                        </p:cTn>
                                        <p:tgtEl>
                                          <p:spTgt spid="5">
                                            <p:txEl>
                                              <p:pRg st="4" end="4"/>
                                            </p:txEl>
                                          </p:spTgt>
                                        </p:tgtEl>
                                        <p:attrNameLst>
                                          <p:attrName>style.visibility</p:attrName>
                                        </p:attrNameLst>
                                      </p:cBhvr>
                                      <p:to>
                                        <p:strVal val="visible"/>
                                      </p:to>
                                    </p:set>
                                    <p:animEffect transition="in" filter="randombar(horizontal)">
                                      <p:cBhvr>
                                        <p:cTn id="43" dur="500"/>
                                        <p:tgtEl>
                                          <p:spTgt spid="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 grpId="0" animBg="1"/>
      <p:bldP spid="7" grpId="0" animBg="1"/>
      <p:bldP spid="11" grpId="0" animBg="1"/>
      <p:bldP spid="12"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11">
            <a:extLst>
              <a:ext uri="{FF2B5EF4-FFF2-40B4-BE49-F238E27FC236}">
                <a16:creationId xmlns:a16="http://schemas.microsoft.com/office/drawing/2014/main" xmlns="" id="{9FB0EBDE-88D2-4F61-9B89-2526B6319BFB}"/>
              </a:ext>
            </a:extLst>
          </p:cNvPr>
          <p:cNvSpPr/>
          <p:nvPr/>
        </p:nvSpPr>
        <p:spPr>
          <a:xfrm>
            <a:off x="1168466" y="308810"/>
            <a:ext cx="3638550" cy="581025"/>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7">
            <a:extLst>
              <a:ext uri="{FF2B5EF4-FFF2-40B4-BE49-F238E27FC236}">
                <a16:creationId xmlns:a16="http://schemas.microsoft.com/office/drawing/2014/main" xmlns="" id="{89B3435E-5B85-47ED-A386-CF332ADDD913}"/>
              </a:ext>
            </a:extLst>
          </p:cNvPr>
          <p:cNvSpPr txBox="1"/>
          <p:nvPr/>
        </p:nvSpPr>
        <p:spPr>
          <a:xfrm>
            <a:off x="1522161" y="369135"/>
            <a:ext cx="3127375" cy="460375"/>
          </a:xfrm>
          <a:prstGeom prst="rect">
            <a:avLst/>
          </a:prstGeom>
          <a:noFill/>
          <a:ln w="9525">
            <a:noFill/>
          </a:ln>
        </p:spPr>
        <p:txBody>
          <a:bodyPr wrap="square" anchor="t">
            <a:spAutoFit/>
          </a:bodyPr>
          <a:lstStyle/>
          <a:p>
            <a:pPr lvl="0" algn="l" eaLnBrk="0" hangingPunct="0"/>
            <a:r>
              <a:rPr lang="zh-CN" altLang="en-US" sz="2400" dirty="0">
                <a:solidFill>
                  <a:schemeClr val="bg1"/>
                </a:solidFill>
                <a:latin typeface="迷你简大标宋" panose="03000509000000000000" charset="-122"/>
                <a:ea typeface="迷你简大标宋" panose="03000509000000000000" charset="-122"/>
                <a:sym typeface="+mn-ea"/>
              </a:rPr>
              <a:t>节日活动与相关歌曲</a:t>
            </a:r>
          </a:p>
        </p:txBody>
      </p:sp>
      <p:pic>
        <p:nvPicPr>
          <p:cNvPr id="6" name="图片 5" descr="59f2f42bc0ea65cdeffebe4959021c9e">
            <a:extLst>
              <a:ext uri="{FF2B5EF4-FFF2-40B4-BE49-F238E27FC236}">
                <a16:creationId xmlns:a16="http://schemas.microsoft.com/office/drawing/2014/main" xmlns="" id="{CB39E179-1DA3-4A7D-9AAE-60D77A9E8F52}"/>
              </a:ext>
            </a:extLst>
          </p:cNvPr>
          <p:cNvPicPr>
            <a:picLocks noChangeAspect="1"/>
          </p:cNvPicPr>
          <p:nvPr/>
        </p:nvPicPr>
        <p:blipFill>
          <a:blip r:embed="rId3"/>
          <a:stretch>
            <a:fillRect/>
          </a:stretch>
        </p:blipFill>
        <p:spPr>
          <a:xfrm>
            <a:off x="4445066" y="248485"/>
            <a:ext cx="685800" cy="702310"/>
          </a:xfrm>
          <a:prstGeom prst="rect">
            <a:avLst/>
          </a:prstGeom>
        </p:spPr>
      </p:pic>
      <p:sp>
        <p:nvSpPr>
          <p:cNvPr id="7" name="圆角矩形 19">
            <a:extLst>
              <a:ext uri="{FF2B5EF4-FFF2-40B4-BE49-F238E27FC236}">
                <a16:creationId xmlns:a16="http://schemas.microsoft.com/office/drawing/2014/main" xmlns="" id="{149FF084-AD2C-474D-87E6-2DB3925CB0B1}"/>
              </a:ext>
            </a:extLst>
          </p:cNvPr>
          <p:cNvSpPr/>
          <p:nvPr/>
        </p:nvSpPr>
        <p:spPr>
          <a:xfrm>
            <a:off x="349316" y="308810"/>
            <a:ext cx="571500" cy="571500"/>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a:latin typeface="迷你简大标宋" panose="03000509000000000000" charset="-122"/>
                <a:ea typeface="迷你简大标宋" panose="03000509000000000000" charset="-122"/>
              </a:rPr>
              <a:t>4</a:t>
            </a:r>
          </a:p>
        </p:txBody>
      </p:sp>
      <p:sp>
        <p:nvSpPr>
          <p:cNvPr id="8" name="文本框 2">
            <a:extLst>
              <a:ext uri="{FF2B5EF4-FFF2-40B4-BE49-F238E27FC236}">
                <a16:creationId xmlns:a16="http://schemas.microsoft.com/office/drawing/2014/main" xmlns="" id="{35772A1D-B3EC-4E9B-A598-B73BEB475703}"/>
              </a:ext>
            </a:extLst>
          </p:cNvPr>
          <p:cNvSpPr txBox="1"/>
          <p:nvPr/>
        </p:nvSpPr>
        <p:spPr>
          <a:xfrm>
            <a:off x="5421955" y="3139455"/>
            <a:ext cx="4727410" cy="1892121"/>
          </a:xfrm>
          <a:prstGeom prst="rect">
            <a:avLst/>
          </a:prstGeom>
          <a:noFill/>
          <a:ln w="9525">
            <a:noFill/>
          </a:ln>
        </p:spPr>
        <p:txBody>
          <a:bodyPr wrap="square" anchor="t">
            <a:spAutoFit/>
          </a:bodyPr>
          <a:lstStyle>
            <a:defPPr>
              <a:defRPr lang="zh-CN"/>
            </a:defPPr>
            <a:lvl1pPr>
              <a:lnSpc>
                <a:spcPct val="150000"/>
              </a:lnSpc>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dirty="0"/>
              <a:t>根据2007年12月14日中华人民共和国国务院修订的《全国年节及纪念日放假办法》，“中国人民解放军建军纪念日（8月1日），现役军人放假半天。”</a:t>
            </a:r>
          </a:p>
        </p:txBody>
      </p:sp>
      <p:grpSp>
        <p:nvGrpSpPr>
          <p:cNvPr id="14" name="组合 13">
            <a:extLst>
              <a:ext uri="{FF2B5EF4-FFF2-40B4-BE49-F238E27FC236}">
                <a16:creationId xmlns:a16="http://schemas.microsoft.com/office/drawing/2014/main" xmlns="" id="{D4CC7B88-84DA-4833-BC20-AAD9A7C62077}"/>
              </a:ext>
            </a:extLst>
          </p:cNvPr>
          <p:cNvGrpSpPr/>
          <p:nvPr/>
        </p:nvGrpSpPr>
        <p:grpSpPr>
          <a:xfrm>
            <a:off x="1606272" y="1873763"/>
            <a:ext cx="2573058" cy="3824394"/>
            <a:chOff x="1211636" y="1893013"/>
            <a:chExt cx="2573058" cy="3824394"/>
          </a:xfrm>
        </p:grpSpPr>
        <p:sp>
          <p:nvSpPr>
            <p:cNvPr id="13" name="矩形: 圆角 12">
              <a:extLst>
                <a:ext uri="{FF2B5EF4-FFF2-40B4-BE49-F238E27FC236}">
                  <a16:creationId xmlns:a16="http://schemas.microsoft.com/office/drawing/2014/main" xmlns="" id="{F7CEE696-479B-4A1E-9D73-47525F08E4D7}"/>
                </a:ext>
              </a:extLst>
            </p:cNvPr>
            <p:cNvSpPr/>
            <p:nvPr/>
          </p:nvSpPr>
          <p:spPr>
            <a:xfrm>
              <a:off x="1344181" y="2046059"/>
              <a:ext cx="2440513" cy="3671348"/>
            </a:xfrm>
            <a:prstGeom prst="roundRect">
              <a:avLst>
                <a:gd name="adj" fmla="val 8779"/>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descr="t01660f8e920b263590 (1)">
              <a:extLst>
                <a:ext uri="{FF2B5EF4-FFF2-40B4-BE49-F238E27FC236}">
                  <a16:creationId xmlns:a16="http://schemas.microsoft.com/office/drawing/2014/main" xmlns="" id="{3CDB306F-1B05-45EE-86C3-1041F84CDCE9}"/>
                </a:ext>
              </a:extLst>
            </p:cNvPr>
            <p:cNvPicPr>
              <a:picLocks noChangeAspect="1"/>
            </p:cNvPicPr>
            <p:nvPr/>
          </p:nvPicPr>
          <p:blipFill rotWithShape="1">
            <a:blip r:embed="rId4"/>
            <a:srcRect l="3916"/>
            <a:stretch/>
          </p:blipFill>
          <p:spPr>
            <a:xfrm>
              <a:off x="1211636" y="1893013"/>
              <a:ext cx="2440513" cy="367134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grpSp>
      <p:sp>
        <p:nvSpPr>
          <p:cNvPr id="10" name="矩形 9">
            <a:extLst>
              <a:ext uri="{FF2B5EF4-FFF2-40B4-BE49-F238E27FC236}">
                <a16:creationId xmlns:a16="http://schemas.microsoft.com/office/drawing/2014/main" xmlns="" id="{6CFB44E9-FA49-4EC3-B6E5-5578BC6B1239}"/>
              </a:ext>
            </a:extLst>
          </p:cNvPr>
          <p:cNvSpPr/>
          <p:nvPr/>
        </p:nvSpPr>
        <p:spPr>
          <a:xfrm>
            <a:off x="4870918" y="2425568"/>
            <a:ext cx="5717406" cy="3118584"/>
          </a:xfrm>
          <a:prstGeom prst="rect">
            <a:avLst/>
          </a:prstGeom>
          <a:noFill/>
          <a:ln>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组合 14">
            <a:extLst>
              <a:ext uri="{FF2B5EF4-FFF2-40B4-BE49-F238E27FC236}">
                <a16:creationId xmlns:a16="http://schemas.microsoft.com/office/drawing/2014/main" xmlns="" id="{A7FCDA50-FB33-404A-9221-B558D79FE6D2}"/>
              </a:ext>
            </a:extLst>
          </p:cNvPr>
          <p:cNvGrpSpPr/>
          <p:nvPr/>
        </p:nvGrpSpPr>
        <p:grpSpPr>
          <a:xfrm>
            <a:off x="5538891" y="2188270"/>
            <a:ext cx="4493538" cy="474593"/>
            <a:chOff x="5317509" y="2101643"/>
            <a:chExt cx="4493538" cy="474593"/>
          </a:xfrm>
        </p:grpSpPr>
        <p:sp>
          <p:nvSpPr>
            <p:cNvPr id="11" name="圆角矩形 7">
              <a:extLst>
                <a:ext uri="{FF2B5EF4-FFF2-40B4-BE49-F238E27FC236}">
                  <a16:creationId xmlns:a16="http://schemas.microsoft.com/office/drawing/2014/main" xmlns="" id="{3F07AA5E-C525-47B1-A43E-B3398D642F46}"/>
                </a:ext>
              </a:extLst>
            </p:cNvPr>
            <p:cNvSpPr/>
            <p:nvPr/>
          </p:nvSpPr>
          <p:spPr>
            <a:xfrm>
              <a:off x="5446593" y="2101643"/>
              <a:ext cx="4215865" cy="474593"/>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xmlns="" id="{35C0DF3D-C748-4A0C-A50B-5B2DC6AD8C8E}"/>
                </a:ext>
              </a:extLst>
            </p:cNvPr>
            <p:cNvSpPr/>
            <p:nvPr/>
          </p:nvSpPr>
          <p:spPr>
            <a:xfrm>
              <a:off x="5317509" y="2140143"/>
              <a:ext cx="4493538" cy="400110"/>
            </a:xfrm>
            <a:prstGeom prst="rect">
              <a:avLst/>
            </a:prstGeom>
            <a:noFill/>
            <a:ln w="9525">
              <a:noFill/>
            </a:ln>
          </p:spPr>
          <p:txBody>
            <a:bodyPr wrap="square" anchor="t">
              <a:spAutoFit/>
            </a:bodyPr>
            <a:lstStyle/>
            <a:p>
              <a:pPr algn="ctr" eaLnBrk="0" hangingPunct="0"/>
              <a:r>
                <a:rPr lang="zh-CN" altLang="en-US" sz="2000" dirty="0">
                  <a:solidFill>
                    <a:schemeClr val="bg1"/>
                  </a:solidFill>
                  <a:latin typeface="迷你简大标宋" panose="03000509000000000000" charset="-122"/>
                  <a:ea typeface="迷你简大标宋" panose="03000509000000000000" charset="-122"/>
                </a:rPr>
                <a:t>《全国年节及纪念日放假办法》</a:t>
              </a:r>
            </a:p>
          </p:txBody>
        </p:sp>
      </p:grpSp>
    </p:spTree>
    <p:extLst>
      <p:ext uri="{BB962C8B-B14F-4D97-AF65-F5344CB8AC3E}">
        <p14:creationId xmlns:p14="http://schemas.microsoft.com/office/powerpoint/2010/main" val="684827454"/>
      </p:ext>
    </p:extLst>
  </p:cSld>
  <p:clrMapOvr>
    <a:masterClrMapping/>
  </p:clrMapOvr>
  <mc:AlternateContent xmlns:mc="http://schemas.openxmlformats.org/markup-compatibility/2006" xmlns:p14="http://schemas.microsoft.com/office/powerpoint/2010/main">
    <mc:Choice Requires="p14">
      <p:transition spd="slow" p14:dur="1400" advClick="0" advTm="4000">
        <p14:doors dir="vert"/>
      </p:transition>
    </mc:Choice>
    <mc:Fallback xmlns="">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fade">
                                      <p:cBhvr>
                                        <p:cTn id="13" dur="1000"/>
                                        <p:tgtEl>
                                          <p:spTgt spid="15"/>
                                        </p:tgtEl>
                                      </p:cBhvr>
                                    </p:animEffect>
                                    <p:anim calcmode="lin" valueType="num">
                                      <p:cBhvr>
                                        <p:cTn id="14" dur="1000" fill="hold"/>
                                        <p:tgtEl>
                                          <p:spTgt spid="15"/>
                                        </p:tgtEl>
                                        <p:attrNameLst>
                                          <p:attrName>ppt_x</p:attrName>
                                        </p:attrNameLst>
                                      </p:cBhvr>
                                      <p:tavLst>
                                        <p:tav tm="0">
                                          <p:val>
                                            <p:strVal val="#ppt_x"/>
                                          </p:val>
                                        </p:tav>
                                        <p:tav tm="100000">
                                          <p:val>
                                            <p:strVal val="#ppt_x"/>
                                          </p:val>
                                        </p:tav>
                                      </p:tavLst>
                                    </p:anim>
                                    <p:anim calcmode="lin" valueType="num">
                                      <p:cBhvr>
                                        <p:cTn id="15" dur="1000" fill="hold"/>
                                        <p:tgtEl>
                                          <p:spTgt spid="15"/>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22" presetClass="entr" presetSubtype="1"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wipe(up)">
                                      <p:cBhvr>
                                        <p:cTn id="19" dur="500"/>
                                        <p:tgtEl>
                                          <p:spTgt spid="10"/>
                                        </p:tgtEl>
                                      </p:cBhvr>
                                    </p:animEffect>
                                  </p:childTnLst>
                                </p:cTn>
                              </p:par>
                            </p:childTnLst>
                          </p:cTn>
                        </p:par>
                        <p:par>
                          <p:cTn id="20" fill="hold">
                            <p:stCondLst>
                              <p:cond delay="2500"/>
                            </p:stCondLst>
                            <p:childTnLst>
                              <p:par>
                                <p:cTn id="21" presetID="14" presetClass="entr" presetSubtype="10"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randombar(horizontal)">
                                      <p:cBhvr>
                                        <p:cTn id="2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602a7929gx6D77536LM42&amp;690">
            <a:extLst>
              <a:ext uri="{FF2B5EF4-FFF2-40B4-BE49-F238E27FC236}">
                <a16:creationId xmlns:a16="http://schemas.microsoft.com/office/drawing/2014/main" xmlns="" id="{A131D8B2-F493-49E5-9DEF-79D50D7E8DA6}"/>
              </a:ext>
            </a:extLst>
          </p:cNvPr>
          <p:cNvPicPr>
            <a:picLocks noChangeAspect="1"/>
          </p:cNvPicPr>
          <p:nvPr/>
        </p:nvPicPr>
        <p:blipFill rotWithShape="1">
          <a:blip r:embed="rId3"/>
          <a:srcRect b="6638"/>
          <a:stretch/>
        </p:blipFill>
        <p:spPr>
          <a:xfrm>
            <a:off x="743628" y="1591189"/>
            <a:ext cx="5301037" cy="302623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2" name="圆角矩形 11">
            <a:extLst>
              <a:ext uri="{FF2B5EF4-FFF2-40B4-BE49-F238E27FC236}">
                <a16:creationId xmlns:a16="http://schemas.microsoft.com/office/drawing/2014/main" xmlns="" id="{539683A9-D7A9-4B3E-8219-2B4056DDC947}"/>
              </a:ext>
            </a:extLst>
          </p:cNvPr>
          <p:cNvSpPr/>
          <p:nvPr/>
        </p:nvSpPr>
        <p:spPr>
          <a:xfrm>
            <a:off x="1168466" y="308810"/>
            <a:ext cx="3638550" cy="581025"/>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7">
            <a:extLst>
              <a:ext uri="{FF2B5EF4-FFF2-40B4-BE49-F238E27FC236}">
                <a16:creationId xmlns:a16="http://schemas.microsoft.com/office/drawing/2014/main" xmlns="" id="{990BD4B9-C0D5-4762-8F44-90CD5A1E3341}"/>
              </a:ext>
            </a:extLst>
          </p:cNvPr>
          <p:cNvSpPr txBox="1"/>
          <p:nvPr/>
        </p:nvSpPr>
        <p:spPr>
          <a:xfrm>
            <a:off x="1522161" y="369135"/>
            <a:ext cx="3127375" cy="460375"/>
          </a:xfrm>
          <a:prstGeom prst="rect">
            <a:avLst/>
          </a:prstGeom>
          <a:noFill/>
          <a:ln w="9525">
            <a:noFill/>
          </a:ln>
        </p:spPr>
        <p:txBody>
          <a:bodyPr wrap="square" anchor="t">
            <a:spAutoFit/>
          </a:bodyPr>
          <a:lstStyle/>
          <a:p>
            <a:pPr lvl="0" algn="l" eaLnBrk="0" hangingPunct="0"/>
            <a:r>
              <a:rPr lang="zh-CN" altLang="en-US" sz="2400">
                <a:solidFill>
                  <a:schemeClr val="bg1"/>
                </a:solidFill>
                <a:latin typeface="迷你简大标宋" panose="03000509000000000000" charset="-122"/>
                <a:ea typeface="迷你简大标宋" panose="03000509000000000000" charset="-122"/>
                <a:sym typeface="+mn-ea"/>
              </a:rPr>
              <a:t>节日活动与相关歌曲</a:t>
            </a:r>
          </a:p>
        </p:txBody>
      </p:sp>
      <p:pic>
        <p:nvPicPr>
          <p:cNvPr id="4" name="图片 3" descr="59f2f42bc0ea65cdeffebe4959021c9e">
            <a:extLst>
              <a:ext uri="{FF2B5EF4-FFF2-40B4-BE49-F238E27FC236}">
                <a16:creationId xmlns:a16="http://schemas.microsoft.com/office/drawing/2014/main" xmlns="" id="{1FDD2727-00D8-48BC-84F7-5F9126FE12BB}"/>
              </a:ext>
            </a:extLst>
          </p:cNvPr>
          <p:cNvPicPr>
            <a:picLocks noChangeAspect="1"/>
          </p:cNvPicPr>
          <p:nvPr/>
        </p:nvPicPr>
        <p:blipFill>
          <a:blip r:embed="rId4"/>
          <a:stretch>
            <a:fillRect/>
          </a:stretch>
        </p:blipFill>
        <p:spPr>
          <a:xfrm>
            <a:off x="4445066" y="248485"/>
            <a:ext cx="685800" cy="702310"/>
          </a:xfrm>
          <a:prstGeom prst="rect">
            <a:avLst/>
          </a:prstGeom>
        </p:spPr>
      </p:pic>
      <p:sp>
        <p:nvSpPr>
          <p:cNvPr id="5" name="圆角矩形 19">
            <a:extLst>
              <a:ext uri="{FF2B5EF4-FFF2-40B4-BE49-F238E27FC236}">
                <a16:creationId xmlns:a16="http://schemas.microsoft.com/office/drawing/2014/main" xmlns="" id="{CBEE709C-7FF2-4705-A71A-187403578D1E}"/>
              </a:ext>
            </a:extLst>
          </p:cNvPr>
          <p:cNvSpPr/>
          <p:nvPr/>
        </p:nvSpPr>
        <p:spPr>
          <a:xfrm>
            <a:off x="349316" y="308810"/>
            <a:ext cx="571500" cy="571500"/>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a:latin typeface="迷你简大标宋" panose="03000509000000000000" charset="-122"/>
                <a:ea typeface="迷你简大标宋" panose="03000509000000000000" charset="-122"/>
              </a:rPr>
              <a:t>4</a:t>
            </a:r>
          </a:p>
        </p:txBody>
      </p:sp>
      <p:sp>
        <p:nvSpPr>
          <p:cNvPr id="6" name="文本框 1">
            <a:extLst>
              <a:ext uri="{FF2B5EF4-FFF2-40B4-BE49-F238E27FC236}">
                <a16:creationId xmlns:a16="http://schemas.microsoft.com/office/drawing/2014/main" xmlns="" id="{6652A2C5-37ED-4A74-A6A7-88690ACCEEB7}"/>
              </a:ext>
            </a:extLst>
          </p:cNvPr>
          <p:cNvSpPr txBox="1"/>
          <p:nvPr/>
        </p:nvSpPr>
        <p:spPr>
          <a:xfrm>
            <a:off x="4048377" y="5151811"/>
            <a:ext cx="6624638" cy="881139"/>
          </a:xfrm>
          <a:prstGeom prst="rect">
            <a:avLst/>
          </a:prstGeom>
          <a:noFill/>
          <a:ln w="9525">
            <a:noFill/>
          </a:ln>
        </p:spPr>
        <p:txBody>
          <a:bodyPr wrap="square" anchor="t">
            <a:spAutoFit/>
          </a:bodyPr>
          <a:lstStyle>
            <a:defPPr>
              <a:defRPr lang="zh-CN"/>
            </a:defPPr>
            <a:lvl1pPr>
              <a:lnSpc>
                <a:spcPct val="150000"/>
              </a:lnSpc>
              <a:defRPr sz="2000"/>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800" dirty="0"/>
              <a:t>在某些时期，也曾进行过阅兵活动。例如2004年八一建军节时，中国人民解放军驻香港部队在石岗机场举行公开阅兵仪式。</a:t>
            </a:r>
          </a:p>
        </p:txBody>
      </p:sp>
      <p:grpSp>
        <p:nvGrpSpPr>
          <p:cNvPr id="8" name="组合 7">
            <a:extLst>
              <a:ext uri="{FF2B5EF4-FFF2-40B4-BE49-F238E27FC236}">
                <a16:creationId xmlns:a16="http://schemas.microsoft.com/office/drawing/2014/main" xmlns="" id="{67818E7B-81DD-4B76-A6AE-2AE355E14187}"/>
              </a:ext>
            </a:extLst>
          </p:cNvPr>
          <p:cNvGrpSpPr/>
          <p:nvPr/>
        </p:nvGrpSpPr>
        <p:grpSpPr>
          <a:xfrm>
            <a:off x="2548205" y="5269214"/>
            <a:ext cx="1447183" cy="646331"/>
            <a:chOff x="5949381" y="1153593"/>
            <a:chExt cx="1447183" cy="646331"/>
          </a:xfrm>
        </p:grpSpPr>
        <p:grpSp>
          <p:nvGrpSpPr>
            <p:cNvPr id="9" name="组合 8">
              <a:extLst>
                <a:ext uri="{FF2B5EF4-FFF2-40B4-BE49-F238E27FC236}">
                  <a16:creationId xmlns:a16="http://schemas.microsoft.com/office/drawing/2014/main" xmlns="" id="{11BAC7C4-0E7F-4875-832A-15535C1698E9}"/>
                </a:ext>
              </a:extLst>
            </p:cNvPr>
            <p:cNvGrpSpPr/>
            <p:nvPr/>
          </p:nvGrpSpPr>
          <p:grpSpPr>
            <a:xfrm>
              <a:off x="5958038" y="1203158"/>
              <a:ext cx="621983" cy="596766"/>
              <a:chOff x="5958038" y="1203158"/>
              <a:chExt cx="621983" cy="596766"/>
            </a:xfrm>
          </p:grpSpPr>
          <p:sp>
            <p:nvSpPr>
              <p:cNvPr id="16" name="矩形 15">
                <a:extLst>
                  <a:ext uri="{FF2B5EF4-FFF2-40B4-BE49-F238E27FC236}">
                    <a16:creationId xmlns:a16="http://schemas.microsoft.com/office/drawing/2014/main" xmlns="" id="{B489BB22-47AE-409B-B04F-12882E2546EC}"/>
                  </a:ext>
                </a:extLst>
              </p:cNvPr>
              <p:cNvSpPr/>
              <p:nvPr/>
            </p:nvSpPr>
            <p:spPr>
              <a:xfrm>
                <a:off x="5958038" y="1203158"/>
                <a:ext cx="621983" cy="596766"/>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7" name="直接连接符 16">
                <a:extLst>
                  <a:ext uri="{FF2B5EF4-FFF2-40B4-BE49-F238E27FC236}">
                    <a16:creationId xmlns:a16="http://schemas.microsoft.com/office/drawing/2014/main" xmlns="" id="{BD868DDB-4C23-410E-9DF1-A1893462A33A}"/>
                  </a:ext>
                </a:extLst>
              </p:cNvPr>
              <p:cNvCxnSpPr>
                <a:stCxn id="16" idx="1"/>
                <a:endCxn id="16" idx="3"/>
              </p:cNvCxnSpPr>
              <p:nvPr/>
            </p:nvCxnSpPr>
            <p:spPr>
              <a:xfrm>
                <a:off x="5958038" y="1501541"/>
                <a:ext cx="621983" cy="0"/>
              </a:xfrm>
              <a:prstGeom prst="line">
                <a:avLst/>
              </a:prstGeom>
              <a:ln>
                <a:solidFill>
                  <a:srgbClr val="C00000"/>
                </a:solidFill>
                <a:prstDash val="sysDot"/>
              </a:ln>
            </p:spPr>
            <p:style>
              <a:lnRef idx="1">
                <a:schemeClr val="accent1"/>
              </a:lnRef>
              <a:fillRef idx="0">
                <a:schemeClr val="accent1"/>
              </a:fillRef>
              <a:effectRef idx="0">
                <a:schemeClr val="accent1"/>
              </a:effectRef>
              <a:fontRef idx="minor">
                <a:schemeClr val="tx1"/>
              </a:fontRef>
            </p:style>
          </p:cxnSp>
          <p:cxnSp>
            <p:nvCxnSpPr>
              <p:cNvPr id="18" name="直接连接符 17">
                <a:extLst>
                  <a:ext uri="{FF2B5EF4-FFF2-40B4-BE49-F238E27FC236}">
                    <a16:creationId xmlns:a16="http://schemas.microsoft.com/office/drawing/2014/main" xmlns="" id="{10A240EE-0062-42A7-AF60-7D364F8D71AD}"/>
                  </a:ext>
                </a:extLst>
              </p:cNvPr>
              <p:cNvCxnSpPr>
                <a:stCxn id="16" idx="0"/>
                <a:endCxn id="16" idx="2"/>
              </p:cNvCxnSpPr>
              <p:nvPr/>
            </p:nvCxnSpPr>
            <p:spPr>
              <a:xfrm>
                <a:off x="6269030" y="1203158"/>
                <a:ext cx="0" cy="596766"/>
              </a:xfrm>
              <a:prstGeom prst="line">
                <a:avLst/>
              </a:prstGeom>
              <a:ln>
                <a:solidFill>
                  <a:srgbClr val="C00000"/>
                </a:solidFill>
                <a:prstDash val="sysDot"/>
              </a:ln>
            </p:spPr>
            <p:style>
              <a:lnRef idx="1">
                <a:schemeClr val="accent1"/>
              </a:lnRef>
              <a:fillRef idx="0">
                <a:schemeClr val="accent1"/>
              </a:fillRef>
              <a:effectRef idx="0">
                <a:schemeClr val="accent1"/>
              </a:effectRef>
              <a:fontRef idx="minor">
                <a:schemeClr val="tx1"/>
              </a:fontRef>
            </p:style>
          </p:cxnSp>
        </p:grpSp>
        <p:grpSp>
          <p:nvGrpSpPr>
            <p:cNvPr id="10" name="组合 9">
              <a:extLst>
                <a:ext uri="{FF2B5EF4-FFF2-40B4-BE49-F238E27FC236}">
                  <a16:creationId xmlns:a16="http://schemas.microsoft.com/office/drawing/2014/main" xmlns="" id="{EC0F2CF8-4976-410B-BC78-B6A01F0E147B}"/>
                </a:ext>
              </a:extLst>
            </p:cNvPr>
            <p:cNvGrpSpPr/>
            <p:nvPr/>
          </p:nvGrpSpPr>
          <p:grpSpPr>
            <a:xfrm>
              <a:off x="6774581" y="1203158"/>
              <a:ext cx="621983" cy="596766"/>
              <a:chOff x="5958038" y="1203158"/>
              <a:chExt cx="621983" cy="596766"/>
            </a:xfrm>
          </p:grpSpPr>
          <p:sp>
            <p:nvSpPr>
              <p:cNvPr id="13" name="矩形 12">
                <a:extLst>
                  <a:ext uri="{FF2B5EF4-FFF2-40B4-BE49-F238E27FC236}">
                    <a16:creationId xmlns:a16="http://schemas.microsoft.com/office/drawing/2014/main" xmlns="" id="{F046E2FF-CF21-4664-9A11-E33E4CE8973A}"/>
                  </a:ext>
                </a:extLst>
              </p:cNvPr>
              <p:cNvSpPr/>
              <p:nvPr/>
            </p:nvSpPr>
            <p:spPr>
              <a:xfrm>
                <a:off x="5958038" y="1203158"/>
                <a:ext cx="621983" cy="596766"/>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4" name="直接连接符 13">
                <a:extLst>
                  <a:ext uri="{FF2B5EF4-FFF2-40B4-BE49-F238E27FC236}">
                    <a16:creationId xmlns:a16="http://schemas.microsoft.com/office/drawing/2014/main" xmlns="" id="{A9349808-A8EF-46A0-A318-48D8009D16B2}"/>
                  </a:ext>
                </a:extLst>
              </p:cNvPr>
              <p:cNvCxnSpPr>
                <a:stCxn id="13" idx="1"/>
                <a:endCxn id="13" idx="3"/>
              </p:cNvCxnSpPr>
              <p:nvPr/>
            </p:nvCxnSpPr>
            <p:spPr>
              <a:xfrm>
                <a:off x="5958038" y="1501541"/>
                <a:ext cx="621983" cy="0"/>
              </a:xfrm>
              <a:prstGeom prst="line">
                <a:avLst/>
              </a:prstGeom>
              <a:ln>
                <a:solidFill>
                  <a:srgbClr val="C00000"/>
                </a:solidFill>
                <a:prstDash val="sysDot"/>
              </a:ln>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a16="http://schemas.microsoft.com/office/drawing/2014/main" xmlns="" id="{3050BC1D-B8A7-46C4-B738-77E81AF9B1EC}"/>
                  </a:ext>
                </a:extLst>
              </p:cNvPr>
              <p:cNvCxnSpPr>
                <a:stCxn id="13" idx="0"/>
                <a:endCxn id="13" idx="2"/>
              </p:cNvCxnSpPr>
              <p:nvPr/>
            </p:nvCxnSpPr>
            <p:spPr>
              <a:xfrm>
                <a:off x="6269030" y="1203158"/>
                <a:ext cx="0" cy="596766"/>
              </a:xfrm>
              <a:prstGeom prst="line">
                <a:avLst/>
              </a:prstGeom>
              <a:ln>
                <a:solidFill>
                  <a:srgbClr val="C00000"/>
                </a:solidFill>
                <a:prstDash val="sysDot"/>
              </a:ln>
            </p:spPr>
            <p:style>
              <a:lnRef idx="1">
                <a:schemeClr val="accent1"/>
              </a:lnRef>
              <a:fillRef idx="0">
                <a:schemeClr val="accent1"/>
              </a:fillRef>
              <a:effectRef idx="0">
                <a:schemeClr val="accent1"/>
              </a:effectRef>
              <a:fontRef idx="minor">
                <a:schemeClr val="tx1"/>
              </a:fontRef>
            </p:style>
          </p:cxnSp>
        </p:grpSp>
        <p:sp>
          <p:nvSpPr>
            <p:cNvPr id="11" name="文本框 10">
              <a:extLst>
                <a:ext uri="{FF2B5EF4-FFF2-40B4-BE49-F238E27FC236}">
                  <a16:creationId xmlns:a16="http://schemas.microsoft.com/office/drawing/2014/main" xmlns="" id="{5B61CEA8-F447-455A-9E6F-A29575CE056B}"/>
                </a:ext>
              </a:extLst>
            </p:cNvPr>
            <p:cNvSpPr txBox="1"/>
            <p:nvPr/>
          </p:nvSpPr>
          <p:spPr>
            <a:xfrm>
              <a:off x="5949381" y="1153593"/>
              <a:ext cx="421907" cy="646331"/>
            </a:xfrm>
            <a:prstGeom prst="rect">
              <a:avLst/>
            </a:prstGeom>
            <a:noFill/>
          </p:spPr>
          <p:txBody>
            <a:bodyPr wrap="square" rtlCol="0">
              <a:spAutoFit/>
            </a:bodyPr>
            <a:lstStyle/>
            <a:p>
              <a:r>
                <a:rPr lang="zh-CN" altLang="en-US" sz="3600" dirty="0">
                  <a:solidFill>
                    <a:srgbClr val="C00000"/>
                  </a:solidFill>
                  <a:latin typeface="汉仪大宋简" panose="02010609000101010101" pitchFamily="49" charset="-122"/>
                  <a:ea typeface="汉仪大宋简" panose="02010609000101010101" pitchFamily="49" charset="-122"/>
                </a:rPr>
                <a:t>阅</a:t>
              </a:r>
            </a:p>
          </p:txBody>
        </p:sp>
        <p:sp>
          <p:nvSpPr>
            <p:cNvPr id="12" name="文本框 11">
              <a:extLst>
                <a:ext uri="{FF2B5EF4-FFF2-40B4-BE49-F238E27FC236}">
                  <a16:creationId xmlns:a16="http://schemas.microsoft.com/office/drawing/2014/main" xmlns="" id="{CCAB3442-D126-48F4-9F4C-8E130CAE5E32}"/>
                </a:ext>
              </a:extLst>
            </p:cNvPr>
            <p:cNvSpPr txBox="1"/>
            <p:nvPr/>
          </p:nvSpPr>
          <p:spPr>
            <a:xfrm>
              <a:off x="6776585" y="1153593"/>
              <a:ext cx="421907" cy="646331"/>
            </a:xfrm>
            <a:prstGeom prst="rect">
              <a:avLst/>
            </a:prstGeom>
            <a:noFill/>
          </p:spPr>
          <p:txBody>
            <a:bodyPr wrap="square" rtlCol="0">
              <a:spAutoFit/>
            </a:bodyPr>
            <a:lstStyle/>
            <a:p>
              <a:r>
                <a:rPr lang="zh-CN" altLang="en-US" sz="3600" dirty="0">
                  <a:solidFill>
                    <a:srgbClr val="C00000"/>
                  </a:solidFill>
                  <a:latin typeface="汉仪大宋简" panose="02010609000101010101" pitchFamily="49" charset="-122"/>
                  <a:ea typeface="汉仪大宋简" panose="02010609000101010101" pitchFamily="49" charset="-122"/>
                </a:rPr>
                <a:t>兵</a:t>
              </a:r>
            </a:p>
          </p:txBody>
        </p:sp>
      </p:grpSp>
      <p:pic>
        <p:nvPicPr>
          <p:cNvPr id="19" name="图片 18">
            <a:extLst>
              <a:ext uri="{FF2B5EF4-FFF2-40B4-BE49-F238E27FC236}">
                <a16:creationId xmlns:a16="http://schemas.microsoft.com/office/drawing/2014/main" xmlns="" id="{CACA229A-3E83-46A0-9188-25B9E7336592}"/>
              </a:ext>
            </a:extLst>
          </p:cNvPr>
          <p:cNvPicPr>
            <a:picLocks noChangeAspect="1"/>
          </p:cNvPicPr>
          <p:nvPr/>
        </p:nvPicPr>
        <p:blipFill>
          <a:blip r:embed="rId5">
            <a:extLst>
              <a:ext uri="{BEBA8EAE-BF5A-486C-A8C5-ECC9F3942E4B}">
                <a14:imgProps xmlns:a14="http://schemas.microsoft.com/office/drawing/2010/main">
                  <a14:imgLayer r:embed="rId6">
                    <a14:imgEffect>
                      <a14:artisticBlur/>
                    </a14:imgEffect>
                  </a14:imgLayer>
                </a14:imgProps>
              </a:ext>
            </a:extLst>
          </a:blip>
          <a:stretch>
            <a:fillRect/>
          </a:stretch>
        </p:blipFill>
        <p:spPr>
          <a:xfrm>
            <a:off x="6410426" y="1591188"/>
            <a:ext cx="4972545" cy="302623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3450526720"/>
      </p:ext>
    </p:extLst>
  </p:cSld>
  <p:clrMapOvr>
    <a:masterClrMapping/>
  </p:clrMapOvr>
  <mc:AlternateContent xmlns:mc="http://schemas.openxmlformats.org/markup-compatibility/2006" xmlns:p14="http://schemas.microsoft.com/office/powerpoint/2010/main">
    <mc:Choice Requires="p14">
      <p:transition spd="slow" p14:dur="1400" advClick="0" advTm="4000">
        <p14:doors dir="vert"/>
      </p:transition>
    </mc:Choice>
    <mc:Fallback xmlns="">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fade">
                                      <p:cBhvr>
                                        <p:cTn id="12" dur="1000"/>
                                        <p:tgtEl>
                                          <p:spTgt spid="19"/>
                                        </p:tgtEl>
                                      </p:cBhvr>
                                    </p:animEffect>
                                    <p:anim calcmode="lin" valueType="num">
                                      <p:cBhvr>
                                        <p:cTn id="13" dur="1000" fill="hold"/>
                                        <p:tgtEl>
                                          <p:spTgt spid="19"/>
                                        </p:tgtEl>
                                        <p:attrNameLst>
                                          <p:attrName>ppt_x</p:attrName>
                                        </p:attrNameLst>
                                      </p:cBhvr>
                                      <p:tavLst>
                                        <p:tav tm="0">
                                          <p:val>
                                            <p:strVal val="#ppt_x"/>
                                          </p:val>
                                        </p:tav>
                                        <p:tav tm="100000">
                                          <p:val>
                                            <p:strVal val="#ppt_x"/>
                                          </p:val>
                                        </p:tav>
                                      </p:tavLst>
                                    </p:anim>
                                    <p:anim calcmode="lin" valueType="num">
                                      <p:cBhvr>
                                        <p:cTn id="14" dur="1000" fill="hold"/>
                                        <p:tgtEl>
                                          <p:spTgt spid="19"/>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4" presetClass="entr" presetSubtype="10" fill="hold" grpId="0" nodeType="after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randombar(horizontal)">
                                      <p:cBhvr>
                                        <p:cTn id="18" dur="500"/>
                                        <p:tgtEl>
                                          <p:spTgt spid="6"/>
                                        </p:tgtEl>
                                      </p:cBhvr>
                                    </p:animEffect>
                                  </p:childTnLst>
                                </p:cTn>
                              </p:par>
                              <p:par>
                                <p:cTn id="19" presetID="14" presetClass="entr" presetSubtype="10" fill="hold" nodeType="with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randombar(horizontal)">
                                      <p:cBhvr>
                                        <p:cTn id="2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a:extLst>
              <a:ext uri="{FF2B5EF4-FFF2-40B4-BE49-F238E27FC236}">
                <a16:creationId xmlns:a16="http://schemas.microsoft.com/office/drawing/2014/main" xmlns="" id="{3FB4D69B-5DE0-4400-ADC3-5A30902AB14B}"/>
              </a:ext>
            </a:extLst>
          </p:cNvPr>
          <p:cNvPicPr>
            <a:picLocks noChangeAspect="1"/>
          </p:cNvPicPr>
          <p:nvPr/>
        </p:nvPicPr>
        <p:blipFill>
          <a:blip r:embed="rId3">
            <a:extLst>
              <a:ext uri="{BEBA8EAE-BF5A-486C-A8C5-ECC9F3942E4B}">
                <a14:imgProps xmlns:a14="http://schemas.microsoft.com/office/drawing/2010/main">
                  <a14:imgLayer r:embed="rId4">
                    <a14:imgEffect>
                      <a14:artisticBlur/>
                    </a14:imgEffect>
                  </a14:imgLayer>
                </a14:imgProps>
              </a:ext>
              <a:ext uri="{28A0092B-C50C-407E-A947-70E740481C1C}">
                <a14:useLocalDpi xmlns:a14="http://schemas.microsoft.com/office/drawing/2010/main" val="0"/>
              </a:ext>
            </a:extLst>
          </a:blip>
          <a:stretch>
            <a:fillRect/>
          </a:stretch>
        </p:blipFill>
        <p:spPr>
          <a:xfrm>
            <a:off x="920816" y="1812185"/>
            <a:ext cx="3212031" cy="209480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5" name="文本框 4">
            <a:extLst>
              <a:ext uri="{FF2B5EF4-FFF2-40B4-BE49-F238E27FC236}">
                <a16:creationId xmlns:a16="http://schemas.microsoft.com/office/drawing/2014/main" xmlns="" id="{896C0783-9AAE-40EE-806B-407FBC6EF6CA}"/>
              </a:ext>
            </a:extLst>
          </p:cNvPr>
          <p:cNvSpPr txBox="1"/>
          <p:nvPr/>
        </p:nvSpPr>
        <p:spPr>
          <a:xfrm>
            <a:off x="868828" y="4297485"/>
            <a:ext cx="3311292" cy="1162819"/>
          </a:xfrm>
          <a:prstGeom prst="rect">
            <a:avLst/>
          </a:prstGeom>
          <a:noFill/>
          <a:ln w="9525">
            <a:noFill/>
          </a:ln>
        </p:spPr>
        <p:txBody>
          <a:bodyPr wrap="square" anchor="t">
            <a:spAutoFit/>
          </a:bodyPr>
          <a:lstStyle>
            <a:defPPr>
              <a:defRPr lang="zh-CN"/>
            </a:defPPr>
            <a:lvl1pPr>
              <a:lnSpc>
                <a:spcPct val="150000"/>
              </a:lnSpc>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600" dirty="0"/>
              <a:t>增强部队的向心力和凝聚力，养成部队令行禁止步调一致的作风，便于行进中调整队伍的步伐！</a:t>
            </a:r>
          </a:p>
        </p:txBody>
      </p:sp>
      <p:sp>
        <p:nvSpPr>
          <p:cNvPr id="6" name="圆角矩形 11">
            <a:extLst>
              <a:ext uri="{FF2B5EF4-FFF2-40B4-BE49-F238E27FC236}">
                <a16:creationId xmlns:a16="http://schemas.microsoft.com/office/drawing/2014/main" xmlns="" id="{1582F234-1EBF-4894-8663-3BEDB2B83DCF}"/>
              </a:ext>
            </a:extLst>
          </p:cNvPr>
          <p:cNvSpPr/>
          <p:nvPr/>
        </p:nvSpPr>
        <p:spPr>
          <a:xfrm>
            <a:off x="1168466" y="308810"/>
            <a:ext cx="3638550" cy="581025"/>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7">
            <a:extLst>
              <a:ext uri="{FF2B5EF4-FFF2-40B4-BE49-F238E27FC236}">
                <a16:creationId xmlns:a16="http://schemas.microsoft.com/office/drawing/2014/main" xmlns="" id="{B64F37DD-9C77-4058-AF09-C745ACD34B9A}"/>
              </a:ext>
            </a:extLst>
          </p:cNvPr>
          <p:cNvSpPr txBox="1"/>
          <p:nvPr/>
        </p:nvSpPr>
        <p:spPr>
          <a:xfrm>
            <a:off x="1522161" y="369135"/>
            <a:ext cx="3127375" cy="460375"/>
          </a:xfrm>
          <a:prstGeom prst="rect">
            <a:avLst/>
          </a:prstGeom>
          <a:noFill/>
          <a:ln w="9525">
            <a:noFill/>
          </a:ln>
        </p:spPr>
        <p:txBody>
          <a:bodyPr wrap="square" anchor="t">
            <a:spAutoFit/>
          </a:bodyPr>
          <a:lstStyle/>
          <a:p>
            <a:pPr lvl="0" algn="l" eaLnBrk="0" hangingPunct="0"/>
            <a:r>
              <a:rPr lang="zh-CN" altLang="en-US" sz="2400">
                <a:solidFill>
                  <a:schemeClr val="bg1"/>
                </a:solidFill>
                <a:latin typeface="迷你简大标宋" panose="03000509000000000000" charset="-122"/>
                <a:ea typeface="迷你简大标宋" panose="03000509000000000000" charset="-122"/>
                <a:sym typeface="+mn-ea"/>
              </a:rPr>
              <a:t>节日活动与相关歌曲</a:t>
            </a:r>
          </a:p>
        </p:txBody>
      </p:sp>
      <p:pic>
        <p:nvPicPr>
          <p:cNvPr id="8" name="图片 7" descr="59f2f42bc0ea65cdeffebe4959021c9e">
            <a:extLst>
              <a:ext uri="{FF2B5EF4-FFF2-40B4-BE49-F238E27FC236}">
                <a16:creationId xmlns:a16="http://schemas.microsoft.com/office/drawing/2014/main" xmlns="" id="{F48FE344-0F7C-4D1C-801A-938B705EF652}"/>
              </a:ext>
            </a:extLst>
          </p:cNvPr>
          <p:cNvPicPr>
            <a:picLocks noChangeAspect="1"/>
          </p:cNvPicPr>
          <p:nvPr/>
        </p:nvPicPr>
        <p:blipFill>
          <a:blip r:embed="rId5"/>
          <a:stretch>
            <a:fillRect/>
          </a:stretch>
        </p:blipFill>
        <p:spPr>
          <a:xfrm>
            <a:off x="4445066" y="248485"/>
            <a:ext cx="685800" cy="702310"/>
          </a:xfrm>
          <a:prstGeom prst="rect">
            <a:avLst/>
          </a:prstGeom>
        </p:spPr>
      </p:pic>
      <p:sp>
        <p:nvSpPr>
          <p:cNvPr id="9" name="圆角矩形 19">
            <a:extLst>
              <a:ext uri="{FF2B5EF4-FFF2-40B4-BE49-F238E27FC236}">
                <a16:creationId xmlns:a16="http://schemas.microsoft.com/office/drawing/2014/main" xmlns="" id="{CA66D640-A5D0-4EC7-9935-DC884A6183E9}"/>
              </a:ext>
            </a:extLst>
          </p:cNvPr>
          <p:cNvSpPr/>
          <p:nvPr/>
        </p:nvSpPr>
        <p:spPr>
          <a:xfrm>
            <a:off x="349316" y="308810"/>
            <a:ext cx="571500" cy="571500"/>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a:latin typeface="迷你简大标宋" panose="03000509000000000000" charset="-122"/>
                <a:ea typeface="迷你简大标宋" panose="03000509000000000000" charset="-122"/>
              </a:rPr>
              <a:t>4</a:t>
            </a:r>
          </a:p>
        </p:txBody>
      </p:sp>
      <p:sp>
        <p:nvSpPr>
          <p:cNvPr id="10" name="矩形 9">
            <a:extLst>
              <a:ext uri="{FF2B5EF4-FFF2-40B4-BE49-F238E27FC236}">
                <a16:creationId xmlns:a16="http://schemas.microsoft.com/office/drawing/2014/main" xmlns="" id="{320BE25E-FEE8-45A5-8E4D-B29C67C77B38}"/>
              </a:ext>
            </a:extLst>
          </p:cNvPr>
          <p:cNvSpPr/>
          <p:nvPr/>
        </p:nvSpPr>
        <p:spPr>
          <a:xfrm>
            <a:off x="5411521" y="2216319"/>
            <a:ext cx="6096000" cy="3785652"/>
          </a:xfrm>
          <a:prstGeom prst="rect">
            <a:avLst/>
          </a:prstGeom>
          <a:noFill/>
          <a:ln w="9525">
            <a:noFill/>
          </a:ln>
        </p:spPr>
        <p:txBody>
          <a:bodyPr wrap="square" anchor="t">
            <a:spAutoFit/>
          </a:bodyPr>
          <a:lstStyle/>
          <a:p>
            <a:pPr>
              <a:lnSpc>
                <a:spcPct val="150000"/>
              </a:lnSpc>
            </a:pPr>
            <a:r>
              <a:rPr lang="zh-CN" altLang="en-US" sz="1600" dirty="0"/>
              <a:t>要把依法治军、从严治军抓得更加扎实有效。厉行法治、严肃军纪，是治军带兵的铁律，也是建设强大军队的基本规律。</a:t>
            </a:r>
            <a:endParaRPr lang="en-US" altLang="zh-CN" sz="1600" dirty="0"/>
          </a:p>
          <a:p>
            <a:pPr>
              <a:lnSpc>
                <a:spcPct val="150000"/>
              </a:lnSpc>
            </a:pPr>
            <a:endParaRPr lang="en-US" altLang="zh-CN" sz="1600" dirty="0"/>
          </a:p>
          <a:p>
            <a:pPr>
              <a:lnSpc>
                <a:spcPct val="150000"/>
              </a:lnSpc>
            </a:pPr>
            <a:r>
              <a:rPr lang="zh-CN" altLang="en-US" sz="1600" dirty="0"/>
              <a:t>要加大政策解读力度，把党的十八届四中全会精神讲全讲透，引导广大官兵深刻理解依法治军、从严治军的重大意义和丰富内涵，切实把思想和行动统一到中央精神上来。要强化法治观念，严格部队管理，狠抓条令条例贯彻落实，提高部队正规化水平。</a:t>
            </a:r>
            <a:endParaRPr lang="en-US" altLang="zh-CN" sz="1600" dirty="0"/>
          </a:p>
          <a:p>
            <a:pPr>
              <a:lnSpc>
                <a:spcPct val="150000"/>
              </a:lnSpc>
            </a:pPr>
            <a:endParaRPr lang="en-US" altLang="zh-CN" sz="1600" dirty="0"/>
          </a:p>
          <a:p>
            <a:pPr>
              <a:lnSpc>
                <a:spcPct val="150000"/>
              </a:lnSpc>
            </a:pPr>
            <a:r>
              <a:rPr lang="zh-CN" altLang="en-US" sz="1600" dirty="0"/>
              <a:t>各级领导和机关要依法筹划和指导基层建设，严格按照</a:t>
            </a:r>
            <a:r>
              <a:rPr lang="en-US" altLang="zh-CN" sz="1600" dirty="0"/>
              <a:t>《</a:t>
            </a:r>
            <a:r>
              <a:rPr lang="zh-CN" altLang="en-US" sz="1600" dirty="0"/>
              <a:t>军队基层建设纲要</a:t>
            </a:r>
            <a:r>
              <a:rPr lang="en-US" altLang="zh-CN" sz="1600" dirty="0"/>
              <a:t>》</a:t>
            </a:r>
            <a:r>
              <a:rPr lang="zh-CN" altLang="en-US" sz="1600" dirty="0"/>
              <a:t>开展工作，推动基层建设全面进步、全面过硬。</a:t>
            </a:r>
          </a:p>
        </p:txBody>
      </p:sp>
      <p:sp>
        <p:nvSpPr>
          <p:cNvPr id="11" name="矩形 10">
            <a:extLst>
              <a:ext uri="{FF2B5EF4-FFF2-40B4-BE49-F238E27FC236}">
                <a16:creationId xmlns:a16="http://schemas.microsoft.com/office/drawing/2014/main" xmlns="" id="{5B2A2874-158A-4A22-A694-DF7FCAB63F69}"/>
              </a:ext>
            </a:extLst>
          </p:cNvPr>
          <p:cNvSpPr/>
          <p:nvPr/>
        </p:nvSpPr>
        <p:spPr>
          <a:xfrm>
            <a:off x="5151573" y="2019990"/>
            <a:ext cx="6496518" cy="4254366"/>
          </a:xfrm>
          <a:prstGeom prst="rect">
            <a:avLst/>
          </a:prstGeom>
          <a:noFill/>
          <a:ln>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菱形 11">
            <a:extLst>
              <a:ext uri="{FF2B5EF4-FFF2-40B4-BE49-F238E27FC236}">
                <a16:creationId xmlns:a16="http://schemas.microsoft.com/office/drawing/2014/main" xmlns="" id="{442B78A2-73E3-48AB-8546-6164EF6E472C}"/>
              </a:ext>
            </a:extLst>
          </p:cNvPr>
          <p:cNvSpPr/>
          <p:nvPr/>
        </p:nvSpPr>
        <p:spPr>
          <a:xfrm>
            <a:off x="4872440" y="2438141"/>
            <a:ext cx="558265" cy="558265"/>
          </a:xfrm>
          <a:prstGeom prst="diamond">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a:latin typeface="汉仪大宋简" panose="02010609000101010101" pitchFamily="49" charset="-122"/>
                <a:ea typeface="汉仪大宋简" panose="02010609000101010101" pitchFamily="49" charset="-122"/>
              </a:rPr>
              <a:t>1</a:t>
            </a:r>
            <a:endParaRPr lang="zh-CN" altLang="en-US" sz="2800" dirty="0">
              <a:latin typeface="汉仪大宋简" panose="02010609000101010101" pitchFamily="49" charset="-122"/>
              <a:ea typeface="汉仪大宋简" panose="02010609000101010101" pitchFamily="49" charset="-122"/>
            </a:endParaRPr>
          </a:p>
        </p:txBody>
      </p:sp>
      <p:sp>
        <p:nvSpPr>
          <p:cNvPr id="14" name="菱形 13">
            <a:extLst>
              <a:ext uri="{FF2B5EF4-FFF2-40B4-BE49-F238E27FC236}">
                <a16:creationId xmlns:a16="http://schemas.microsoft.com/office/drawing/2014/main" xmlns="" id="{92CF4BDF-17F5-42A2-BC02-9B7035DFAD4C}"/>
              </a:ext>
            </a:extLst>
          </p:cNvPr>
          <p:cNvSpPr/>
          <p:nvPr/>
        </p:nvSpPr>
        <p:spPr>
          <a:xfrm>
            <a:off x="4872974" y="3830549"/>
            <a:ext cx="558265" cy="558265"/>
          </a:xfrm>
          <a:prstGeom prst="diamond">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latin typeface="汉仪大宋简" panose="02010609000101010101" pitchFamily="49" charset="-122"/>
                <a:ea typeface="汉仪大宋简" panose="02010609000101010101" pitchFamily="49" charset="-122"/>
              </a:rPr>
              <a:t>2</a:t>
            </a:r>
            <a:endParaRPr lang="zh-CN" altLang="en-US" sz="2800" dirty="0">
              <a:latin typeface="汉仪大宋简" panose="02010609000101010101" pitchFamily="49" charset="-122"/>
              <a:ea typeface="汉仪大宋简" panose="02010609000101010101" pitchFamily="49" charset="-122"/>
            </a:endParaRPr>
          </a:p>
        </p:txBody>
      </p:sp>
      <p:sp>
        <p:nvSpPr>
          <p:cNvPr id="15" name="菱形 14">
            <a:extLst>
              <a:ext uri="{FF2B5EF4-FFF2-40B4-BE49-F238E27FC236}">
                <a16:creationId xmlns:a16="http://schemas.microsoft.com/office/drawing/2014/main" xmlns="" id="{984BB098-CC1F-48BA-BA95-E3B3D72E47AB}"/>
              </a:ext>
            </a:extLst>
          </p:cNvPr>
          <p:cNvSpPr/>
          <p:nvPr/>
        </p:nvSpPr>
        <p:spPr>
          <a:xfrm>
            <a:off x="4872439" y="5300766"/>
            <a:ext cx="558265" cy="558265"/>
          </a:xfrm>
          <a:prstGeom prst="diamond">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latin typeface="汉仪大宋简" panose="02010609000101010101" pitchFamily="49" charset="-122"/>
                <a:ea typeface="汉仪大宋简" panose="02010609000101010101" pitchFamily="49" charset="-122"/>
              </a:rPr>
              <a:t>3</a:t>
            </a:r>
            <a:endParaRPr lang="zh-CN" altLang="en-US" sz="2800" dirty="0">
              <a:latin typeface="汉仪大宋简" panose="02010609000101010101" pitchFamily="49" charset="-122"/>
              <a:ea typeface="汉仪大宋简" panose="02010609000101010101" pitchFamily="49" charset="-122"/>
            </a:endParaRPr>
          </a:p>
        </p:txBody>
      </p:sp>
      <p:grpSp>
        <p:nvGrpSpPr>
          <p:cNvPr id="40" name="组合 39">
            <a:extLst>
              <a:ext uri="{FF2B5EF4-FFF2-40B4-BE49-F238E27FC236}">
                <a16:creationId xmlns:a16="http://schemas.microsoft.com/office/drawing/2014/main" xmlns="" id="{0417816A-C766-4395-A9F4-AD4A27F9FC66}"/>
              </a:ext>
            </a:extLst>
          </p:cNvPr>
          <p:cNvGrpSpPr/>
          <p:nvPr/>
        </p:nvGrpSpPr>
        <p:grpSpPr>
          <a:xfrm>
            <a:off x="1297429" y="5628025"/>
            <a:ext cx="2265798" cy="646332"/>
            <a:chOff x="920816" y="5603243"/>
            <a:chExt cx="2265798" cy="646332"/>
          </a:xfrm>
        </p:grpSpPr>
        <p:grpSp>
          <p:nvGrpSpPr>
            <p:cNvPr id="18" name="组合 17">
              <a:extLst>
                <a:ext uri="{FF2B5EF4-FFF2-40B4-BE49-F238E27FC236}">
                  <a16:creationId xmlns:a16="http://schemas.microsoft.com/office/drawing/2014/main" xmlns="" id="{45EEAEF0-CCEF-473A-8BCB-F8DA6F965661}"/>
                </a:ext>
              </a:extLst>
            </p:cNvPr>
            <p:cNvGrpSpPr/>
            <p:nvPr/>
          </p:nvGrpSpPr>
          <p:grpSpPr>
            <a:xfrm>
              <a:off x="920816" y="5603244"/>
              <a:ext cx="1447183" cy="646331"/>
              <a:chOff x="5949381" y="1153593"/>
              <a:chExt cx="1447183" cy="646331"/>
            </a:xfrm>
          </p:grpSpPr>
          <p:grpSp>
            <p:nvGrpSpPr>
              <p:cNvPr id="19" name="组合 18">
                <a:extLst>
                  <a:ext uri="{FF2B5EF4-FFF2-40B4-BE49-F238E27FC236}">
                    <a16:creationId xmlns:a16="http://schemas.microsoft.com/office/drawing/2014/main" xmlns="" id="{6ED49E45-C5F9-4D42-8656-63CA0D237E78}"/>
                  </a:ext>
                </a:extLst>
              </p:cNvPr>
              <p:cNvGrpSpPr/>
              <p:nvPr/>
            </p:nvGrpSpPr>
            <p:grpSpPr>
              <a:xfrm>
                <a:off x="5958038" y="1203158"/>
                <a:ext cx="621983" cy="596766"/>
                <a:chOff x="5958038" y="1203158"/>
                <a:chExt cx="621983" cy="596766"/>
              </a:xfrm>
            </p:grpSpPr>
            <p:sp>
              <p:nvSpPr>
                <p:cNvPr id="26" name="矩形 25">
                  <a:extLst>
                    <a:ext uri="{FF2B5EF4-FFF2-40B4-BE49-F238E27FC236}">
                      <a16:creationId xmlns:a16="http://schemas.microsoft.com/office/drawing/2014/main" xmlns="" id="{66F67A41-D9BF-463F-B076-961DD66AC9A0}"/>
                    </a:ext>
                  </a:extLst>
                </p:cNvPr>
                <p:cNvSpPr/>
                <p:nvPr/>
              </p:nvSpPr>
              <p:spPr>
                <a:xfrm>
                  <a:off x="5958038" y="1203158"/>
                  <a:ext cx="621983" cy="596766"/>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7" name="直接连接符 26">
                  <a:extLst>
                    <a:ext uri="{FF2B5EF4-FFF2-40B4-BE49-F238E27FC236}">
                      <a16:creationId xmlns:a16="http://schemas.microsoft.com/office/drawing/2014/main" xmlns="" id="{C9DF8863-5AA6-42B9-9BA5-7E68EBD18BB8}"/>
                    </a:ext>
                  </a:extLst>
                </p:cNvPr>
                <p:cNvCxnSpPr>
                  <a:stCxn id="26" idx="1"/>
                  <a:endCxn id="26" idx="3"/>
                </p:cNvCxnSpPr>
                <p:nvPr/>
              </p:nvCxnSpPr>
              <p:spPr>
                <a:xfrm>
                  <a:off x="5958038" y="1501541"/>
                  <a:ext cx="621983" cy="0"/>
                </a:xfrm>
                <a:prstGeom prst="line">
                  <a:avLst/>
                </a:prstGeom>
                <a:ln>
                  <a:solidFill>
                    <a:srgbClr val="C00000"/>
                  </a:solidFill>
                  <a:prstDash val="sysDot"/>
                </a:ln>
              </p:spPr>
              <p:style>
                <a:lnRef idx="1">
                  <a:schemeClr val="accent1"/>
                </a:lnRef>
                <a:fillRef idx="0">
                  <a:schemeClr val="accent1"/>
                </a:fillRef>
                <a:effectRef idx="0">
                  <a:schemeClr val="accent1"/>
                </a:effectRef>
                <a:fontRef idx="minor">
                  <a:schemeClr val="tx1"/>
                </a:fontRef>
              </p:style>
            </p:cxnSp>
            <p:cxnSp>
              <p:nvCxnSpPr>
                <p:cNvPr id="28" name="直接连接符 27">
                  <a:extLst>
                    <a:ext uri="{FF2B5EF4-FFF2-40B4-BE49-F238E27FC236}">
                      <a16:creationId xmlns:a16="http://schemas.microsoft.com/office/drawing/2014/main" xmlns="" id="{8BDB71B4-3C10-469C-8C63-C6D2CC88FE82}"/>
                    </a:ext>
                  </a:extLst>
                </p:cNvPr>
                <p:cNvCxnSpPr>
                  <a:stCxn id="26" idx="0"/>
                  <a:endCxn id="26" idx="2"/>
                </p:cNvCxnSpPr>
                <p:nvPr/>
              </p:nvCxnSpPr>
              <p:spPr>
                <a:xfrm>
                  <a:off x="6269030" y="1203158"/>
                  <a:ext cx="0" cy="596766"/>
                </a:xfrm>
                <a:prstGeom prst="line">
                  <a:avLst/>
                </a:prstGeom>
                <a:ln>
                  <a:solidFill>
                    <a:srgbClr val="C00000"/>
                  </a:solidFill>
                  <a:prstDash val="sysDot"/>
                </a:ln>
              </p:spPr>
              <p:style>
                <a:lnRef idx="1">
                  <a:schemeClr val="accent1"/>
                </a:lnRef>
                <a:fillRef idx="0">
                  <a:schemeClr val="accent1"/>
                </a:fillRef>
                <a:effectRef idx="0">
                  <a:schemeClr val="accent1"/>
                </a:effectRef>
                <a:fontRef idx="minor">
                  <a:schemeClr val="tx1"/>
                </a:fontRef>
              </p:style>
            </p:cxnSp>
          </p:grpSp>
          <p:grpSp>
            <p:nvGrpSpPr>
              <p:cNvPr id="20" name="组合 19">
                <a:extLst>
                  <a:ext uri="{FF2B5EF4-FFF2-40B4-BE49-F238E27FC236}">
                    <a16:creationId xmlns:a16="http://schemas.microsoft.com/office/drawing/2014/main" xmlns="" id="{E3AD6F2F-2C0E-45DC-967C-4857B2E8D96A}"/>
                  </a:ext>
                </a:extLst>
              </p:cNvPr>
              <p:cNvGrpSpPr/>
              <p:nvPr/>
            </p:nvGrpSpPr>
            <p:grpSpPr>
              <a:xfrm>
                <a:off x="6774581" y="1203158"/>
                <a:ext cx="621983" cy="596766"/>
                <a:chOff x="5958038" y="1203158"/>
                <a:chExt cx="621983" cy="596766"/>
              </a:xfrm>
            </p:grpSpPr>
            <p:sp>
              <p:nvSpPr>
                <p:cNvPr id="23" name="矩形 22">
                  <a:extLst>
                    <a:ext uri="{FF2B5EF4-FFF2-40B4-BE49-F238E27FC236}">
                      <a16:creationId xmlns:a16="http://schemas.microsoft.com/office/drawing/2014/main" xmlns="" id="{7D70426B-1119-4C5D-A64A-996FE8F8447A}"/>
                    </a:ext>
                  </a:extLst>
                </p:cNvPr>
                <p:cNvSpPr/>
                <p:nvPr/>
              </p:nvSpPr>
              <p:spPr>
                <a:xfrm>
                  <a:off x="5958038" y="1203158"/>
                  <a:ext cx="621983" cy="596766"/>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4" name="直接连接符 23">
                  <a:extLst>
                    <a:ext uri="{FF2B5EF4-FFF2-40B4-BE49-F238E27FC236}">
                      <a16:creationId xmlns:a16="http://schemas.microsoft.com/office/drawing/2014/main" xmlns="" id="{6C1B335F-045A-467B-B346-1808E58B6E47}"/>
                    </a:ext>
                  </a:extLst>
                </p:cNvPr>
                <p:cNvCxnSpPr>
                  <a:stCxn id="23" idx="1"/>
                  <a:endCxn id="23" idx="3"/>
                </p:cNvCxnSpPr>
                <p:nvPr/>
              </p:nvCxnSpPr>
              <p:spPr>
                <a:xfrm>
                  <a:off x="5958038" y="1501541"/>
                  <a:ext cx="621983" cy="0"/>
                </a:xfrm>
                <a:prstGeom prst="line">
                  <a:avLst/>
                </a:prstGeom>
                <a:ln>
                  <a:solidFill>
                    <a:srgbClr val="C00000"/>
                  </a:solidFill>
                  <a:prstDash val="sysDot"/>
                </a:ln>
              </p:spPr>
              <p:style>
                <a:lnRef idx="1">
                  <a:schemeClr val="accent1"/>
                </a:lnRef>
                <a:fillRef idx="0">
                  <a:schemeClr val="accent1"/>
                </a:fillRef>
                <a:effectRef idx="0">
                  <a:schemeClr val="accent1"/>
                </a:effectRef>
                <a:fontRef idx="minor">
                  <a:schemeClr val="tx1"/>
                </a:fontRef>
              </p:style>
            </p:cxnSp>
            <p:cxnSp>
              <p:nvCxnSpPr>
                <p:cNvPr id="25" name="直接连接符 24">
                  <a:extLst>
                    <a:ext uri="{FF2B5EF4-FFF2-40B4-BE49-F238E27FC236}">
                      <a16:creationId xmlns:a16="http://schemas.microsoft.com/office/drawing/2014/main" xmlns="" id="{3C303805-6F06-413D-864C-F25A108F20DF}"/>
                    </a:ext>
                  </a:extLst>
                </p:cNvPr>
                <p:cNvCxnSpPr>
                  <a:stCxn id="23" idx="0"/>
                  <a:endCxn id="23" idx="2"/>
                </p:cNvCxnSpPr>
                <p:nvPr/>
              </p:nvCxnSpPr>
              <p:spPr>
                <a:xfrm>
                  <a:off x="6269030" y="1203158"/>
                  <a:ext cx="0" cy="596766"/>
                </a:xfrm>
                <a:prstGeom prst="line">
                  <a:avLst/>
                </a:prstGeom>
                <a:ln>
                  <a:solidFill>
                    <a:srgbClr val="C00000"/>
                  </a:solidFill>
                  <a:prstDash val="sysDot"/>
                </a:ln>
              </p:spPr>
              <p:style>
                <a:lnRef idx="1">
                  <a:schemeClr val="accent1"/>
                </a:lnRef>
                <a:fillRef idx="0">
                  <a:schemeClr val="accent1"/>
                </a:fillRef>
                <a:effectRef idx="0">
                  <a:schemeClr val="accent1"/>
                </a:effectRef>
                <a:fontRef idx="minor">
                  <a:schemeClr val="tx1"/>
                </a:fontRef>
              </p:style>
            </p:cxnSp>
          </p:grpSp>
          <p:sp>
            <p:nvSpPr>
              <p:cNvPr id="21" name="文本框 20">
                <a:extLst>
                  <a:ext uri="{FF2B5EF4-FFF2-40B4-BE49-F238E27FC236}">
                    <a16:creationId xmlns:a16="http://schemas.microsoft.com/office/drawing/2014/main" xmlns="" id="{D2F6B480-6C4B-4AF2-8053-CAD5DB624C0C}"/>
                  </a:ext>
                </a:extLst>
              </p:cNvPr>
              <p:cNvSpPr txBox="1"/>
              <p:nvPr/>
            </p:nvSpPr>
            <p:spPr>
              <a:xfrm>
                <a:off x="5949381" y="1153593"/>
                <a:ext cx="421907" cy="646331"/>
              </a:xfrm>
              <a:prstGeom prst="rect">
                <a:avLst/>
              </a:prstGeom>
              <a:noFill/>
            </p:spPr>
            <p:txBody>
              <a:bodyPr wrap="square" rtlCol="0">
                <a:spAutoFit/>
              </a:bodyPr>
              <a:lstStyle/>
              <a:p>
                <a:r>
                  <a:rPr lang="zh-CN" altLang="en-US" sz="3600" dirty="0">
                    <a:solidFill>
                      <a:srgbClr val="C00000"/>
                    </a:solidFill>
                    <a:latin typeface="汉仪大宋简" panose="02010609000101010101" pitchFamily="49" charset="-122"/>
                    <a:ea typeface="汉仪大宋简" panose="02010609000101010101" pitchFamily="49" charset="-122"/>
                  </a:rPr>
                  <a:t>向</a:t>
                </a:r>
              </a:p>
            </p:txBody>
          </p:sp>
          <p:sp>
            <p:nvSpPr>
              <p:cNvPr id="22" name="文本框 21">
                <a:extLst>
                  <a:ext uri="{FF2B5EF4-FFF2-40B4-BE49-F238E27FC236}">
                    <a16:creationId xmlns:a16="http://schemas.microsoft.com/office/drawing/2014/main" xmlns="" id="{41F128B9-F391-41CD-84CA-892E2225F1C0}"/>
                  </a:ext>
                </a:extLst>
              </p:cNvPr>
              <p:cNvSpPr txBox="1"/>
              <p:nvPr/>
            </p:nvSpPr>
            <p:spPr>
              <a:xfrm>
                <a:off x="6776585" y="1153593"/>
                <a:ext cx="421907" cy="646331"/>
              </a:xfrm>
              <a:prstGeom prst="rect">
                <a:avLst/>
              </a:prstGeom>
              <a:noFill/>
            </p:spPr>
            <p:txBody>
              <a:bodyPr wrap="square" rtlCol="0">
                <a:spAutoFit/>
              </a:bodyPr>
              <a:lstStyle/>
              <a:p>
                <a:r>
                  <a:rPr lang="zh-CN" altLang="en-US" sz="3600" dirty="0">
                    <a:solidFill>
                      <a:srgbClr val="C00000"/>
                    </a:solidFill>
                    <a:latin typeface="汉仪大宋简" panose="02010609000101010101" pitchFamily="49" charset="-122"/>
                    <a:ea typeface="汉仪大宋简" panose="02010609000101010101" pitchFamily="49" charset="-122"/>
                  </a:rPr>
                  <a:t>心</a:t>
                </a:r>
              </a:p>
            </p:txBody>
          </p:sp>
        </p:grpSp>
        <p:grpSp>
          <p:nvGrpSpPr>
            <p:cNvPr id="29" name="组合 28">
              <a:extLst>
                <a:ext uri="{FF2B5EF4-FFF2-40B4-BE49-F238E27FC236}">
                  <a16:creationId xmlns:a16="http://schemas.microsoft.com/office/drawing/2014/main" xmlns="" id="{9ADE953B-63F0-432E-9FC6-C886B81EE36F}"/>
                </a:ext>
              </a:extLst>
            </p:cNvPr>
            <p:cNvGrpSpPr/>
            <p:nvPr/>
          </p:nvGrpSpPr>
          <p:grpSpPr>
            <a:xfrm>
              <a:off x="2555974" y="5603243"/>
              <a:ext cx="630640" cy="646331"/>
              <a:chOff x="5949381" y="1153593"/>
              <a:chExt cx="630640" cy="646331"/>
            </a:xfrm>
          </p:grpSpPr>
          <p:grpSp>
            <p:nvGrpSpPr>
              <p:cNvPr id="30" name="组合 29">
                <a:extLst>
                  <a:ext uri="{FF2B5EF4-FFF2-40B4-BE49-F238E27FC236}">
                    <a16:creationId xmlns:a16="http://schemas.microsoft.com/office/drawing/2014/main" xmlns="" id="{09396D03-9FAC-4150-AFCF-FECFBF259719}"/>
                  </a:ext>
                </a:extLst>
              </p:cNvPr>
              <p:cNvGrpSpPr/>
              <p:nvPr/>
            </p:nvGrpSpPr>
            <p:grpSpPr>
              <a:xfrm>
                <a:off x="5958038" y="1203158"/>
                <a:ext cx="621983" cy="596766"/>
                <a:chOff x="5958038" y="1203158"/>
                <a:chExt cx="621983" cy="596766"/>
              </a:xfrm>
            </p:grpSpPr>
            <p:sp>
              <p:nvSpPr>
                <p:cNvPr id="37" name="矩形 36">
                  <a:extLst>
                    <a:ext uri="{FF2B5EF4-FFF2-40B4-BE49-F238E27FC236}">
                      <a16:creationId xmlns:a16="http://schemas.microsoft.com/office/drawing/2014/main" xmlns="" id="{37CAC7AD-B32C-40C1-856F-1C5188F48742}"/>
                    </a:ext>
                  </a:extLst>
                </p:cNvPr>
                <p:cNvSpPr/>
                <p:nvPr/>
              </p:nvSpPr>
              <p:spPr>
                <a:xfrm>
                  <a:off x="5958038" y="1203158"/>
                  <a:ext cx="621983" cy="596766"/>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8" name="直接连接符 37">
                  <a:extLst>
                    <a:ext uri="{FF2B5EF4-FFF2-40B4-BE49-F238E27FC236}">
                      <a16:creationId xmlns:a16="http://schemas.microsoft.com/office/drawing/2014/main" xmlns="" id="{A6C5BA22-2695-40EF-B2BA-E9BE4B340E34}"/>
                    </a:ext>
                  </a:extLst>
                </p:cNvPr>
                <p:cNvCxnSpPr>
                  <a:stCxn id="37" idx="1"/>
                  <a:endCxn id="37" idx="3"/>
                </p:cNvCxnSpPr>
                <p:nvPr/>
              </p:nvCxnSpPr>
              <p:spPr>
                <a:xfrm>
                  <a:off x="5958038" y="1501541"/>
                  <a:ext cx="621983" cy="0"/>
                </a:xfrm>
                <a:prstGeom prst="line">
                  <a:avLst/>
                </a:prstGeom>
                <a:ln>
                  <a:solidFill>
                    <a:srgbClr val="C00000"/>
                  </a:solidFill>
                  <a:prstDash val="sysDot"/>
                </a:ln>
              </p:spPr>
              <p:style>
                <a:lnRef idx="1">
                  <a:schemeClr val="accent1"/>
                </a:lnRef>
                <a:fillRef idx="0">
                  <a:schemeClr val="accent1"/>
                </a:fillRef>
                <a:effectRef idx="0">
                  <a:schemeClr val="accent1"/>
                </a:effectRef>
                <a:fontRef idx="minor">
                  <a:schemeClr val="tx1"/>
                </a:fontRef>
              </p:style>
            </p:cxnSp>
            <p:cxnSp>
              <p:nvCxnSpPr>
                <p:cNvPr id="39" name="直接连接符 38">
                  <a:extLst>
                    <a:ext uri="{FF2B5EF4-FFF2-40B4-BE49-F238E27FC236}">
                      <a16:creationId xmlns:a16="http://schemas.microsoft.com/office/drawing/2014/main" xmlns="" id="{D527AA46-D891-4B21-94AC-551FD8CB01DD}"/>
                    </a:ext>
                  </a:extLst>
                </p:cNvPr>
                <p:cNvCxnSpPr>
                  <a:stCxn id="37" idx="0"/>
                  <a:endCxn id="37" idx="2"/>
                </p:cNvCxnSpPr>
                <p:nvPr/>
              </p:nvCxnSpPr>
              <p:spPr>
                <a:xfrm>
                  <a:off x="6269030" y="1203158"/>
                  <a:ext cx="0" cy="596766"/>
                </a:xfrm>
                <a:prstGeom prst="line">
                  <a:avLst/>
                </a:prstGeom>
                <a:ln>
                  <a:solidFill>
                    <a:srgbClr val="C00000"/>
                  </a:solidFill>
                  <a:prstDash val="sysDot"/>
                </a:ln>
              </p:spPr>
              <p:style>
                <a:lnRef idx="1">
                  <a:schemeClr val="accent1"/>
                </a:lnRef>
                <a:fillRef idx="0">
                  <a:schemeClr val="accent1"/>
                </a:fillRef>
                <a:effectRef idx="0">
                  <a:schemeClr val="accent1"/>
                </a:effectRef>
                <a:fontRef idx="minor">
                  <a:schemeClr val="tx1"/>
                </a:fontRef>
              </p:style>
            </p:cxnSp>
          </p:grpSp>
          <p:sp>
            <p:nvSpPr>
              <p:cNvPr id="32" name="文本框 31">
                <a:extLst>
                  <a:ext uri="{FF2B5EF4-FFF2-40B4-BE49-F238E27FC236}">
                    <a16:creationId xmlns:a16="http://schemas.microsoft.com/office/drawing/2014/main" xmlns="" id="{D41D9A0E-AB55-4E34-A41E-8C599F869BA0}"/>
                  </a:ext>
                </a:extLst>
              </p:cNvPr>
              <p:cNvSpPr txBox="1"/>
              <p:nvPr/>
            </p:nvSpPr>
            <p:spPr>
              <a:xfrm>
                <a:off x="5949381" y="1153593"/>
                <a:ext cx="421907" cy="646331"/>
              </a:xfrm>
              <a:prstGeom prst="rect">
                <a:avLst/>
              </a:prstGeom>
              <a:noFill/>
            </p:spPr>
            <p:txBody>
              <a:bodyPr wrap="square" rtlCol="0">
                <a:spAutoFit/>
              </a:bodyPr>
              <a:lstStyle/>
              <a:p>
                <a:r>
                  <a:rPr lang="zh-CN" altLang="en-US" sz="3600" dirty="0">
                    <a:solidFill>
                      <a:srgbClr val="C00000"/>
                    </a:solidFill>
                    <a:latin typeface="汉仪大宋简" panose="02010609000101010101" pitchFamily="49" charset="-122"/>
                    <a:ea typeface="汉仪大宋简" panose="02010609000101010101" pitchFamily="49" charset="-122"/>
                  </a:rPr>
                  <a:t>力</a:t>
                </a:r>
              </a:p>
            </p:txBody>
          </p:sp>
        </p:grpSp>
      </p:grpSp>
      <p:grpSp>
        <p:nvGrpSpPr>
          <p:cNvPr id="41" name="组合 40">
            <a:extLst>
              <a:ext uri="{FF2B5EF4-FFF2-40B4-BE49-F238E27FC236}">
                <a16:creationId xmlns:a16="http://schemas.microsoft.com/office/drawing/2014/main" xmlns="" id="{163558CE-E325-4A62-A7E4-10254A0350CD}"/>
              </a:ext>
            </a:extLst>
          </p:cNvPr>
          <p:cNvGrpSpPr/>
          <p:nvPr/>
        </p:nvGrpSpPr>
        <p:grpSpPr>
          <a:xfrm>
            <a:off x="5130866" y="1244654"/>
            <a:ext cx="2265798" cy="646332"/>
            <a:chOff x="920816" y="5603243"/>
            <a:chExt cx="2265798" cy="646332"/>
          </a:xfrm>
        </p:grpSpPr>
        <p:grpSp>
          <p:nvGrpSpPr>
            <p:cNvPr id="42" name="组合 41">
              <a:extLst>
                <a:ext uri="{FF2B5EF4-FFF2-40B4-BE49-F238E27FC236}">
                  <a16:creationId xmlns:a16="http://schemas.microsoft.com/office/drawing/2014/main" xmlns="" id="{C1E088AE-95D4-4BCC-B4CA-4424D4837687}"/>
                </a:ext>
              </a:extLst>
            </p:cNvPr>
            <p:cNvGrpSpPr/>
            <p:nvPr/>
          </p:nvGrpSpPr>
          <p:grpSpPr>
            <a:xfrm>
              <a:off x="920816" y="5603244"/>
              <a:ext cx="1447183" cy="646331"/>
              <a:chOff x="5949381" y="1153593"/>
              <a:chExt cx="1447183" cy="646331"/>
            </a:xfrm>
          </p:grpSpPr>
          <p:grpSp>
            <p:nvGrpSpPr>
              <p:cNvPr id="49" name="组合 48">
                <a:extLst>
                  <a:ext uri="{FF2B5EF4-FFF2-40B4-BE49-F238E27FC236}">
                    <a16:creationId xmlns:a16="http://schemas.microsoft.com/office/drawing/2014/main" xmlns="" id="{236DE779-C3F8-4F0E-81F8-13CDB561FE75}"/>
                  </a:ext>
                </a:extLst>
              </p:cNvPr>
              <p:cNvGrpSpPr/>
              <p:nvPr/>
            </p:nvGrpSpPr>
            <p:grpSpPr>
              <a:xfrm>
                <a:off x="5958038" y="1203158"/>
                <a:ext cx="621983" cy="596766"/>
                <a:chOff x="5958038" y="1203158"/>
                <a:chExt cx="621983" cy="596766"/>
              </a:xfrm>
            </p:grpSpPr>
            <p:sp>
              <p:nvSpPr>
                <p:cNvPr id="56" name="矩形 55">
                  <a:extLst>
                    <a:ext uri="{FF2B5EF4-FFF2-40B4-BE49-F238E27FC236}">
                      <a16:creationId xmlns:a16="http://schemas.microsoft.com/office/drawing/2014/main" xmlns="" id="{5B7DFDAE-89BC-4F98-92D0-8C055E0923EF}"/>
                    </a:ext>
                  </a:extLst>
                </p:cNvPr>
                <p:cNvSpPr/>
                <p:nvPr/>
              </p:nvSpPr>
              <p:spPr>
                <a:xfrm>
                  <a:off x="5958038" y="1203158"/>
                  <a:ext cx="621983" cy="596766"/>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7" name="直接连接符 56">
                  <a:extLst>
                    <a:ext uri="{FF2B5EF4-FFF2-40B4-BE49-F238E27FC236}">
                      <a16:creationId xmlns:a16="http://schemas.microsoft.com/office/drawing/2014/main" xmlns="" id="{D6DD504E-959F-406A-A408-29A7223838BD}"/>
                    </a:ext>
                  </a:extLst>
                </p:cNvPr>
                <p:cNvCxnSpPr>
                  <a:stCxn id="56" idx="1"/>
                  <a:endCxn id="56" idx="3"/>
                </p:cNvCxnSpPr>
                <p:nvPr/>
              </p:nvCxnSpPr>
              <p:spPr>
                <a:xfrm>
                  <a:off x="5958038" y="1501541"/>
                  <a:ext cx="621983" cy="0"/>
                </a:xfrm>
                <a:prstGeom prst="line">
                  <a:avLst/>
                </a:prstGeom>
                <a:ln>
                  <a:solidFill>
                    <a:srgbClr val="C00000"/>
                  </a:solidFill>
                  <a:prstDash val="sysDot"/>
                </a:ln>
              </p:spPr>
              <p:style>
                <a:lnRef idx="1">
                  <a:schemeClr val="accent1"/>
                </a:lnRef>
                <a:fillRef idx="0">
                  <a:schemeClr val="accent1"/>
                </a:fillRef>
                <a:effectRef idx="0">
                  <a:schemeClr val="accent1"/>
                </a:effectRef>
                <a:fontRef idx="minor">
                  <a:schemeClr val="tx1"/>
                </a:fontRef>
              </p:style>
            </p:cxnSp>
            <p:cxnSp>
              <p:nvCxnSpPr>
                <p:cNvPr id="58" name="直接连接符 57">
                  <a:extLst>
                    <a:ext uri="{FF2B5EF4-FFF2-40B4-BE49-F238E27FC236}">
                      <a16:creationId xmlns:a16="http://schemas.microsoft.com/office/drawing/2014/main" xmlns="" id="{91723803-917C-493A-BF14-B0AF07950DEA}"/>
                    </a:ext>
                  </a:extLst>
                </p:cNvPr>
                <p:cNvCxnSpPr>
                  <a:stCxn id="56" idx="0"/>
                  <a:endCxn id="56" idx="2"/>
                </p:cNvCxnSpPr>
                <p:nvPr/>
              </p:nvCxnSpPr>
              <p:spPr>
                <a:xfrm>
                  <a:off x="6269030" y="1203158"/>
                  <a:ext cx="0" cy="596766"/>
                </a:xfrm>
                <a:prstGeom prst="line">
                  <a:avLst/>
                </a:prstGeom>
                <a:ln>
                  <a:solidFill>
                    <a:srgbClr val="C00000"/>
                  </a:solidFill>
                  <a:prstDash val="sysDot"/>
                </a:ln>
              </p:spPr>
              <p:style>
                <a:lnRef idx="1">
                  <a:schemeClr val="accent1"/>
                </a:lnRef>
                <a:fillRef idx="0">
                  <a:schemeClr val="accent1"/>
                </a:fillRef>
                <a:effectRef idx="0">
                  <a:schemeClr val="accent1"/>
                </a:effectRef>
                <a:fontRef idx="minor">
                  <a:schemeClr val="tx1"/>
                </a:fontRef>
              </p:style>
            </p:cxnSp>
          </p:grpSp>
          <p:grpSp>
            <p:nvGrpSpPr>
              <p:cNvPr id="50" name="组合 49">
                <a:extLst>
                  <a:ext uri="{FF2B5EF4-FFF2-40B4-BE49-F238E27FC236}">
                    <a16:creationId xmlns:a16="http://schemas.microsoft.com/office/drawing/2014/main" xmlns="" id="{CD428DF0-0864-4030-8DA4-C9576005162C}"/>
                  </a:ext>
                </a:extLst>
              </p:cNvPr>
              <p:cNvGrpSpPr/>
              <p:nvPr/>
            </p:nvGrpSpPr>
            <p:grpSpPr>
              <a:xfrm>
                <a:off x="6774581" y="1203158"/>
                <a:ext cx="621983" cy="596766"/>
                <a:chOff x="5958038" y="1203158"/>
                <a:chExt cx="621983" cy="596766"/>
              </a:xfrm>
            </p:grpSpPr>
            <p:sp>
              <p:nvSpPr>
                <p:cNvPr id="53" name="矩形 52">
                  <a:extLst>
                    <a:ext uri="{FF2B5EF4-FFF2-40B4-BE49-F238E27FC236}">
                      <a16:creationId xmlns:a16="http://schemas.microsoft.com/office/drawing/2014/main" xmlns="" id="{7CB7C7F6-DD8F-4D23-BD8B-23DAA92D8706}"/>
                    </a:ext>
                  </a:extLst>
                </p:cNvPr>
                <p:cNvSpPr/>
                <p:nvPr/>
              </p:nvSpPr>
              <p:spPr>
                <a:xfrm>
                  <a:off x="5958038" y="1203158"/>
                  <a:ext cx="621983" cy="596766"/>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4" name="直接连接符 53">
                  <a:extLst>
                    <a:ext uri="{FF2B5EF4-FFF2-40B4-BE49-F238E27FC236}">
                      <a16:creationId xmlns:a16="http://schemas.microsoft.com/office/drawing/2014/main" xmlns="" id="{817E2A85-685E-4F17-AE7F-295CB7A3784D}"/>
                    </a:ext>
                  </a:extLst>
                </p:cNvPr>
                <p:cNvCxnSpPr>
                  <a:stCxn id="53" idx="1"/>
                  <a:endCxn id="53" idx="3"/>
                </p:cNvCxnSpPr>
                <p:nvPr/>
              </p:nvCxnSpPr>
              <p:spPr>
                <a:xfrm>
                  <a:off x="5958038" y="1501541"/>
                  <a:ext cx="621983" cy="0"/>
                </a:xfrm>
                <a:prstGeom prst="line">
                  <a:avLst/>
                </a:prstGeom>
                <a:ln>
                  <a:solidFill>
                    <a:srgbClr val="C00000"/>
                  </a:solidFill>
                  <a:prstDash val="sysDot"/>
                </a:ln>
              </p:spPr>
              <p:style>
                <a:lnRef idx="1">
                  <a:schemeClr val="accent1"/>
                </a:lnRef>
                <a:fillRef idx="0">
                  <a:schemeClr val="accent1"/>
                </a:fillRef>
                <a:effectRef idx="0">
                  <a:schemeClr val="accent1"/>
                </a:effectRef>
                <a:fontRef idx="minor">
                  <a:schemeClr val="tx1"/>
                </a:fontRef>
              </p:style>
            </p:cxnSp>
            <p:cxnSp>
              <p:nvCxnSpPr>
                <p:cNvPr id="55" name="直接连接符 54">
                  <a:extLst>
                    <a:ext uri="{FF2B5EF4-FFF2-40B4-BE49-F238E27FC236}">
                      <a16:creationId xmlns:a16="http://schemas.microsoft.com/office/drawing/2014/main" xmlns="" id="{CE85004B-2476-40CF-877F-1D1E63179398}"/>
                    </a:ext>
                  </a:extLst>
                </p:cNvPr>
                <p:cNvCxnSpPr>
                  <a:stCxn id="53" idx="0"/>
                  <a:endCxn id="53" idx="2"/>
                </p:cNvCxnSpPr>
                <p:nvPr/>
              </p:nvCxnSpPr>
              <p:spPr>
                <a:xfrm>
                  <a:off x="6269030" y="1203158"/>
                  <a:ext cx="0" cy="596766"/>
                </a:xfrm>
                <a:prstGeom prst="line">
                  <a:avLst/>
                </a:prstGeom>
                <a:ln>
                  <a:solidFill>
                    <a:srgbClr val="C00000"/>
                  </a:solidFill>
                  <a:prstDash val="sysDot"/>
                </a:ln>
              </p:spPr>
              <p:style>
                <a:lnRef idx="1">
                  <a:schemeClr val="accent1"/>
                </a:lnRef>
                <a:fillRef idx="0">
                  <a:schemeClr val="accent1"/>
                </a:fillRef>
                <a:effectRef idx="0">
                  <a:schemeClr val="accent1"/>
                </a:effectRef>
                <a:fontRef idx="minor">
                  <a:schemeClr val="tx1"/>
                </a:fontRef>
              </p:style>
            </p:cxnSp>
          </p:grpSp>
          <p:sp>
            <p:nvSpPr>
              <p:cNvPr id="51" name="文本框 50">
                <a:extLst>
                  <a:ext uri="{FF2B5EF4-FFF2-40B4-BE49-F238E27FC236}">
                    <a16:creationId xmlns:a16="http://schemas.microsoft.com/office/drawing/2014/main" xmlns="" id="{A9D485E2-3023-49A1-A97F-B7E707C9055F}"/>
                  </a:ext>
                </a:extLst>
              </p:cNvPr>
              <p:cNvSpPr txBox="1"/>
              <p:nvPr/>
            </p:nvSpPr>
            <p:spPr>
              <a:xfrm>
                <a:off x="5949381" y="1153593"/>
                <a:ext cx="421907" cy="646331"/>
              </a:xfrm>
              <a:prstGeom prst="rect">
                <a:avLst/>
              </a:prstGeom>
              <a:noFill/>
            </p:spPr>
            <p:txBody>
              <a:bodyPr wrap="square" rtlCol="0">
                <a:spAutoFit/>
              </a:bodyPr>
              <a:lstStyle/>
              <a:p>
                <a:r>
                  <a:rPr lang="zh-CN" altLang="en-US" sz="3600" dirty="0">
                    <a:solidFill>
                      <a:srgbClr val="C00000"/>
                    </a:solidFill>
                    <a:latin typeface="汉仪大宋简" panose="02010609000101010101" pitchFamily="49" charset="-122"/>
                    <a:ea typeface="汉仪大宋简" panose="02010609000101010101" pitchFamily="49" charset="-122"/>
                  </a:rPr>
                  <a:t>凝</a:t>
                </a:r>
              </a:p>
            </p:txBody>
          </p:sp>
          <p:sp>
            <p:nvSpPr>
              <p:cNvPr id="52" name="文本框 51">
                <a:extLst>
                  <a:ext uri="{FF2B5EF4-FFF2-40B4-BE49-F238E27FC236}">
                    <a16:creationId xmlns:a16="http://schemas.microsoft.com/office/drawing/2014/main" xmlns="" id="{BDEA118F-DBF2-4C4F-B3FC-49983AD4ECD6}"/>
                  </a:ext>
                </a:extLst>
              </p:cNvPr>
              <p:cNvSpPr txBox="1"/>
              <p:nvPr/>
            </p:nvSpPr>
            <p:spPr>
              <a:xfrm>
                <a:off x="6776585" y="1153593"/>
                <a:ext cx="421907" cy="646331"/>
              </a:xfrm>
              <a:prstGeom prst="rect">
                <a:avLst/>
              </a:prstGeom>
              <a:noFill/>
            </p:spPr>
            <p:txBody>
              <a:bodyPr wrap="square" rtlCol="0">
                <a:spAutoFit/>
              </a:bodyPr>
              <a:lstStyle/>
              <a:p>
                <a:r>
                  <a:rPr lang="zh-CN" altLang="en-US" sz="3600" dirty="0">
                    <a:solidFill>
                      <a:srgbClr val="C00000"/>
                    </a:solidFill>
                    <a:latin typeface="汉仪大宋简" panose="02010609000101010101" pitchFamily="49" charset="-122"/>
                    <a:ea typeface="汉仪大宋简" panose="02010609000101010101" pitchFamily="49" charset="-122"/>
                  </a:rPr>
                  <a:t>聚</a:t>
                </a:r>
              </a:p>
            </p:txBody>
          </p:sp>
        </p:grpSp>
        <p:grpSp>
          <p:nvGrpSpPr>
            <p:cNvPr id="43" name="组合 42">
              <a:extLst>
                <a:ext uri="{FF2B5EF4-FFF2-40B4-BE49-F238E27FC236}">
                  <a16:creationId xmlns:a16="http://schemas.microsoft.com/office/drawing/2014/main" xmlns="" id="{FECEF49A-00D6-4295-9C3C-129667E03443}"/>
                </a:ext>
              </a:extLst>
            </p:cNvPr>
            <p:cNvGrpSpPr/>
            <p:nvPr/>
          </p:nvGrpSpPr>
          <p:grpSpPr>
            <a:xfrm>
              <a:off x="2555974" y="5603243"/>
              <a:ext cx="630640" cy="646331"/>
              <a:chOff x="5949381" y="1153593"/>
              <a:chExt cx="630640" cy="646331"/>
            </a:xfrm>
          </p:grpSpPr>
          <p:grpSp>
            <p:nvGrpSpPr>
              <p:cNvPr id="44" name="组合 43">
                <a:extLst>
                  <a:ext uri="{FF2B5EF4-FFF2-40B4-BE49-F238E27FC236}">
                    <a16:creationId xmlns:a16="http://schemas.microsoft.com/office/drawing/2014/main" xmlns="" id="{030F00D8-0F44-4C5C-8FD3-8C16B362F569}"/>
                  </a:ext>
                </a:extLst>
              </p:cNvPr>
              <p:cNvGrpSpPr/>
              <p:nvPr/>
            </p:nvGrpSpPr>
            <p:grpSpPr>
              <a:xfrm>
                <a:off x="5958038" y="1203158"/>
                <a:ext cx="621983" cy="596766"/>
                <a:chOff x="5958038" y="1203158"/>
                <a:chExt cx="621983" cy="596766"/>
              </a:xfrm>
            </p:grpSpPr>
            <p:sp>
              <p:nvSpPr>
                <p:cNvPr id="46" name="矩形 45">
                  <a:extLst>
                    <a:ext uri="{FF2B5EF4-FFF2-40B4-BE49-F238E27FC236}">
                      <a16:creationId xmlns:a16="http://schemas.microsoft.com/office/drawing/2014/main" xmlns="" id="{A63645F8-28C4-4F50-B312-6E645D526621}"/>
                    </a:ext>
                  </a:extLst>
                </p:cNvPr>
                <p:cNvSpPr/>
                <p:nvPr/>
              </p:nvSpPr>
              <p:spPr>
                <a:xfrm>
                  <a:off x="5958038" y="1203158"/>
                  <a:ext cx="621983" cy="596766"/>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7" name="直接连接符 46">
                  <a:extLst>
                    <a:ext uri="{FF2B5EF4-FFF2-40B4-BE49-F238E27FC236}">
                      <a16:creationId xmlns:a16="http://schemas.microsoft.com/office/drawing/2014/main" xmlns="" id="{E3152551-B5B6-47C5-B89B-3068401E3753}"/>
                    </a:ext>
                  </a:extLst>
                </p:cNvPr>
                <p:cNvCxnSpPr>
                  <a:stCxn id="46" idx="1"/>
                  <a:endCxn id="46" idx="3"/>
                </p:cNvCxnSpPr>
                <p:nvPr/>
              </p:nvCxnSpPr>
              <p:spPr>
                <a:xfrm>
                  <a:off x="5958038" y="1501541"/>
                  <a:ext cx="621983" cy="0"/>
                </a:xfrm>
                <a:prstGeom prst="line">
                  <a:avLst/>
                </a:prstGeom>
                <a:ln>
                  <a:solidFill>
                    <a:srgbClr val="C00000"/>
                  </a:solidFill>
                  <a:prstDash val="sysDot"/>
                </a:ln>
              </p:spPr>
              <p:style>
                <a:lnRef idx="1">
                  <a:schemeClr val="accent1"/>
                </a:lnRef>
                <a:fillRef idx="0">
                  <a:schemeClr val="accent1"/>
                </a:fillRef>
                <a:effectRef idx="0">
                  <a:schemeClr val="accent1"/>
                </a:effectRef>
                <a:fontRef idx="minor">
                  <a:schemeClr val="tx1"/>
                </a:fontRef>
              </p:style>
            </p:cxnSp>
            <p:cxnSp>
              <p:nvCxnSpPr>
                <p:cNvPr id="48" name="直接连接符 47">
                  <a:extLst>
                    <a:ext uri="{FF2B5EF4-FFF2-40B4-BE49-F238E27FC236}">
                      <a16:creationId xmlns:a16="http://schemas.microsoft.com/office/drawing/2014/main" xmlns="" id="{42566325-B2DC-4726-9B11-5272BBA33A6D}"/>
                    </a:ext>
                  </a:extLst>
                </p:cNvPr>
                <p:cNvCxnSpPr>
                  <a:stCxn id="46" idx="0"/>
                  <a:endCxn id="46" idx="2"/>
                </p:cNvCxnSpPr>
                <p:nvPr/>
              </p:nvCxnSpPr>
              <p:spPr>
                <a:xfrm>
                  <a:off x="6269030" y="1203158"/>
                  <a:ext cx="0" cy="596766"/>
                </a:xfrm>
                <a:prstGeom prst="line">
                  <a:avLst/>
                </a:prstGeom>
                <a:ln>
                  <a:solidFill>
                    <a:srgbClr val="C00000"/>
                  </a:solidFill>
                  <a:prstDash val="sysDot"/>
                </a:ln>
              </p:spPr>
              <p:style>
                <a:lnRef idx="1">
                  <a:schemeClr val="accent1"/>
                </a:lnRef>
                <a:fillRef idx="0">
                  <a:schemeClr val="accent1"/>
                </a:fillRef>
                <a:effectRef idx="0">
                  <a:schemeClr val="accent1"/>
                </a:effectRef>
                <a:fontRef idx="minor">
                  <a:schemeClr val="tx1"/>
                </a:fontRef>
              </p:style>
            </p:cxnSp>
          </p:grpSp>
          <p:sp>
            <p:nvSpPr>
              <p:cNvPr id="45" name="文本框 44">
                <a:extLst>
                  <a:ext uri="{FF2B5EF4-FFF2-40B4-BE49-F238E27FC236}">
                    <a16:creationId xmlns:a16="http://schemas.microsoft.com/office/drawing/2014/main" xmlns="" id="{7E7F6E0B-66F6-4DD2-A54A-F238624E1D7C}"/>
                  </a:ext>
                </a:extLst>
              </p:cNvPr>
              <p:cNvSpPr txBox="1"/>
              <p:nvPr/>
            </p:nvSpPr>
            <p:spPr>
              <a:xfrm>
                <a:off x="5949381" y="1153593"/>
                <a:ext cx="421907" cy="646331"/>
              </a:xfrm>
              <a:prstGeom prst="rect">
                <a:avLst/>
              </a:prstGeom>
              <a:noFill/>
            </p:spPr>
            <p:txBody>
              <a:bodyPr wrap="square" rtlCol="0">
                <a:spAutoFit/>
              </a:bodyPr>
              <a:lstStyle/>
              <a:p>
                <a:r>
                  <a:rPr lang="zh-CN" altLang="en-US" sz="3600" dirty="0">
                    <a:solidFill>
                      <a:srgbClr val="C00000"/>
                    </a:solidFill>
                    <a:latin typeface="汉仪大宋简" panose="02010609000101010101" pitchFamily="49" charset="-122"/>
                    <a:ea typeface="汉仪大宋简" panose="02010609000101010101" pitchFamily="49" charset="-122"/>
                  </a:rPr>
                  <a:t>力</a:t>
                </a:r>
              </a:p>
            </p:txBody>
          </p:sp>
        </p:grpSp>
      </p:grpSp>
    </p:spTree>
    <p:extLst>
      <p:ext uri="{BB962C8B-B14F-4D97-AF65-F5344CB8AC3E}">
        <p14:creationId xmlns:p14="http://schemas.microsoft.com/office/powerpoint/2010/main" val="2745938729"/>
      </p:ext>
    </p:extLst>
  </p:cSld>
  <p:clrMapOvr>
    <a:masterClrMapping/>
  </p:clrMapOvr>
  <mc:AlternateContent xmlns:mc="http://schemas.openxmlformats.org/markup-compatibility/2006" xmlns:p14="http://schemas.microsoft.com/office/powerpoint/2010/main">
    <mc:Choice Requires="p14">
      <p:transition spd="slow" p14:dur="1400" advClick="0" advTm="4000">
        <p14:doors dir="vert"/>
      </p:transition>
    </mc:Choice>
    <mc:Fallback xmlns="">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anim calcmode="lin" valueType="num">
                                      <p:cBhvr>
                                        <p:cTn id="8" dur="1000" fill="hold"/>
                                        <p:tgtEl>
                                          <p:spTgt spid="17"/>
                                        </p:tgtEl>
                                        <p:attrNameLst>
                                          <p:attrName>ppt_x</p:attrName>
                                        </p:attrNameLst>
                                      </p:cBhvr>
                                      <p:tavLst>
                                        <p:tav tm="0">
                                          <p:val>
                                            <p:strVal val="#ppt_x"/>
                                          </p:val>
                                        </p:tav>
                                        <p:tav tm="100000">
                                          <p:val>
                                            <p:strVal val="#ppt_x"/>
                                          </p:val>
                                        </p:tav>
                                      </p:tavLst>
                                    </p:anim>
                                    <p:anim calcmode="lin" valueType="num">
                                      <p:cBhvr>
                                        <p:cTn id="9" dur="1000" fill="hold"/>
                                        <p:tgtEl>
                                          <p:spTgt spid="1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4" presetClass="entr" presetSubtype="10"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randombar(horizontal)">
                                      <p:cBhvr>
                                        <p:cTn id="13" dur="500"/>
                                        <p:tgtEl>
                                          <p:spTgt spid="5"/>
                                        </p:tgtEl>
                                      </p:cBhvr>
                                    </p:animEffect>
                                  </p:childTnLst>
                                </p:cTn>
                              </p:par>
                            </p:childTnLst>
                          </p:cTn>
                        </p:par>
                        <p:par>
                          <p:cTn id="14" fill="hold">
                            <p:stCondLst>
                              <p:cond delay="1500"/>
                            </p:stCondLst>
                            <p:childTnLst>
                              <p:par>
                                <p:cTn id="15" presetID="53" presetClass="entr" presetSubtype="16" fill="hold" nodeType="afterEffect">
                                  <p:stCondLst>
                                    <p:cond delay="0"/>
                                  </p:stCondLst>
                                  <p:childTnLst>
                                    <p:set>
                                      <p:cBhvr>
                                        <p:cTn id="16" dur="1" fill="hold">
                                          <p:stCondLst>
                                            <p:cond delay="0"/>
                                          </p:stCondLst>
                                        </p:cTn>
                                        <p:tgtEl>
                                          <p:spTgt spid="40"/>
                                        </p:tgtEl>
                                        <p:attrNameLst>
                                          <p:attrName>style.visibility</p:attrName>
                                        </p:attrNameLst>
                                      </p:cBhvr>
                                      <p:to>
                                        <p:strVal val="visible"/>
                                      </p:to>
                                    </p:set>
                                    <p:anim calcmode="lin" valueType="num">
                                      <p:cBhvr>
                                        <p:cTn id="17" dur="500" fill="hold"/>
                                        <p:tgtEl>
                                          <p:spTgt spid="40"/>
                                        </p:tgtEl>
                                        <p:attrNameLst>
                                          <p:attrName>ppt_w</p:attrName>
                                        </p:attrNameLst>
                                      </p:cBhvr>
                                      <p:tavLst>
                                        <p:tav tm="0">
                                          <p:val>
                                            <p:fltVal val="0"/>
                                          </p:val>
                                        </p:tav>
                                        <p:tav tm="100000">
                                          <p:val>
                                            <p:strVal val="#ppt_w"/>
                                          </p:val>
                                        </p:tav>
                                      </p:tavLst>
                                    </p:anim>
                                    <p:anim calcmode="lin" valueType="num">
                                      <p:cBhvr>
                                        <p:cTn id="18" dur="500" fill="hold"/>
                                        <p:tgtEl>
                                          <p:spTgt spid="40"/>
                                        </p:tgtEl>
                                        <p:attrNameLst>
                                          <p:attrName>ppt_h</p:attrName>
                                        </p:attrNameLst>
                                      </p:cBhvr>
                                      <p:tavLst>
                                        <p:tav tm="0">
                                          <p:val>
                                            <p:fltVal val="0"/>
                                          </p:val>
                                        </p:tav>
                                        <p:tav tm="100000">
                                          <p:val>
                                            <p:strVal val="#ppt_h"/>
                                          </p:val>
                                        </p:tav>
                                      </p:tavLst>
                                    </p:anim>
                                    <p:animEffect transition="in" filter="fade">
                                      <p:cBhvr>
                                        <p:cTn id="19" dur="500"/>
                                        <p:tgtEl>
                                          <p:spTgt spid="40"/>
                                        </p:tgtEl>
                                      </p:cBhvr>
                                    </p:animEffect>
                                  </p:childTnLst>
                                </p:cTn>
                              </p:par>
                            </p:childTnLst>
                          </p:cTn>
                        </p:par>
                        <p:par>
                          <p:cTn id="20" fill="hold">
                            <p:stCondLst>
                              <p:cond delay="2000"/>
                            </p:stCondLst>
                            <p:childTnLst>
                              <p:par>
                                <p:cTn id="21" presetID="53" presetClass="entr" presetSubtype="16" fill="hold" nodeType="afterEffect">
                                  <p:stCondLst>
                                    <p:cond delay="0"/>
                                  </p:stCondLst>
                                  <p:childTnLst>
                                    <p:set>
                                      <p:cBhvr>
                                        <p:cTn id="22" dur="1" fill="hold">
                                          <p:stCondLst>
                                            <p:cond delay="0"/>
                                          </p:stCondLst>
                                        </p:cTn>
                                        <p:tgtEl>
                                          <p:spTgt spid="41"/>
                                        </p:tgtEl>
                                        <p:attrNameLst>
                                          <p:attrName>style.visibility</p:attrName>
                                        </p:attrNameLst>
                                      </p:cBhvr>
                                      <p:to>
                                        <p:strVal val="visible"/>
                                      </p:to>
                                    </p:set>
                                    <p:anim calcmode="lin" valueType="num">
                                      <p:cBhvr>
                                        <p:cTn id="23" dur="500" fill="hold"/>
                                        <p:tgtEl>
                                          <p:spTgt spid="41"/>
                                        </p:tgtEl>
                                        <p:attrNameLst>
                                          <p:attrName>ppt_w</p:attrName>
                                        </p:attrNameLst>
                                      </p:cBhvr>
                                      <p:tavLst>
                                        <p:tav tm="0">
                                          <p:val>
                                            <p:fltVal val="0"/>
                                          </p:val>
                                        </p:tav>
                                        <p:tav tm="100000">
                                          <p:val>
                                            <p:strVal val="#ppt_w"/>
                                          </p:val>
                                        </p:tav>
                                      </p:tavLst>
                                    </p:anim>
                                    <p:anim calcmode="lin" valueType="num">
                                      <p:cBhvr>
                                        <p:cTn id="24" dur="500" fill="hold"/>
                                        <p:tgtEl>
                                          <p:spTgt spid="41"/>
                                        </p:tgtEl>
                                        <p:attrNameLst>
                                          <p:attrName>ppt_h</p:attrName>
                                        </p:attrNameLst>
                                      </p:cBhvr>
                                      <p:tavLst>
                                        <p:tav tm="0">
                                          <p:val>
                                            <p:fltVal val="0"/>
                                          </p:val>
                                        </p:tav>
                                        <p:tav tm="100000">
                                          <p:val>
                                            <p:strVal val="#ppt_h"/>
                                          </p:val>
                                        </p:tav>
                                      </p:tavLst>
                                    </p:anim>
                                    <p:animEffect transition="in" filter="fade">
                                      <p:cBhvr>
                                        <p:cTn id="25" dur="500"/>
                                        <p:tgtEl>
                                          <p:spTgt spid="41"/>
                                        </p:tgtEl>
                                      </p:cBhvr>
                                    </p:animEffect>
                                  </p:childTnLst>
                                </p:cTn>
                              </p:par>
                            </p:childTnLst>
                          </p:cTn>
                        </p:par>
                        <p:par>
                          <p:cTn id="26" fill="hold">
                            <p:stCondLst>
                              <p:cond delay="2500"/>
                            </p:stCondLst>
                            <p:childTnLst>
                              <p:par>
                                <p:cTn id="27" presetID="22" presetClass="entr" presetSubtype="8" fill="hold" grpId="0" nodeType="after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wipe(left)">
                                      <p:cBhvr>
                                        <p:cTn id="29" dur="500"/>
                                        <p:tgtEl>
                                          <p:spTgt spid="11"/>
                                        </p:tgtEl>
                                      </p:cBhvr>
                                    </p:animEffect>
                                  </p:childTnLst>
                                </p:cTn>
                              </p:par>
                            </p:childTnLst>
                          </p:cTn>
                        </p:par>
                        <p:par>
                          <p:cTn id="30" fill="hold">
                            <p:stCondLst>
                              <p:cond delay="3000"/>
                            </p:stCondLst>
                            <p:childTnLst>
                              <p:par>
                                <p:cTn id="31" presetID="14" presetClass="entr" presetSubtype="10" fill="hold" grpId="0" nodeType="after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randombar(horizontal)">
                                      <p:cBhvr>
                                        <p:cTn id="33" dur="500"/>
                                        <p:tgtEl>
                                          <p:spTgt spid="12"/>
                                        </p:tgtEl>
                                      </p:cBhvr>
                                    </p:animEffect>
                                  </p:childTnLst>
                                </p:cTn>
                              </p:par>
                            </p:childTnLst>
                          </p:cTn>
                        </p:par>
                        <p:par>
                          <p:cTn id="34" fill="hold">
                            <p:stCondLst>
                              <p:cond delay="3500"/>
                            </p:stCondLst>
                            <p:childTnLst>
                              <p:par>
                                <p:cTn id="35" presetID="14" presetClass="entr" presetSubtype="10" fill="hold" nodeType="afterEffect">
                                  <p:stCondLst>
                                    <p:cond delay="0"/>
                                  </p:stCondLst>
                                  <p:childTnLst>
                                    <p:set>
                                      <p:cBhvr>
                                        <p:cTn id="36" dur="1" fill="hold">
                                          <p:stCondLst>
                                            <p:cond delay="0"/>
                                          </p:stCondLst>
                                        </p:cTn>
                                        <p:tgtEl>
                                          <p:spTgt spid="10">
                                            <p:txEl>
                                              <p:pRg st="0" end="0"/>
                                            </p:txEl>
                                          </p:spTgt>
                                        </p:tgtEl>
                                        <p:attrNameLst>
                                          <p:attrName>style.visibility</p:attrName>
                                        </p:attrNameLst>
                                      </p:cBhvr>
                                      <p:to>
                                        <p:strVal val="visible"/>
                                      </p:to>
                                    </p:set>
                                    <p:animEffect transition="in" filter="randombar(horizontal)">
                                      <p:cBhvr>
                                        <p:cTn id="37" dur="500"/>
                                        <p:tgtEl>
                                          <p:spTgt spid="10">
                                            <p:txEl>
                                              <p:pRg st="0" end="0"/>
                                            </p:txEl>
                                          </p:spTgt>
                                        </p:tgtEl>
                                      </p:cBhvr>
                                    </p:animEffect>
                                  </p:childTnLst>
                                </p:cTn>
                              </p:par>
                            </p:childTnLst>
                          </p:cTn>
                        </p:par>
                        <p:par>
                          <p:cTn id="38" fill="hold">
                            <p:stCondLst>
                              <p:cond delay="4000"/>
                            </p:stCondLst>
                            <p:childTnLst>
                              <p:par>
                                <p:cTn id="39" presetID="14" presetClass="entr" presetSubtype="10" fill="hold" grpId="0" nodeType="afterEffect">
                                  <p:stCondLst>
                                    <p:cond delay="0"/>
                                  </p:stCondLst>
                                  <p:childTnLst>
                                    <p:set>
                                      <p:cBhvr>
                                        <p:cTn id="40" dur="1" fill="hold">
                                          <p:stCondLst>
                                            <p:cond delay="0"/>
                                          </p:stCondLst>
                                        </p:cTn>
                                        <p:tgtEl>
                                          <p:spTgt spid="14"/>
                                        </p:tgtEl>
                                        <p:attrNameLst>
                                          <p:attrName>style.visibility</p:attrName>
                                        </p:attrNameLst>
                                      </p:cBhvr>
                                      <p:to>
                                        <p:strVal val="visible"/>
                                      </p:to>
                                    </p:set>
                                    <p:animEffect transition="in" filter="randombar(horizontal)">
                                      <p:cBhvr>
                                        <p:cTn id="41" dur="500"/>
                                        <p:tgtEl>
                                          <p:spTgt spid="14"/>
                                        </p:tgtEl>
                                      </p:cBhvr>
                                    </p:animEffect>
                                  </p:childTnLst>
                                </p:cTn>
                              </p:par>
                            </p:childTnLst>
                          </p:cTn>
                        </p:par>
                        <p:par>
                          <p:cTn id="42" fill="hold">
                            <p:stCondLst>
                              <p:cond delay="4500"/>
                            </p:stCondLst>
                            <p:childTnLst>
                              <p:par>
                                <p:cTn id="43" presetID="14" presetClass="entr" presetSubtype="10" fill="hold" nodeType="afterEffect">
                                  <p:stCondLst>
                                    <p:cond delay="0"/>
                                  </p:stCondLst>
                                  <p:childTnLst>
                                    <p:set>
                                      <p:cBhvr>
                                        <p:cTn id="44" dur="1" fill="hold">
                                          <p:stCondLst>
                                            <p:cond delay="0"/>
                                          </p:stCondLst>
                                        </p:cTn>
                                        <p:tgtEl>
                                          <p:spTgt spid="10">
                                            <p:txEl>
                                              <p:pRg st="2" end="2"/>
                                            </p:txEl>
                                          </p:spTgt>
                                        </p:tgtEl>
                                        <p:attrNameLst>
                                          <p:attrName>style.visibility</p:attrName>
                                        </p:attrNameLst>
                                      </p:cBhvr>
                                      <p:to>
                                        <p:strVal val="visible"/>
                                      </p:to>
                                    </p:set>
                                    <p:animEffect transition="in" filter="randombar(horizontal)">
                                      <p:cBhvr>
                                        <p:cTn id="45" dur="500"/>
                                        <p:tgtEl>
                                          <p:spTgt spid="10">
                                            <p:txEl>
                                              <p:pRg st="2" end="2"/>
                                            </p:txEl>
                                          </p:spTgt>
                                        </p:tgtEl>
                                      </p:cBhvr>
                                    </p:animEffect>
                                  </p:childTnLst>
                                </p:cTn>
                              </p:par>
                            </p:childTnLst>
                          </p:cTn>
                        </p:par>
                        <p:par>
                          <p:cTn id="46" fill="hold">
                            <p:stCondLst>
                              <p:cond delay="5000"/>
                            </p:stCondLst>
                            <p:childTnLst>
                              <p:par>
                                <p:cTn id="47" presetID="14" presetClass="entr" presetSubtype="10" fill="hold" grpId="0" nodeType="afterEffect">
                                  <p:stCondLst>
                                    <p:cond delay="0"/>
                                  </p:stCondLst>
                                  <p:childTnLst>
                                    <p:set>
                                      <p:cBhvr>
                                        <p:cTn id="48" dur="1" fill="hold">
                                          <p:stCondLst>
                                            <p:cond delay="0"/>
                                          </p:stCondLst>
                                        </p:cTn>
                                        <p:tgtEl>
                                          <p:spTgt spid="15"/>
                                        </p:tgtEl>
                                        <p:attrNameLst>
                                          <p:attrName>style.visibility</p:attrName>
                                        </p:attrNameLst>
                                      </p:cBhvr>
                                      <p:to>
                                        <p:strVal val="visible"/>
                                      </p:to>
                                    </p:set>
                                    <p:animEffect transition="in" filter="randombar(horizontal)">
                                      <p:cBhvr>
                                        <p:cTn id="49" dur="500"/>
                                        <p:tgtEl>
                                          <p:spTgt spid="15"/>
                                        </p:tgtEl>
                                      </p:cBhvr>
                                    </p:animEffect>
                                  </p:childTnLst>
                                </p:cTn>
                              </p:par>
                            </p:childTnLst>
                          </p:cTn>
                        </p:par>
                        <p:par>
                          <p:cTn id="50" fill="hold">
                            <p:stCondLst>
                              <p:cond delay="5500"/>
                            </p:stCondLst>
                            <p:childTnLst>
                              <p:par>
                                <p:cTn id="51" presetID="14" presetClass="entr" presetSubtype="10" fill="hold" nodeType="afterEffect">
                                  <p:stCondLst>
                                    <p:cond delay="0"/>
                                  </p:stCondLst>
                                  <p:childTnLst>
                                    <p:set>
                                      <p:cBhvr>
                                        <p:cTn id="52" dur="1" fill="hold">
                                          <p:stCondLst>
                                            <p:cond delay="0"/>
                                          </p:stCondLst>
                                        </p:cTn>
                                        <p:tgtEl>
                                          <p:spTgt spid="10">
                                            <p:txEl>
                                              <p:pRg st="4" end="4"/>
                                            </p:txEl>
                                          </p:spTgt>
                                        </p:tgtEl>
                                        <p:attrNameLst>
                                          <p:attrName>style.visibility</p:attrName>
                                        </p:attrNameLst>
                                      </p:cBhvr>
                                      <p:to>
                                        <p:strVal val="visible"/>
                                      </p:to>
                                    </p:set>
                                    <p:animEffect transition="in" filter="randombar(horizontal)">
                                      <p:cBhvr>
                                        <p:cTn id="53" dur="500"/>
                                        <p:tgtEl>
                                          <p:spTgt spid="10">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1" grpId="0" animBg="1"/>
      <p:bldP spid="12" grpId="0" animBg="1"/>
      <p:bldP spid="14" grpId="0" animBg="1"/>
      <p:bldP spid="15"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 name="圆角矩形 19">
            <a:extLst>
              <a:ext uri="{FF2B5EF4-FFF2-40B4-BE49-F238E27FC236}">
                <a16:creationId xmlns:a16="http://schemas.microsoft.com/office/drawing/2014/main" xmlns="" id="{F6569CE4-3EBD-4008-84BC-A9887C885E99}"/>
              </a:ext>
            </a:extLst>
          </p:cNvPr>
          <p:cNvSpPr/>
          <p:nvPr/>
        </p:nvSpPr>
        <p:spPr>
          <a:xfrm>
            <a:off x="2144984" y="2344067"/>
            <a:ext cx="2054557" cy="571500"/>
          </a:xfrm>
          <a:prstGeom prst="roundRect">
            <a:avLst/>
          </a:prstGeom>
          <a:solidFill>
            <a:srgbClr val="C00000">
              <a:alpha val="4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3200" dirty="0">
              <a:latin typeface="迷你简大标宋" panose="03000509000000000000" charset="-122"/>
              <a:ea typeface="迷你简大标宋" panose="03000509000000000000" charset="-122"/>
            </a:endParaRPr>
          </a:p>
        </p:txBody>
      </p:sp>
      <p:sp>
        <p:nvSpPr>
          <p:cNvPr id="4" name="圆角矩形 11">
            <a:extLst>
              <a:ext uri="{FF2B5EF4-FFF2-40B4-BE49-F238E27FC236}">
                <a16:creationId xmlns:a16="http://schemas.microsoft.com/office/drawing/2014/main" xmlns="" id="{2DDBE814-5465-4279-A4B9-7BA14F87A0BE}"/>
              </a:ext>
            </a:extLst>
          </p:cNvPr>
          <p:cNvSpPr/>
          <p:nvPr/>
        </p:nvSpPr>
        <p:spPr>
          <a:xfrm>
            <a:off x="1168466" y="308810"/>
            <a:ext cx="3638550" cy="581025"/>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7">
            <a:extLst>
              <a:ext uri="{FF2B5EF4-FFF2-40B4-BE49-F238E27FC236}">
                <a16:creationId xmlns:a16="http://schemas.microsoft.com/office/drawing/2014/main" xmlns="" id="{62E7595C-A715-4D07-A8D7-61D947657993}"/>
              </a:ext>
            </a:extLst>
          </p:cNvPr>
          <p:cNvSpPr txBox="1"/>
          <p:nvPr/>
        </p:nvSpPr>
        <p:spPr>
          <a:xfrm>
            <a:off x="1522161" y="369135"/>
            <a:ext cx="3127375" cy="460375"/>
          </a:xfrm>
          <a:prstGeom prst="rect">
            <a:avLst/>
          </a:prstGeom>
          <a:noFill/>
          <a:ln w="9525">
            <a:noFill/>
          </a:ln>
        </p:spPr>
        <p:txBody>
          <a:bodyPr wrap="square" anchor="t">
            <a:spAutoFit/>
          </a:bodyPr>
          <a:lstStyle/>
          <a:p>
            <a:pPr lvl="0" algn="l" eaLnBrk="0" hangingPunct="0"/>
            <a:r>
              <a:rPr lang="zh-CN" altLang="en-US" sz="2400" dirty="0">
                <a:solidFill>
                  <a:schemeClr val="bg1"/>
                </a:solidFill>
                <a:latin typeface="迷你简大标宋" panose="03000509000000000000" charset="-122"/>
                <a:ea typeface="迷你简大标宋" panose="03000509000000000000" charset="-122"/>
                <a:sym typeface="+mn-ea"/>
              </a:rPr>
              <a:t>节日活动与相关歌曲</a:t>
            </a:r>
          </a:p>
        </p:txBody>
      </p:sp>
      <p:pic>
        <p:nvPicPr>
          <p:cNvPr id="6" name="图片 5" descr="59f2f42bc0ea65cdeffebe4959021c9e">
            <a:extLst>
              <a:ext uri="{FF2B5EF4-FFF2-40B4-BE49-F238E27FC236}">
                <a16:creationId xmlns:a16="http://schemas.microsoft.com/office/drawing/2014/main" xmlns="" id="{C64DA099-8589-4DC5-B6A0-AA6E149DB509}"/>
              </a:ext>
            </a:extLst>
          </p:cNvPr>
          <p:cNvPicPr>
            <a:picLocks noChangeAspect="1"/>
          </p:cNvPicPr>
          <p:nvPr/>
        </p:nvPicPr>
        <p:blipFill>
          <a:blip r:embed="rId3"/>
          <a:stretch>
            <a:fillRect/>
          </a:stretch>
        </p:blipFill>
        <p:spPr>
          <a:xfrm>
            <a:off x="4445066" y="248485"/>
            <a:ext cx="685800" cy="702310"/>
          </a:xfrm>
          <a:prstGeom prst="rect">
            <a:avLst/>
          </a:prstGeom>
        </p:spPr>
      </p:pic>
      <p:sp>
        <p:nvSpPr>
          <p:cNvPr id="7" name="圆角矩形 19">
            <a:extLst>
              <a:ext uri="{FF2B5EF4-FFF2-40B4-BE49-F238E27FC236}">
                <a16:creationId xmlns:a16="http://schemas.microsoft.com/office/drawing/2014/main" xmlns="" id="{AF19CBD8-10A1-42F8-8659-33B90A5FCB07}"/>
              </a:ext>
            </a:extLst>
          </p:cNvPr>
          <p:cNvSpPr/>
          <p:nvPr/>
        </p:nvSpPr>
        <p:spPr>
          <a:xfrm>
            <a:off x="349316" y="308810"/>
            <a:ext cx="571500" cy="571500"/>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a:latin typeface="迷你简大标宋" panose="03000509000000000000" charset="-122"/>
                <a:ea typeface="迷你简大标宋" panose="03000509000000000000" charset="-122"/>
              </a:rPr>
              <a:t>4</a:t>
            </a:r>
          </a:p>
        </p:txBody>
      </p:sp>
      <p:sp>
        <p:nvSpPr>
          <p:cNvPr id="27" name="矩形 26">
            <a:extLst>
              <a:ext uri="{FF2B5EF4-FFF2-40B4-BE49-F238E27FC236}">
                <a16:creationId xmlns:a16="http://schemas.microsoft.com/office/drawing/2014/main" xmlns="" id="{76D6DEA2-B8DD-4760-88B2-30D700581FD0}"/>
              </a:ext>
            </a:extLst>
          </p:cNvPr>
          <p:cNvSpPr/>
          <p:nvPr/>
        </p:nvSpPr>
        <p:spPr>
          <a:xfrm>
            <a:off x="2410637" y="2420030"/>
            <a:ext cx="1433263" cy="461665"/>
          </a:xfrm>
          <a:prstGeom prst="rect">
            <a:avLst/>
          </a:prstGeom>
          <a:noFill/>
          <a:ln w="9525">
            <a:noFill/>
          </a:ln>
        </p:spPr>
        <p:txBody>
          <a:bodyPr wrap="square" anchor="t">
            <a:spAutoFit/>
          </a:bodyPr>
          <a:lstStyle/>
          <a:p>
            <a:pPr eaLnBrk="0" hangingPunct="0"/>
            <a:r>
              <a:rPr lang="zh-CN" altLang="en-US" sz="2400" dirty="0">
                <a:solidFill>
                  <a:schemeClr val="bg1"/>
                </a:solidFill>
                <a:latin typeface="迷你简大标宋" panose="03000509000000000000" charset="-122"/>
                <a:ea typeface="迷你简大标宋" panose="03000509000000000000" charset="-122"/>
              </a:rPr>
              <a:t>当兵的人 </a:t>
            </a:r>
          </a:p>
        </p:txBody>
      </p:sp>
      <p:grpSp>
        <p:nvGrpSpPr>
          <p:cNvPr id="150" name="组合 149">
            <a:extLst>
              <a:ext uri="{FF2B5EF4-FFF2-40B4-BE49-F238E27FC236}">
                <a16:creationId xmlns:a16="http://schemas.microsoft.com/office/drawing/2014/main" xmlns="" id="{6058AE2A-24CD-45E9-B711-36FFD88E34CB}"/>
              </a:ext>
            </a:extLst>
          </p:cNvPr>
          <p:cNvGrpSpPr/>
          <p:nvPr/>
        </p:nvGrpSpPr>
        <p:grpSpPr>
          <a:xfrm>
            <a:off x="4485908" y="1410103"/>
            <a:ext cx="3640565" cy="573829"/>
            <a:chOff x="4899535" y="1228874"/>
            <a:chExt cx="3640565" cy="573829"/>
          </a:xfrm>
        </p:grpSpPr>
        <p:sp>
          <p:nvSpPr>
            <p:cNvPr id="92" name="圆角矩形 19">
              <a:extLst>
                <a:ext uri="{FF2B5EF4-FFF2-40B4-BE49-F238E27FC236}">
                  <a16:creationId xmlns:a16="http://schemas.microsoft.com/office/drawing/2014/main" xmlns="" id="{25248452-C369-4D76-8389-CF8E43C0AC15}"/>
                </a:ext>
              </a:extLst>
            </p:cNvPr>
            <p:cNvSpPr/>
            <p:nvPr/>
          </p:nvSpPr>
          <p:spPr>
            <a:xfrm>
              <a:off x="5345752" y="1231203"/>
              <a:ext cx="3194348" cy="571500"/>
            </a:xfrm>
            <a:prstGeom prst="roundRect">
              <a:avLst/>
            </a:prstGeom>
            <a:solidFill>
              <a:srgbClr val="C00000">
                <a:alpha val="4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3200" dirty="0">
                <a:latin typeface="迷你简大标宋" panose="03000509000000000000" charset="-122"/>
                <a:ea typeface="迷你简大标宋" panose="03000509000000000000" charset="-122"/>
              </a:endParaRPr>
            </a:p>
          </p:txBody>
        </p:sp>
        <p:sp>
          <p:nvSpPr>
            <p:cNvPr id="20" name="矩形 19">
              <a:extLst>
                <a:ext uri="{FF2B5EF4-FFF2-40B4-BE49-F238E27FC236}">
                  <a16:creationId xmlns:a16="http://schemas.microsoft.com/office/drawing/2014/main" xmlns="" id="{298CBCE6-CE2B-4C97-AED5-00E8D0EB2C29}"/>
                </a:ext>
              </a:extLst>
            </p:cNvPr>
            <p:cNvSpPr/>
            <p:nvPr/>
          </p:nvSpPr>
          <p:spPr>
            <a:xfrm>
              <a:off x="5471036" y="1314800"/>
              <a:ext cx="2954655" cy="461665"/>
            </a:xfrm>
            <a:prstGeom prst="rect">
              <a:avLst/>
            </a:prstGeom>
            <a:noFill/>
            <a:ln w="9525">
              <a:noFill/>
            </a:ln>
          </p:spPr>
          <p:txBody>
            <a:bodyPr wrap="square" anchor="t">
              <a:spAutoFit/>
            </a:bodyPr>
            <a:lstStyle/>
            <a:p>
              <a:pPr eaLnBrk="0" hangingPunct="0"/>
              <a:r>
                <a:rPr lang="zh-CN" altLang="en-US" sz="2400" dirty="0">
                  <a:solidFill>
                    <a:schemeClr val="bg1"/>
                  </a:solidFill>
                  <a:latin typeface="迷你简大标宋" panose="03000509000000000000" charset="-122"/>
                  <a:ea typeface="迷你简大标宋" panose="03000509000000000000" charset="-122"/>
                </a:rPr>
                <a:t>中国人民解放军军歌</a:t>
              </a:r>
            </a:p>
          </p:txBody>
        </p:sp>
        <p:sp>
          <p:nvSpPr>
            <p:cNvPr id="91" name="圆角矩形 19">
              <a:extLst>
                <a:ext uri="{FF2B5EF4-FFF2-40B4-BE49-F238E27FC236}">
                  <a16:creationId xmlns:a16="http://schemas.microsoft.com/office/drawing/2014/main" xmlns="" id="{5DEF19BC-E3C5-4EB0-9F80-C18965AC2B30}"/>
                </a:ext>
              </a:extLst>
            </p:cNvPr>
            <p:cNvSpPr/>
            <p:nvPr/>
          </p:nvSpPr>
          <p:spPr>
            <a:xfrm>
              <a:off x="4899535" y="1228874"/>
              <a:ext cx="571500" cy="571500"/>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latin typeface="迷你简大标宋" panose="03000509000000000000" charset="-122"/>
                  <a:ea typeface="迷你简大标宋" panose="03000509000000000000" charset="-122"/>
                </a:rPr>
                <a:t>1</a:t>
              </a:r>
            </a:p>
          </p:txBody>
        </p:sp>
      </p:grpSp>
      <p:sp>
        <p:nvSpPr>
          <p:cNvPr id="94" name="圆角矩形 19">
            <a:extLst>
              <a:ext uri="{FF2B5EF4-FFF2-40B4-BE49-F238E27FC236}">
                <a16:creationId xmlns:a16="http://schemas.microsoft.com/office/drawing/2014/main" xmlns="" id="{FB040F4E-B296-4E97-BADC-B9BC58FFCE37}"/>
              </a:ext>
            </a:extLst>
          </p:cNvPr>
          <p:cNvSpPr/>
          <p:nvPr/>
        </p:nvSpPr>
        <p:spPr>
          <a:xfrm>
            <a:off x="1706311" y="2345717"/>
            <a:ext cx="571500" cy="571500"/>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latin typeface="迷你简大标宋" panose="03000509000000000000" charset="-122"/>
                <a:ea typeface="迷你简大标宋" panose="03000509000000000000" charset="-122"/>
              </a:rPr>
              <a:t>2</a:t>
            </a:r>
          </a:p>
        </p:txBody>
      </p:sp>
      <p:grpSp>
        <p:nvGrpSpPr>
          <p:cNvPr id="98" name="组合 97">
            <a:extLst>
              <a:ext uri="{FF2B5EF4-FFF2-40B4-BE49-F238E27FC236}">
                <a16:creationId xmlns:a16="http://schemas.microsoft.com/office/drawing/2014/main" xmlns="" id="{F39F352B-7AAB-4642-A835-48B13E83DCC0}"/>
              </a:ext>
            </a:extLst>
          </p:cNvPr>
          <p:cNvGrpSpPr/>
          <p:nvPr/>
        </p:nvGrpSpPr>
        <p:grpSpPr>
          <a:xfrm>
            <a:off x="1706311" y="3117608"/>
            <a:ext cx="2493230" cy="573150"/>
            <a:chOff x="7987415" y="3639587"/>
            <a:chExt cx="2493230" cy="573150"/>
          </a:xfrm>
        </p:grpSpPr>
        <p:sp>
          <p:nvSpPr>
            <p:cNvPr id="95" name="圆角矩形 19">
              <a:extLst>
                <a:ext uri="{FF2B5EF4-FFF2-40B4-BE49-F238E27FC236}">
                  <a16:creationId xmlns:a16="http://schemas.microsoft.com/office/drawing/2014/main" xmlns="" id="{0242F1FF-CA81-4943-ACD9-56C013ECB6C8}"/>
                </a:ext>
              </a:extLst>
            </p:cNvPr>
            <p:cNvSpPr/>
            <p:nvPr/>
          </p:nvSpPr>
          <p:spPr>
            <a:xfrm>
              <a:off x="8426088" y="3639587"/>
              <a:ext cx="2054557" cy="571500"/>
            </a:xfrm>
            <a:prstGeom prst="roundRect">
              <a:avLst/>
            </a:prstGeom>
            <a:solidFill>
              <a:srgbClr val="C00000">
                <a:alpha val="4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3200" dirty="0">
                <a:latin typeface="迷你简大标宋" panose="03000509000000000000" charset="-122"/>
                <a:ea typeface="迷你简大标宋" panose="03000509000000000000" charset="-122"/>
              </a:endParaRPr>
            </a:p>
          </p:txBody>
        </p:sp>
        <p:sp>
          <p:nvSpPr>
            <p:cNvPr id="96" name="矩形 95">
              <a:extLst>
                <a:ext uri="{FF2B5EF4-FFF2-40B4-BE49-F238E27FC236}">
                  <a16:creationId xmlns:a16="http://schemas.microsoft.com/office/drawing/2014/main" xmlns="" id="{9BF12A09-CDD3-4DE0-ADFE-2F6AD95A620E}"/>
                </a:ext>
              </a:extLst>
            </p:cNvPr>
            <p:cNvSpPr/>
            <p:nvPr/>
          </p:nvSpPr>
          <p:spPr>
            <a:xfrm>
              <a:off x="8653241" y="3715550"/>
              <a:ext cx="1788904" cy="461665"/>
            </a:xfrm>
            <a:prstGeom prst="rect">
              <a:avLst/>
            </a:prstGeom>
            <a:noFill/>
            <a:ln w="9525">
              <a:noFill/>
            </a:ln>
          </p:spPr>
          <p:txBody>
            <a:bodyPr wrap="square" anchor="t">
              <a:spAutoFit/>
            </a:bodyPr>
            <a:lstStyle/>
            <a:p>
              <a:pPr eaLnBrk="0" hangingPunct="0"/>
              <a:r>
                <a:rPr lang="zh-CN" altLang="en-US" sz="2400" dirty="0">
                  <a:solidFill>
                    <a:schemeClr val="bg1"/>
                  </a:solidFill>
                  <a:latin typeface="迷你简大标宋" panose="03000509000000000000" charset="-122"/>
                  <a:ea typeface="迷你简大标宋" panose="03000509000000000000" charset="-122"/>
                </a:rPr>
                <a:t>说句心里话</a:t>
              </a:r>
            </a:p>
          </p:txBody>
        </p:sp>
        <p:sp>
          <p:nvSpPr>
            <p:cNvPr id="97" name="圆角矩形 19">
              <a:extLst>
                <a:ext uri="{FF2B5EF4-FFF2-40B4-BE49-F238E27FC236}">
                  <a16:creationId xmlns:a16="http://schemas.microsoft.com/office/drawing/2014/main" xmlns="" id="{C6BD5A6F-6E5F-4337-B940-8F9B656EC53E}"/>
                </a:ext>
              </a:extLst>
            </p:cNvPr>
            <p:cNvSpPr/>
            <p:nvPr/>
          </p:nvSpPr>
          <p:spPr>
            <a:xfrm>
              <a:off x="7987415" y="3641237"/>
              <a:ext cx="571500" cy="571500"/>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latin typeface="迷你简大标宋" panose="03000509000000000000" charset="-122"/>
                  <a:ea typeface="迷你简大标宋" panose="03000509000000000000" charset="-122"/>
                </a:rPr>
                <a:t>3</a:t>
              </a:r>
            </a:p>
          </p:txBody>
        </p:sp>
      </p:grpSp>
      <p:grpSp>
        <p:nvGrpSpPr>
          <p:cNvPr id="99" name="组合 98">
            <a:extLst>
              <a:ext uri="{FF2B5EF4-FFF2-40B4-BE49-F238E27FC236}">
                <a16:creationId xmlns:a16="http://schemas.microsoft.com/office/drawing/2014/main" xmlns="" id="{485B2758-D1B8-4E91-91E0-7EAA82A3420F}"/>
              </a:ext>
            </a:extLst>
          </p:cNvPr>
          <p:cNvGrpSpPr/>
          <p:nvPr/>
        </p:nvGrpSpPr>
        <p:grpSpPr>
          <a:xfrm>
            <a:off x="1706311" y="3951049"/>
            <a:ext cx="2493230" cy="573150"/>
            <a:chOff x="7987415" y="3639587"/>
            <a:chExt cx="2493230" cy="573150"/>
          </a:xfrm>
        </p:grpSpPr>
        <p:sp>
          <p:nvSpPr>
            <p:cNvPr id="100" name="圆角矩形 19">
              <a:extLst>
                <a:ext uri="{FF2B5EF4-FFF2-40B4-BE49-F238E27FC236}">
                  <a16:creationId xmlns:a16="http://schemas.microsoft.com/office/drawing/2014/main" xmlns="" id="{D12908FD-A48A-47AC-A807-E1240BAB9AC8}"/>
                </a:ext>
              </a:extLst>
            </p:cNvPr>
            <p:cNvSpPr/>
            <p:nvPr/>
          </p:nvSpPr>
          <p:spPr>
            <a:xfrm>
              <a:off x="8426088" y="3639587"/>
              <a:ext cx="2054557" cy="571500"/>
            </a:xfrm>
            <a:prstGeom prst="roundRect">
              <a:avLst/>
            </a:prstGeom>
            <a:solidFill>
              <a:srgbClr val="C00000">
                <a:alpha val="4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3200" dirty="0">
                <a:latin typeface="迷你简大标宋" panose="03000509000000000000" charset="-122"/>
                <a:ea typeface="迷你简大标宋" panose="03000509000000000000" charset="-122"/>
              </a:endParaRPr>
            </a:p>
          </p:txBody>
        </p:sp>
        <p:sp>
          <p:nvSpPr>
            <p:cNvPr id="101" name="矩形 100">
              <a:extLst>
                <a:ext uri="{FF2B5EF4-FFF2-40B4-BE49-F238E27FC236}">
                  <a16:creationId xmlns:a16="http://schemas.microsoft.com/office/drawing/2014/main" xmlns="" id="{82F49BFE-917B-4EA8-BCE6-DE0A073E25D8}"/>
                </a:ext>
              </a:extLst>
            </p:cNvPr>
            <p:cNvSpPr/>
            <p:nvPr/>
          </p:nvSpPr>
          <p:spPr>
            <a:xfrm>
              <a:off x="8653241" y="3715550"/>
              <a:ext cx="1788904" cy="461665"/>
            </a:xfrm>
            <a:prstGeom prst="rect">
              <a:avLst/>
            </a:prstGeom>
            <a:noFill/>
            <a:ln w="9525">
              <a:noFill/>
            </a:ln>
          </p:spPr>
          <p:txBody>
            <a:bodyPr wrap="square" anchor="t">
              <a:spAutoFit/>
            </a:bodyPr>
            <a:lstStyle/>
            <a:p>
              <a:pPr eaLnBrk="0" hangingPunct="0"/>
              <a:r>
                <a:rPr lang="zh-CN" altLang="en-US" sz="2400" dirty="0">
                  <a:solidFill>
                    <a:schemeClr val="bg1"/>
                  </a:solidFill>
                  <a:latin typeface="迷你简大标宋" panose="03000509000000000000" charset="-122"/>
                  <a:ea typeface="迷你简大标宋" panose="03000509000000000000" charset="-122"/>
                </a:rPr>
                <a:t>什么也不说</a:t>
              </a:r>
            </a:p>
          </p:txBody>
        </p:sp>
        <p:sp>
          <p:nvSpPr>
            <p:cNvPr id="102" name="圆角矩形 19">
              <a:extLst>
                <a:ext uri="{FF2B5EF4-FFF2-40B4-BE49-F238E27FC236}">
                  <a16:creationId xmlns:a16="http://schemas.microsoft.com/office/drawing/2014/main" xmlns="" id="{53E50074-6448-4A42-AE3B-A9B1FB2D13B3}"/>
                </a:ext>
              </a:extLst>
            </p:cNvPr>
            <p:cNvSpPr/>
            <p:nvPr/>
          </p:nvSpPr>
          <p:spPr>
            <a:xfrm>
              <a:off x="7987415" y="3641237"/>
              <a:ext cx="571500" cy="571500"/>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latin typeface="迷你简大标宋" panose="03000509000000000000" charset="-122"/>
                  <a:ea typeface="迷你简大标宋" panose="03000509000000000000" charset="-122"/>
                </a:rPr>
                <a:t>4</a:t>
              </a:r>
            </a:p>
          </p:txBody>
        </p:sp>
      </p:grpSp>
      <p:grpSp>
        <p:nvGrpSpPr>
          <p:cNvPr id="103" name="组合 102">
            <a:extLst>
              <a:ext uri="{FF2B5EF4-FFF2-40B4-BE49-F238E27FC236}">
                <a16:creationId xmlns:a16="http://schemas.microsoft.com/office/drawing/2014/main" xmlns="" id="{B005B3A1-E115-473D-A8B0-BBF4F665717C}"/>
              </a:ext>
            </a:extLst>
          </p:cNvPr>
          <p:cNvGrpSpPr/>
          <p:nvPr/>
        </p:nvGrpSpPr>
        <p:grpSpPr>
          <a:xfrm>
            <a:off x="1715936" y="4791408"/>
            <a:ext cx="2493230" cy="573150"/>
            <a:chOff x="7987415" y="3639587"/>
            <a:chExt cx="2493230" cy="573150"/>
          </a:xfrm>
        </p:grpSpPr>
        <p:sp>
          <p:nvSpPr>
            <p:cNvPr id="104" name="圆角矩形 19">
              <a:extLst>
                <a:ext uri="{FF2B5EF4-FFF2-40B4-BE49-F238E27FC236}">
                  <a16:creationId xmlns:a16="http://schemas.microsoft.com/office/drawing/2014/main" xmlns="" id="{68009F91-184D-446B-AEDF-73574D2452A2}"/>
                </a:ext>
              </a:extLst>
            </p:cNvPr>
            <p:cNvSpPr/>
            <p:nvPr/>
          </p:nvSpPr>
          <p:spPr>
            <a:xfrm>
              <a:off x="8426088" y="3639587"/>
              <a:ext cx="2054557" cy="571500"/>
            </a:xfrm>
            <a:prstGeom prst="roundRect">
              <a:avLst/>
            </a:prstGeom>
            <a:solidFill>
              <a:srgbClr val="C00000">
                <a:alpha val="4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3200" dirty="0">
                <a:latin typeface="迷你简大标宋" panose="03000509000000000000" charset="-122"/>
                <a:ea typeface="迷你简大标宋" panose="03000509000000000000" charset="-122"/>
              </a:endParaRPr>
            </a:p>
          </p:txBody>
        </p:sp>
        <p:sp>
          <p:nvSpPr>
            <p:cNvPr id="105" name="矩形 104">
              <a:extLst>
                <a:ext uri="{FF2B5EF4-FFF2-40B4-BE49-F238E27FC236}">
                  <a16:creationId xmlns:a16="http://schemas.microsoft.com/office/drawing/2014/main" xmlns="" id="{7C3586C7-E3C5-4081-9B1E-2C0B46E6E4CD}"/>
                </a:ext>
              </a:extLst>
            </p:cNvPr>
            <p:cNvSpPr/>
            <p:nvPr/>
          </p:nvSpPr>
          <p:spPr>
            <a:xfrm>
              <a:off x="8653241" y="3715550"/>
              <a:ext cx="1788904" cy="461665"/>
            </a:xfrm>
            <a:prstGeom prst="rect">
              <a:avLst/>
            </a:prstGeom>
            <a:noFill/>
            <a:ln w="9525">
              <a:noFill/>
            </a:ln>
          </p:spPr>
          <p:txBody>
            <a:bodyPr wrap="square" anchor="t">
              <a:spAutoFit/>
            </a:bodyPr>
            <a:lstStyle/>
            <a:p>
              <a:pPr eaLnBrk="0" hangingPunct="0"/>
              <a:r>
                <a:rPr lang="zh-CN" altLang="en-US" sz="2400" dirty="0">
                  <a:solidFill>
                    <a:schemeClr val="bg1"/>
                  </a:solidFill>
                  <a:latin typeface="迷你简大标宋" panose="03000509000000000000" charset="-122"/>
                  <a:ea typeface="迷你简大标宋" panose="03000509000000000000" charset="-122"/>
                </a:rPr>
                <a:t>一二三四歌</a:t>
              </a:r>
            </a:p>
          </p:txBody>
        </p:sp>
        <p:sp>
          <p:nvSpPr>
            <p:cNvPr id="106" name="圆角矩形 19">
              <a:extLst>
                <a:ext uri="{FF2B5EF4-FFF2-40B4-BE49-F238E27FC236}">
                  <a16:creationId xmlns:a16="http://schemas.microsoft.com/office/drawing/2014/main" xmlns="" id="{79474CA8-8AE1-4A2F-BB11-0DAC45EF8F32}"/>
                </a:ext>
              </a:extLst>
            </p:cNvPr>
            <p:cNvSpPr/>
            <p:nvPr/>
          </p:nvSpPr>
          <p:spPr>
            <a:xfrm>
              <a:off x="7987415" y="3641237"/>
              <a:ext cx="571500" cy="571500"/>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latin typeface="迷你简大标宋" panose="03000509000000000000" charset="-122"/>
                  <a:ea typeface="迷你简大标宋" panose="03000509000000000000" charset="-122"/>
                </a:rPr>
                <a:t>5</a:t>
              </a:r>
            </a:p>
          </p:txBody>
        </p:sp>
      </p:grpSp>
      <p:grpSp>
        <p:nvGrpSpPr>
          <p:cNvPr id="107" name="组合 106">
            <a:extLst>
              <a:ext uri="{FF2B5EF4-FFF2-40B4-BE49-F238E27FC236}">
                <a16:creationId xmlns:a16="http://schemas.microsoft.com/office/drawing/2014/main" xmlns="" id="{A29F6A52-AD62-44FA-BF9E-99F1FFACC899}"/>
              </a:ext>
            </a:extLst>
          </p:cNvPr>
          <p:cNvGrpSpPr/>
          <p:nvPr/>
        </p:nvGrpSpPr>
        <p:grpSpPr>
          <a:xfrm>
            <a:off x="1698767" y="5646636"/>
            <a:ext cx="2493230" cy="573150"/>
            <a:chOff x="7987415" y="3639587"/>
            <a:chExt cx="2493230" cy="573150"/>
          </a:xfrm>
        </p:grpSpPr>
        <p:sp>
          <p:nvSpPr>
            <p:cNvPr id="108" name="圆角矩形 19">
              <a:extLst>
                <a:ext uri="{FF2B5EF4-FFF2-40B4-BE49-F238E27FC236}">
                  <a16:creationId xmlns:a16="http://schemas.microsoft.com/office/drawing/2014/main" xmlns="" id="{0CB9DA38-7B15-4258-8D34-4F8D8DA4DE41}"/>
                </a:ext>
              </a:extLst>
            </p:cNvPr>
            <p:cNvSpPr/>
            <p:nvPr/>
          </p:nvSpPr>
          <p:spPr>
            <a:xfrm>
              <a:off x="8426088" y="3639587"/>
              <a:ext cx="2054557" cy="571500"/>
            </a:xfrm>
            <a:prstGeom prst="roundRect">
              <a:avLst/>
            </a:prstGeom>
            <a:solidFill>
              <a:srgbClr val="C00000">
                <a:alpha val="4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3200" dirty="0">
                <a:latin typeface="迷你简大标宋" panose="03000509000000000000" charset="-122"/>
                <a:ea typeface="迷你简大标宋" panose="03000509000000000000" charset="-122"/>
              </a:endParaRPr>
            </a:p>
          </p:txBody>
        </p:sp>
        <p:sp>
          <p:nvSpPr>
            <p:cNvPr id="109" name="矩形 108">
              <a:extLst>
                <a:ext uri="{FF2B5EF4-FFF2-40B4-BE49-F238E27FC236}">
                  <a16:creationId xmlns:a16="http://schemas.microsoft.com/office/drawing/2014/main" xmlns="" id="{764D4903-C3BC-47D0-837B-25B38BBB19E3}"/>
                </a:ext>
              </a:extLst>
            </p:cNvPr>
            <p:cNvSpPr/>
            <p:nvPr/>
          </p:nvSpPr>
          <p:spPr>
            <a:xfrm>
              <a:off x="8653241" y="3715550"/>
              <a:ext cx="1788904" cy="461665"/>
            </a:xfrm>
            <a:prstGeom prst="rect">
              <a:avLst/>
            </a:prstGeom>
            <a:noFill/>
            <a:ln w="9525">
              <a:noFill/>
            </a:ln>
          </p:spPr>
          <p:txBody>
            <a:bodyPr wrap="square" anchor="t">
              <a:spAutoFit/>
            </a:bodyPr>
            <a:lstStyle/>
            <a:p>
              <a:pPr eaLnBrk="0" hangingPunct="0"/>
              <a:r>
                <a:rPr lang="zh-CN" altLang="en-US" sz="2400" dirty="0">
                  <a:solidFill>
                    <a:schemeClr val="bg1"/>
                  </a:solidFill>
                  <a:latin typeface="迷你简大标宋" panose="03000509000000000000" charset="-122"/>
                  <a:ea typeface="迷你简大标宋" panose="03000509000000000000" charset="-122"/>
                </a:rPr>
                <a:t>小白杨</a:t>
              </a:r>
            </a:p>
          </p:txBody>
        </p:sp>
        <p:sp>
          <p:nvSpPr>
            <p:cNvPr id="110" name="圆角矩形 19">
              <a:extLst>
                <a:ext uri="{FF2B5EF4-FFF2-40B4-BE49-F238E27FC236}">
                  <a16:creationId xmlns:a16="http://schemas.microsoft.com/office/drawing/2014/main" xmlns="" id="{8E7F18F7-381D-43C9-BC69-43E4467C8707}"/>
                </a:ext>
              </a:extLst>
            </p:cNvPr>
            <p:cNvSpPr/>
            <p:nvPr/>
          </p:nvSpPr>
          <p:spPr>
            <a:xfrm>
              <a:off x="7987415" y="3641237"/>
              <a:ext cx="571500" cy="571500"/>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latin typeface="迷你简大标宋" panose="03000509000000000000" charset="-122"/>
                  <a:ea typeface="迷你简大标宋" panose="03000509000000000000" charset="-122"/>
                </a:rPr>
                <a:t>6</a:t>
              </a:r>
            </a:p>
          </p:txBody>
        </p:sp>
      </p:grpSp>
      <p:sp>
        <p:nvSpPr>
          <p:cNvPr id="111" name="圆角矩形 19">
            <a:extLst>
              <a:ext uri="{FF2B5EF4-FFF2-40B4-BE49-F238E27FC236}">
                <a16:creationId xmlns:a16="http://schemas.microsoft.com/office/drawing/2014/main" xmlns="" id="{239F05BD-442E-4751-AF1F-9E36D5A4D192}"/>
              </a:ext>
            </a:extLst>
          </p:cNvPr>
          <p:cNvSpPr/>
          <p:nvPr/>
        </p:nvSpPr>
        <p:spPr>
          <a:xfrm>
            <a:off x="5535383" y="2342172"/>
            <a:ext cx="2054557" cy="571500"/>
          </a:xfrm>
          <a:prstGeom prst="roundRect">
            <a:avLst/>
          </a:prstGeom>
          <a:solidFill>
            <a:srgbClr val="C00000">
              <a:alpha val="4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3200" dirty="0">
              <a:latin typeface="迷你简大标宋" panose="03000509000000000000" charset="-122"/>
              <a:ea typeface="迷你简大标宋" panose="03000509000000000000" charset="-122"/>
            </a:endParaRPr>
          </a:p>
        </p:txBody>
      </p:sp>
      <p:sp>
        <p:nvSpPr>
          <p:cNvPr id="112" name="矩形 111">
            <a:extLst>
              <a:ext uri="{FF2B5EF4-FFF2-40B4-BE49-F238E27FC236}">
                <a16:creationId xmlns:a16="http://schemas.microsoft.com/office/drawing/2014/main" xmlns="" id="{2F7C27D9-5819-4480-9564-FB66F67627E8}"/>
              </a:ext>
            </a:extLst>
          </p:cNvPr>
          <p:cNvSpPr/>
          <p:nvPr/>
        </p:nvSpPr>
        <p:spPr>
          <a:xfrm>
            <a:off x="5801036" y="2418135"/>
            <a:ext cx="1433263" cy="461665"/>
          </a:xfrm>
          <a:prstGeom prst="rect">
            <a:avLst/>
          </a:prstGeom>
          <a:noFill/>
          <a:ln w="9525">
            <a:noFill/>
          </a:ln>
        </p:spPr>
        <p:txBody>
          <a:bodyPr wrap="square" anchor="t">
            <a:spAutoFit/>
          </a:bodyPr>
          <a:lstStyle/>
          <a:p>
            <a:pPr eaLnBrk="0" hangingPunct="0"/>
            <a:r>
              <a:rPr lang="zh-CN" altLang="en-US" sz="2400" dirty="0">
                <a:solidFill>
                  <a:schemeClr val="bg1"/>
                </a:solidFill>
                <a:latin typeface="迷你简大标宋" panose="03000509000000000000" charset="-122"/>
                <a:ea typeface="迷你简大标宋" panose="03000509000000000000" charset="-122"/>
              </a:rPr>
              <a:t>军港之夜</a:t>
            </a:r>
          </a:p>
        </p:txBody>
      </p:sp>
      <p:sp>
        <p:nvSpPr>
          <p:cNvPr id="113" name="圆角矩形 19">
            <a:extLst>
              <a:ext uri="{FF2B5EF4-FFF2-40B4-BE49-F238E27FC236}">
                <a16:creationId xmlns:a16="http://schemas.microsoft.com/office/drawing/2014/main" xmlns="" id="{A688BDFE-FF61-4611-A4ED-3CC50F061AA5}"/>
              </a:ext>
            </a:extLst>
          </p:cNvPr>
          <p:cNvSpPr/>
          <p:nvPr/>
        </p:nvSpPr>
        <p:spPr>
          <a:xfrm>
            <a:off x="5096710" y="2343822"/>
            <a:ext cx="571500" cy="571500"/>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latin typeface="迷你简大标宋" panose="03000509000000000000" charset="-122"/>
                <a:ea typeface="迷你简大标宋" panose="03000509000000000000" charset="-122"/>
              </a:rPr>
              <a:t>7</a:t>
            </a:r>
          </a:p>
        </p:txBody>
      </p:sp>
      <p:grpSp>
        <p:nvGrpSpPr>
          <p:cNvPr id="114" name="组合 113">
            <a:extLst>
              <a:ext uri="{FF2B5EF4-FFF2-40B4-BE49-F238E27FC236}">
                <a16:creationId xmlns:a16="http://schemas.microsoft.com/office/drawing/2014/main" xmlns="" id="{A12068EE-7907-42E2-AB90-9942D6EAA6FC}"/>
              </a:ext>
            </a:extLst>
          </p:cNvPr>
          <p:cNvGrpSpPr/>
          <p:nvPr/>
        </p:nvGrpSpPr>
        <p:grpSpPr>
          <a:xfrm>
            <a:off x="5096710" y="3115713"/>
            <a:ext cx="2493230" cy="573150"/>
            <a:chOff x="7987415" y="3639587"/>
            <a:chExt cx="2493230" cy="573150"/>
          </a:xfrm>
        </p:grpSpPr>
        <p:sp>
          <p:nvSpPr>
            <p:cNvPr id="115" name="圆角矩形 19">
              <a:extLst>
                <a:ext uri="{FF2B5EF4-FFF2-40B4-BE49-F238E27FC236}">
                  <a16:creationId xmlns:a16="http://schemas.microsoft.com/office/drawing/2014/main" xmlns="" id="{B7061014-9178-4364-8C01-E30D0AB20F82}"/>
                </a:ext>
              </a:extLst>
            </p:cNvPr>
            <p:cNvSpPr/>
            <p:nvPr/>
          </p:nvSpPr>
          <p:spPr>
            <a:xfrm>
              <a:off x="8426088" y="3639587"/>
              <a:ext cx="2054557" cy="571500"/>
            </a:xfrm>
            <a:prstGeom prst="roundRect">
              <a:avLst/>
            </a:prstGeom>
            <a:solidFill>
              <a:srgbClr val="C00000">
                <a:alpha val="4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3200" dirty="0">
                <a:latin typeface="迷你简大标宋" panose="03000509000000000000" charset="-122"/>
                <a:ea typeface="迷你简大标宋" panose="03000509000000000000" charset="-122"/>
              </a:endParaRPr>
            </a:p>
          </p:txBody>
        </p:sp>
        <p:sp>
          <p:nvSpPr>
            <p:cNvPr id="116" name="矩形 115">
              <a:extLst>
                <a:ext uri="{FF2B5EF4-FFF2-40B4-BE49-F238E27FC236}">
                  <a16:creationId xmlns:a16="http://schemas.microsoft.com/office/drawing/2014/main" xmlns="" id="{513AA347-B720-455B-A426-EFA46D180EF0}"/>
                </a:ext>
              </a:extLst>
            </p:cNvPr>
            <p:cNvSpPr/>
            <p:nvPr/>
          </p:nvSpPr>
          <p:spPr>
            <a:xfrm>
              <a:off x="8653241" y="3715550"/>
              <a:ext cx="1788904" cy="461665"/>
            </a:xfrm>
            <a:prstGeom prst="rect">
              <a:avLst/>
            </a:prstGeom>
            <a:noFill/>
            <a:ln w="9525">
              <a:noFill/>
            </a:ln>
          </p:spPr>
          <p:txBody>
            <a:bodyPr wrap="square" anchor="t">
              <a:spAutoFit/>
            </a:bodyPr>
            <a:lstStyle/>
            <a:p>
              <a:pPr eaLnBrk="0" hangingPunct="0"/>
              <a:r>
                <a:rPr lang="zh-CN" altLang="en-US" sz="2400" dirty="0">
                  <a:solidFill>
                    <a:schemeClr val="bg1"/>
                  </a:solidFill>
                  <a:latin typeface="迷你简大标宋" panose="03000509000000000000" charset="-122"/>
                  <a:ea typeface="迷你简大标宋" panose="03000509000000000000" charset="-122"/>
                </a:rPr>
                <a:t>十送红军 </a:t>
              </a:r>
            </a:p>
          </p:txBody>
        </p:sp>
        <p:sp>
          <p:nvSpPr>
            <p:cNvPr id="117" name="圆角矩形 19">
              <a:extLst>
                <a:ext uri="{FF2B5EF4-FFF2-40B4-BE49-F238E27FC236}">
                  <a16:creationId xmlns:a16="http://schemas.microsoft.com/office/drawing/2014/main" xmlns="" id="{540C5C65-0B74-415C-9349-73611D4D1E65}"/>
                </a:ext>
              </a:extLst>
            </p:cNvPr>
            <p:cNvSpPr/>
            <p:nvPr/>
          </p:nvSpPr>
          <p:spPr>
            <a:xfrm>
              <a:off x="7987415" y="3641237"/>
              <a:ext cx="571500" cy="571500"/>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latin typeface="迷你简大标宋" panose="03000509000000000000" charset="-122"/>
                  <a:ea typeface="迷你简大标宋" panose="03000509000000000000" charset="-122"/>
                </a:rPr>
                <a:t>8</a:t>
              </a:r>
            </a:p>
          </p:txBody>
        </p:sp>
      </p:grpSp>
      <p:grpSp>
        <p:nvGrpSpPr>
          <p:cNvPr id="118" name="组合 117">
            <a:extLst>
              <a:ext uri="{FF2B5EF4-FFF2-40B4-BE49-F238E27FC236}">
                <a16:creationId xmlns:a16="http://schemas.microsoft.com/office/drawing/2014/main" xmlns="" id="{A9AF96A0-CAE1-4F7C-8647-FADFC221A7AD}"/>
              </a:ext>
            </a:extLst>
          </p:cNvPr>
          <p:cNvGrpSpPr/>
          <p:nvPr/>
        </p:nvGrpSpPr>
        <p:grpSpPr>
          <a:xfrm>
            <a:off x="5096710" y="3949154"/>
            <a:ext cx="2493230" cy="573150"/>
            <a:chOff x="7987415" y="3639587"/>
            <a:chExt cx="2493230" cy="573150"/>
          </a:xfrm>
        </p:grpSpPr>
        <p:sp>
          <p:nvSpPr>
            <p:cNvPr id="119" name="圆角矩形 19">
              <a:extLst>
                <a:ext uri="{FF2B5EF4-FFF2-40B4-BE49-F238E27FC236}">
                  <a16:creationId xmlns:a16="http://schemas.microsoft.com/office/drawing/2014/main" xmlns="" id="{AA8FB729-F0D2-47EE-A7E2-9D96B0D9BD49}"/>
                </a:ext>
              </a:extLst>
            </p:cNvPr>
            <p:cNvSpPr/>
            <p:nvPr/>
          </p:nvSpPr>
          <p:spPr>
            <a:xfrm>
              <a:off x="8426088" y="3639587"/>
              <a:ext cx="2054557" cy="571500"/>
            </a:xfrm>
            <a:prstGeom prst="roundRect">
              <a:avLst/>
            </a:prstGeom>
            <a:solidFill>
              <a:srgbClr val="C00000">
                <a:alpha val="4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3200" dirty="0">
                <a:latin typeface="迷你简大标宋" panose="03000509000000000000" charset="-122"/>
                <a:ea typeface="迷你简大标宋" panose="03000509000000000000" charset="-122"/>
              </a:endParaRPr>
            </a:p>
          </p:txBody>
        </p:sp>
        <p:sp>
          <p:nvSpPr>
            <p:cNvPr id="120" name="矩形 119">
              <a:extLst>
                <a:ext uri="{FF2B5EF4-FFF2-40B4-BE49-F238E27FC236}">
                  <a16:creationId xmlns:a16="http://schemas.microsoft.com/office/drawing/2014/main" xmlns="" id="{6145890D-481A-4045-99C1-AFE4C70DC439}"/>
                </a:ext>
              </a:extLst>
            </p:cNvPr>
            <p:cNvSpPr/>
            <p:nvPr/>
          </p:nvSpPr>
          <p:spPr>
            <a:xfrm>
              <a:off x="8614740" y="3763675"/>
              <a:ext cx="1837030" cy="369332"/>
            </a:xfrm>
            <a:prstGeom prst="rect">
              <a:avLst/>
            </a:prstGeom>
            <a:noFill/>
            <a:ln w="9525">
              <a:noFill/>
            </a:ln>
          </p:spPr>
          <p:txBody>
            <a:bodyPr wrap="square" anchor="t">
              <a:spAutoFit/>
            </a:bodyPr>
            <a:lstStyle/>
            <a:p>
              <a:pPr eaLnBrk="0" hangingPunct="0"/>
              <a:r>
                <a:rPr lang="zh-CN" altLang="en-US" dirty="0">
                  <a:solidFill>
                    <a:schemeClr val="bg1"/>
                  </a:solidFill>
                  <a:latin typeface="迷你简大标宋" panose="03000509000000000000" charset="-122"/>
                  <a:ea typeface="迷你简大标宋" panose="03000509000000000000" charset="-122"/>
                </a:rPr>
                <a:t>红星照我去战斗</a:t>
              </a:r>
            </a:p>
          </p:txBody>
        </p:sp>
        <p:sp>
          <p:nvSpPr>
            <p:cNvPr id="121" name="圆角矩形 19">
              <a:extLst>
                <a:ext uri="{FF2B5EF4-FFF2-40B4-BE49-F238E27FC236}">
                  <a16:creationId xmlns:a16="http://schemas.microsoft.com/office/drawing/2014/main" xmlns="" id="{A5C66F59-C85C-49B0-954F-F4FE737E68B9}"/>
                </a:ext>
              </a:extLst>
            </p:cNvPr>
            <p:cNvSpPr/>
            <p:nvPr/>
          </p:nvSpPr>
          <p:spPr>
            <a:xfrm>
              <a:off x="7987415" y="3641237"/>
              <a:ext cx="571500" cy="571500"/>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latin typeface="迷你简大标宋" panose="03000509000000000000" charset="-122"/>
                  <a:ea typeface="迷你简大标宋" panose="03000509000000000000" charset="-122"/>
                </a:rPr>
                <a:t>9</a:t>
              </a:r>
            </a:p>
          </p:txBody>
        </p:sp>
      </p:grpSp>
      <p:grpSp>
        <p:nvGrpSpPr>
          <p:cNvPr id="122" name="组合 121">
            <a:extLst>
              <a:ext uri="{FF2B5EF4-FFF2-40B4-BE49-F238E27FC236}">
                <a16:creationId xmlns:a16="http://schemas.microsoft.com/office/drawing/2014/main" xmlns="" id="{747AC682-BB14-4D43-8CF4-488E4D50535D}"/>
              </a:ext>
            </a:extLst>
          </p:cNvPr>
          <p:cNvGrpSpPr/>
          <p:nvPr/>
        </p:nvGrpSpPr>
        <p:grpSpPr>
          <a:xfrm>
            <a:off x="5106335" y="4789513"/>
            <a:ext cx="2493230" cy="573150"/>
            <a:chOff x="7987415" y="3639587"/>
            <a:chExt cx="2493230" cy="573150"/>
          </a:xfrm>
        </p:grpSpPr>
        <p:sp>
          <p:nvSpPr>
            <p:cNvPr id="123" name="圆角矩形 19">
              <a:extLst>
                <a:ext uri="{FF2B5EF4-FFF2-40B4-BE49-F238E27FC236}">
                  <a16:creationId xmlns:a16="http://schemas.microsoft.com/office/drawing/2014/main" xmlns="" id="{F8B84997-1CB1-4B67-9465-854707BD27D5}"/>
                </a:ext>
              </a:extLst>
            </p:cNvPr>
            <p:cNvSpPr/>
            <p:nvPr/>
          </p:nvSpPr>
          <p:spPr>
            <a:xfrm>
              <a:off x="8426088" y="3639587"/>
              <a:ext cx="2054557" cy="571500"/>
            </a:xfrm>
            <a:prstGeom prst="roundRect">
              <a:avLst/>
            </a:prstGeom>
            <a:solidFill>
              <a:srgbClr val="C00000">
                <a:alpha val="4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3200" dirty="0">
                <a:latin typeface="迷你简大标宋" panose="03000509000000000000" charset="-122"/>
                <a:ea typeface="迷你简大标宋" panose="03000509000000000000" charset="-122"/>
              </a:endParaRPr>
            </a:p>
          </p:txBody>
        </p:sp>
        <p:sp>
          <p:nvSpPr>
            <p:cNvPr id="124" name="矩形 123">
              <a:extLst>
                <a:ext uri="{FF2B5EF4-FFF2-40B4-BE49-F238E27FC236}">
                  <a16:creationId xmlns:a16="http://schemas.microsoft.com/office/drawing/2014/main" xmlns="" id="{2AA63BE6-BB54-4614-890E-5824F7263B3B}"/>
                </a:ext>
              </a:extLst>
            </p:cNvPr>
            <p:cNvSpPr/>
            <p:nvPr/>
          </p:nvSpPr>
          <p:spPr>
            <a:xfrm>
              <a:off x="8653241" y="3715550"/>
              <a:ext cx="1788904" cy="461665"/>
            </a:xfrm>
            <a:prstGeom prst="rect">
              <a:avLst/>
            </a:prstGeom>
            <a:noFill/>
            <a:ln w="9525">
              <a:noFill/>
            </a:ln>
          </p:spPr>
          <p:txBody>
            <a:bodyPr wrap="square" anchor="t">
              <a:spAutoFit/>
            </a:bodyPr>
            <a:lstStyle/>
            <a:p>
              <a:pPr eaLnBrk="0" hangingPunct="0"/>
              <a:r>
                <a:rPr lang="zh-CN" altLang="en-US" sz="2400" dirty="0">
                  <a:solidFill>
                    <a:schemeClr val="bg1"/>
                  </a:solidFill>
                  <a:latin typeface="迷你简大标宋" panose="03000509000000000000" charset="-122"/>
                  <a:ea typeface="迷你简大标宋" panose="03000509000000000000" charset="-122"/>
                </a:rPr>
                <a:t>血染的风采 </a:t>
              </a:r>
            </a:p>
          </p:txBody>
        </p:sp>
        <p:sp>
          <p:nvSpPr>
            <p:cNvPr id="125" name="圆角矩形 19">
              <a:extLst>
                <a:ext uri="{FF2B5EF4-FFF2-40B4-BE49-F238E27FC236}">
                  <a16:creationId xmlns:a16="http://schemas.microsoft.com/office/drawing/2014/main" xmlns="" id="{A191C398-8D12-465E-A07D-9F18F9CDAFA3}"/>
                </a:ext>
              </a:extLst>
            </p:cNvPr>
            <p:cNvSpPr/>
            <p:nvPr/>
          </p:nvSpPr>
          <p:spPr>
            <a:xfrm>
              <a:off x="7987415" y="3641237"/>
              <a:ext cx="571500" cy="571500"/>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latin typeface="迷你简大标宋" panose="03000509000000000000" charset="-122"/>
                  <a:ea typeface="迷你简大标宋" panose="03000509000000000000" charset="-122"/>
                </a:rPr>
                <a:t>10</a:t>
              </a:r>
            </a:p>
          </p:txBody>
        </p:sp>
      </p:grpSp>
      <p:grpSp>
        <p:nvGrpSpPr>
          <p:cNvPr id="126" name="组合 125">
            <a:extLst>
              <a:ext uri="{FF2B5EF4-FFF2-40B4-BE49-F238E27FC236}">
                <a16:creationId xmlns:a16="http://schemas.microsoft.com/office/drawing/2014/main" xmlns="" id="{7A3FE6E5-AB63-45A2-8E33-DF34FFBA2D94}"/>
              </a:ext>
            </a:extLst>
          </p:cNvPr>
          <p:cNvGrpSpPr/>
          <p:nvPr/>
        </p:nvGrpSpPr>
        <p:grpSpPr>
          <a:xfrm>
            <a:off x="5089166" y="5644741"/>
            <a:ext cx="2493230" cy="573150"/>
            <a:chOff x="7987415" y="3639587"/>
            <a:chExt cx="2493230" cy="573150"/>
          </a:xfrm>
        </p:grpSpPr>
        <p:sp>
          <p:nvSpPr>
            <p:cNvPr id="127" name="圆角矩形 19">
              <a:extLst>
                <a:ext uri="{FF2B5EF4-FFF2-40B4-BE49-F238E27FC236}">
                  <a16:creationId xmlns:a16="http://schemas.microsoft.com/office/drawing/2014/main" xmlns="" id="{44781B8C-89CB-4945-9040-F345BD4A790E}"/>
                </a:ext>
              </a:extLst>
            </p:cNvPr>
            <p:cNvSpPr/>
            <p:nvPr/>
          </p:nvSpPr>
          <p:spPr>
            <a:xfrm>
              <a:off x="8426088" y="3639587"/>
              <a:ext cx="2054557" cy="571500"/>
            </a:xfrm>
            <a:prstGeom prst="roundRect">
              <a:avLst/>
            </a:prstGeom>
            <a:solidFill>
              <a:srgbClr val="C00000">
                <a:alpha val="4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3200" dirty="0">
                <a:latin typeface="迷你简大标宋" panose="03000509000000000000" charset="-122"/>
                <a:ea typeface="迷你简大标宋" panose="03000509000000000000" charset="-122"/>
              </a:endParaRPr>
            </a:p>
          </p:txBody>
        </p:sp>
        <p:sp>
          <p:nvSpPr>
            <p:cNvPr id="128" name="矩形 127">
              <a:extLst>
                <a:ext uri="{FF2B5EF4-FFF2-40B4-BE49-F238E27FC236}">
                  <a16:creationId xmlns:a16="http://schemas.microsoft.com/office/drawing/2014/main" xmlns="" id="{A7DA28F4-EFE5-466C-ADCA-BD259F7EE600}"/>
                </a:ext>
              </a:extLst>
            </p:cNvPr>
            <p:cNvSpPr/>
            <p:nvPr/>
          </p:nvSpPr>
          <p:spPr>
            <a:xfrm>
              <a:off x="8653241" y="3715550"/>
              <a:ext cx="1788904" cy="461665"/>
            </a:xfrm>
            <a:prstGeom prst="rect">
              <a:avLst/>
            </a:prstGeom>
            <a:noFill/>
            <a:ln w="9525">
              <a:noFill/>
            </a:ln>
          </p:spPr>
          <p:txBody>
            <a:bodyPr wrap="square" anchor="t">
              <a:spAutoFit/>
            </a:bodyPr>
            <a:lstStyle/>
            <a:p>
              <a:pPr eaLnBrk="0" hangingPunct="0"/>
              <a:r>
                <a:rPr lang="zh-CN" altLang="en-US" sz="2400" dirty="0">
                  <a:solidFill>
                    <a:schemeClr val="bg1"/>
                  </a:solidFill>
                  <a:latin typeface="迷你简大标宋" panose="03000509000000000000" charset="-122"/>
                  <a:ea typeface="迷你简大标宋" panose="03000509000000000000" charset="-122"/>
                </a:rPr>
                <a:t>严守纪律歌</a:t>
              </a:r>
            </a:p>
          </p:txBody>
        </p:sp>
        <p:sp>
          <p:nvSpPr>
            <p:cNvPr id="129" name="圆角矩形 19">
              <a:extLst>
                <a:ext uri="{FF2B5EF4-FFF2-40B4-BE49-F238E27FC236}">
                  <a16:creationId xmlns:a16="http://schemas.microsoft.com/office/drawing/2014/main" xmlns="" id="{120BFE03-7B80-4360-A391-4CF08804C2F3}"/>
                </a:ext>
              </a:extLst>
            </p:cNvPr>
            <p:cNvSpPr/>
            <p:nvPr/>
          </p:nvSpPr>
          <p:spPr>
            <a:xfrm>
              <a:off x="7987415" y="3641237"/>
              <a:ext cx="571500" cy="571500"/>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latin typeface="迷你简大标宋" panose="03000509000000000000" charset="-122"/>
                  <a:ea typeface="迷你简大标宋" panose="03000509000000000000" charset="-122"/>
                </a:rPr>
                <a:t>11</a:t>
              </a:r>
            </a:p>
          </p:txBody>
        </p:sp>
      </p:grpSp>
      <p:grpSp>
        <p:nvGrpSpPr>
          <p:cNvPr id="130" name="组合 129">
            <a:extLst>
              <a:ext uri="{FF2B5EF4-FFF2-40B4-BE49-F238E27FC236}">
                <a16:creationId xmlns:a16="http://schemas.microsoft.com/office/drawing/2014/main" xmlns="" id="{63331426-3393-4DCF-A732-53D8C721A15C}"/>
              </a:ext>
            </a:extLst>
          </p:cNvPr>
          <p:cNvGrpSpPr/>
          <p:nvPr/>
        </p:nvGrpSpPr>
        <p:grpSpPr>
          <a:xfrm>
            <a:off x="8346738" y="2340522"/>
            <a:ext cx="2493230" cy="573150"/>
            <a:chOff x="7987415" y="3639587"/>
            <a:chExt cx="2493230" cy="573150"/>
          </a:xfrm>
        </p:grpSpPr>
        <p:sp>
          <p:nvSpPr>
            <p:cNvPr id="131" name="圆角矩形 19">
              <a:extLst>
                <a:ext uri="{FF2B5EF4-FFF2-40B4-BE49-F238E27FC236}">
                  <a16:creationId xmlns:a16="http://schemas.microsoft.com/office/drawing/2014/main" xmlns="" id="{2EDF69AB-ED3A-4272-B4B2-E1AC33C1BF9B}"/>
                </a:ext>
              </a:extLst>
            </p:cNvPr>
            <p:cNvSpPr/>
            <p:nvPr/>
          </p:nvSpPr>
          <p:spPr>
            <a:xfrm>
              <a:off x="8426088" y="3639587"/>
              <a:ext cx="2054557" cy="571500"/>
            </a:xfrm>
            <a:prstGeom prst="roundRect">
              <a:avLst/>
            </a:prstGeom>
            <a:solidFill>
              <a:srgbClr val="C00000">
                <a:alpha val="4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3200" dirty="0">
                <a:latin typeface="迷你简大标宋" panose="03000509000000000000" charset="-122"/>
                <a:ea typeface="迷你简大标宋" panose="03000509000000000000" charset="-122"/>
              </a:endParaRPr>
            </a:p>
          </p:txBody>
        </p:sp>
        <p:sp>
          <p:nvSpPr>
            <p:cNvPr id="132" name="矩形 131">
              <a:extLst>
                <a:ext uri="{FF2B5EF4-FFF2-40B4-BE49-F238E27FC236}">
                  <a16:creationId xmlns:a16="http://schemas.microsoft.com/office/drawing/2014/main" xmlns="" id="{9A07F464-4C3C-49EE-8D26-7684E881E87F}"/>
                </a:ext>
              </a:extLst>
            </p:cNvPr>
            <p:cNvSpPr/>
            <p:nvPr/>
          </p:nvSpPr>
          <p:spPr>
            <a:xfrm>
              <a:off x="8653241" y="3715550"/>
              <a:ext cx="1788904" cy="461665"/>
            </a:xfrm>
            <a:prstGeom prst="rect">
              <a:avLst/>
            </a:prstGeom>
            <a:noFill/>
            <a:ln w="9525">
              <a:noFill/>
            </a:ln>
          </p:spPr>
          <p:txBody>
            <a:bodyPr wrap="square" anchor="t">
              <a:spAutoFit/>
            </a:bodyPr>
            <a:lstStyle/>
            <a:p>
              <a:pPr eaLnBrk="0" hangingPunct="0"/>
              <a:r>
                <a:rPr lang="zh-CN" altLang="en-US" sz="2400" dirty="0">
                  <a:solidFill>
                    <a:schemeClr val="bg1"/>
                  </a:solidFill>
                  <a:latin typeface="迷你简大标宋" panose="03000509000000000000" charset="-122"/>
                  <a:ea typeface="迷你简大标宋" panose="03000509000000000000" charset="-122"/>
                </a:rPr>
                <a:t>文明礼貌歌</a:t>
              </a:r>
            </a:p>
          </p:txBody>
        </p:sp>
        <p:sp>
          <p:nvSpPr>
            <p:cNvPr id="133" name="圆角矩形 19">
              <a:extLst>
                <a:ext uri="{FF2B5EF4-FFF2-40B4-BE49-F238E27FC236}">
                  <a16:creationId xmlns:a16="http://schemas.microsoft.com/office/drawing/2014/main" xmlns="" id="{AD70E200-04B9-4B4C-9F3A-206C7AC102A5}"/>
                </a:ext>
              </a:extLst>
            </p:cNvPr>
            <p:cNvSpPr/>
            <p:nvPr/>
          </p:nvSpPr>
          <p:spPr>
            <a:xfrm>
              <a:off x="7987415" y="3641237"/>
              <a:ext cx="571500" cy="571500"/>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latin typeface="迷你简大标宋" panose="03000509000000000000" charset="-122"/>
                  <a:ea typeface="迷你简大标宋" panose="03000509000000000000" charset="-122"/>
                </a:rPr>
                <a:t>12</a:t>
              </a:r>
            </a:p>
          </p:txBody>
        </p:sp>
      </p:grpSp>
      <p:grpSp>
        <p:nvGrpSpPr>
          <p:cNvPr id="134" name="组合 133">
            <a:extLst>
              <a:ext uri="{FF2B5EF4-FFF2-40B4-BE49-F238E27FC236}">
                <a16:creationId xmlns:a16="http://schemas.microsoft.com/office/drawing/2014/main" xmlns="" id="{0ADA8553-3FA1-4BD8-9E19-BEB8E6755414}"/>
              </a:ext>
            </a:extLst>
          </p:cNvPr>
          <p:cNvGrpSpPr/>
          <p:nvPr/>
        </p:nvGrpSpPr>
        <p:grpSpPr>
          <a:xfrm>
            <a:off x="8329569" y="3195750"/>
            <a:ext cx="2493230" cy="573150"/>
            <a:chOff x="7987415" y="3639587"/>
            <a:chExt cx="2493230" cy="573150"/>
          </a:xfrm>
        </p:grpSpPr>
        <p:sp>
          <p:nvSpPr>
            <p:cNvPr id="135" name="圆角矩形 19">
              <a:extLst>
                <a:ext uri="{FF2B5EF4-FFF2-40B4-BE49-F238E27FC236}">
                  <a16:creationId xmlns:a16="http://schemas.microsoft.com/office/drawing/2014/main" xmlns="" id="{59367D26-BC64-4660-9728-2380BF822F92}"/>
                </a:ext>
              </a:extLst>
            </p:cNvPr>
            <p:cNvSpPr/>
            <p:nvPr/>
          </p:nvSpPr>
          <p:spPr>
            <a:xfrm>
              <a:off x="8426088" y="3639587"/>
              <a:ext cx="2054557" cy="571500"/>
            </a:xfrm>
            <a:prstGeom prst="roundRect">
              <a:avLst/>
            </a:prstGeom>
            <a:solidFill>
              <a:srgbClr val="C00000">
                <a:alpha val="4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3200" dirty="0">
                <a:latin typeface="迷你简大标宋" panose="03000509000000000000" charset="-122"/>
                <a:ea typeface="迷你简大标宋" panose="03000509000000000000" charset="-122"/>
              </a:endParaRPr>
            </a:p>
          </p:txBody>
        </p:sp>
        <p:sp>
          <p:nvSpPr>
            <p:cNvPr id="136" name="矩形 135">
              <a:extLst>
                <a:ext uri="{FF2B5EF4-FFF2-40B4-BE49-F238E27FC236}">
                  <a16:creationId xmlns:a16="http://schemas.microsoft.com/office/drawing/2014/main" xmlns="" id="{5567179E-8FAF-4AF5-A13C-4242B3331C61}"/>
                </a:ext>
              </a:extLst>
            </p:cNvPr>
            <p:cNvSpPr/>
            <p:nvPr/>
          </p:nvSpPr>
          <p:spPr>
            <a:xfrm>
              <a:off x="8653241" y="3715550"/>
              <a:ext cx="1788904" cy="461665"/>
            </a:xfrm>
            <a:prstGeom prst="rect">
              <a:avLst/>
            </a:prstGeom>
            <a:noFill/>
            <a:ln w="9525">
              <a:noFill/>
            </a:ln>
          </p:spPr>
          <p:txBody>
            <a:bodyPr wrap="square" anchor="t">
              <a:spAutoFit/>
            </a:bodyPr>
            <a:lstStyle/>
            <a:p>
              <a:pPr eaLnBrk="0" hangingPunct="0"/>
              <a:r>
                <a:rPr lang="zh-CN" altLang="en-US" sz="2400" dirty="0">
                  <a:solidFill>
                    <a:schemeClr val="bg1"/>
                  </a:solidFill>
                  <a:latin typeface="迷你简大标宋" panose="03000509000000000000" charset="-122"/>
                  <a:ea typeface="迷你简大标宋" panose="03000509000000000000" charset="-122"/>
                </a:rPr>
                <a:t>艰苦奋斗歌</a:t>
              </a:r>
            </a:p>
          </p:txBody>
        </p:sp>
        <p:sp>
          <p:nvSpPr>
            <p:cNvPr id="137" name="圆角矩形 19">
              <a:extLst>
                <a:ext uri="{FF2B5EF4-FFF2-40B4-BE49-F238E27FC236}">
                  <a16:creationId xmlns:a16="http://schemas.microsoft.com/office/drawing/2014/main" xmlns="" id="{A1AD83DF-3D30-4973-8849-06CD3001AE20}"/>
                </a:ext>
              </a:extLst>
            </p:cNvPr>
            <p:cNvSpPr/>
            <p:nvPr/>
          </p:nvSpPr>
          <p:spPr>
            <a:xfrm>
              <a:off x="7987415" y="3641237"/>
              <a:ext cx="571500" cy="571500"/>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latin typeface="迷你简大标宋" panose="03000509000000000000" charset="-122"/>
                  <a:ea typeface="迷你简大标宋" panose="03000509000000000000" charset="-122"/>
                </a:rPr>
                <a:t>13</a:t>
              </a:r>
            </a:p>
          </p:txBody>
        </p:sp>
      </p:grpSp>
      <p:grpSp>
        <p:nvGrpSpPr>
          <p:cNvPr id="138" name="组合 137">
            <a:extLst>
              <a:ext uri="{FF2B5EF4-FFF2-40B4-BE49-F238E27FC236}">
                <a16:creationId xmlns:a16="http://schemas.microsoft.com/office/drawing/2014/main" xmlns="" id="{A21903BA-245D-4004-A508-A82BBFC901B8}"/>
              </a:ext>
            </a:extLst>
          </p:cNvPr>
          <p:cNvGrpSpPr/>
          <p:nvPr/>
        </p:nvGrpSpPr>
        <p:grpSpPr>
          <a:xfrm>
            <a:off x="8329569" y="4003246"/>
            <a:ext cx="2493230" cy="573150"/>
            <a:chOff x="7987415" y="3639587"/>
            <a:chExt cx="2493230" cy="573150"/>
          </a:xfrm>
        </p:grpSpPr>
        <p:sp>
          <p:nvSpPr>
            <p:cNvPr id="139" name="圆角矩形 19">
              <a:extLst>
                <a:ext uri="{FF2B5EF4-FFF2-40B4-BE49-F238E27FC236}">
                  <a16:creationId xmlns:a16="http://schemas.microsoft.com/office/drawing/2014/main" xmlns="" id="{48E57356-2C07-4DA9-BB8F-42F69476759B}"/>
                </a:ext>
              </a:extLst>
            </p:cNvPr>
            <p:cNvSpPr/>
            <p:nvPr/>
          </p:nvSpPr>
          <p:spPr>
            <a:xfrm>
              <a:off x="8426088" y="3639587"/>
              <a:ext cx="2054557" cy="571500"/>
            </a:xfrm>
            <a:prstGeom prst="roundRect">
              <a:avLst/>
            </a:prstGeom>
            <a:solidFill>
              <a:srgbClr val="C00000">
                <a:alpha val="4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3200" dirty="0">
                <a:latin typeface="迷你简大标宋" panose="03000509000000000000" charset="-122"/>
                <a:ea typeface="迷你简大标宋" panose="03000509000000000000" charset="-122"/>
              </a:endParaRPr>
            </a:p>
          </p:txBody>
        </p:sp>
        <p:sp>
          <p:nvSpPr>
            <p:cNvPr id="140" name="矩形 139">
              <a:extLst>
                <a:ext uri="{FF2B5EF4-FFF2-40B4-BE49-F238E27FC236}">
                  <a16:creationId xmlns:a16="http://schemas.microsoft.com/office/drawing/2014/main" xmlns="" id="{58984E5D-5053-4010-BAB1-FF532E855320}"/>
                </a:ext>
              </a:extLst>
            </p:cNvPr>
            <p:cNvSpPr/>
            <p:nvPr/>
          </p:nvSpPr>
          <p:spPr>
            <a:xfrm>
              <a:off x="8653241" y="3715550"/>
              <a:ext cx="1788904" cy="461665"/>
            </a:xfrm>
            <a:prstGeom prst="rect">
              <a:avLst/>
            </a:prstGeom>
            <a:noFill/>
            <a:ln w="9525">
              <a:noFill/>
            </a:ln>
          </p:spPr>
          <p:txBody>
            <a:bodyPr wrap="square" anchor="t">
              <a:spAutoFit/>
            </a:bodyPr>
            <a:lstStyle/>
            <a:p>
              <a:pPr eaLnBrk="0" hangingPunct="0"/>
              <a:r>
                <a:rPr lang="zh-CN" altLang="en-US" sz="2400" dirty="0">
                  <a:solidFill>
                    <a:schemeClr val="bg1"/>
                  </a:solidFill>
                  <a:latin typeface="迷你简大标宋" panose="03000509000000000000" charset="-122"/>
                  <a:ea typeface="迷你简大标宋" panose="03000509000000000000" charset="-122"/>
                </a:rPr>
                <a:t>官兵友爱歌 </a:t>
              </a:r>
            </a:p>
          </p:txBody>
        </p:sp>
        <p:sp>
          <p:nvSpPr>
            <p:cNvPr id="141" name="圆角矩形 19">
              <a:extLst>
                <a:ext uri="{FF2B5EF4-FFF2-40B4-BE49-F238E27FC236}">
                  <a16:creationId xmlns:a16="http://schemas.microsoft.com/office/drawing/2014/main" xmlns="" id="{70929E3A-A473-4E6D-A5F4-8B47CDDDBE71}"/>
                </a:ext>
              </a:extLst>
            </p:cNvPr>
            <p:cNvSpPr/>
            <p:nvPr/>
          </p:nvSpPr>
          <p:spPr>
            <a:xfrm>
              <a:off x="7987415" y="3641237"/>
              <a:ext cx="571500" cy="571500"/>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latin typeface="迷你简大标宋" panose="03000509000000000000" charset="-122"/>
                  <a:ea typeface="迷你简大标宋" panose="03000509000000000000" charset="-122"/>
                </a:rPr>
                <a:t>14</a:t>
              </a:r>
            </a:p>
          </p:txBody>
        </p:sp>
      </p:grpSp>
      <p:grpSp>
        <p:nvGrpSpPr>
          <p:cNvPr id="142" name="组合 141">
            <a:extLst>
              <a:ext uri="{FF2B5EF4-FFF2-40B4-BE49-F238E27FC236}">
                <a16:creationId xmlns:a16="http://schemas.microsoft.com/office/drawing/2014/main" xmlns="" id="{519E4E7F-2F7F-44BB-9C82-B9D712A7BEB8}"/>
              </a:ext>
            </a:extLst>
          </p:cNvPr>
          <p:cNvGrpSpPr/>
          <p:nvPr/>
        </p:nvGrpSpPr>
        <p:grpSpPr>
          <a:xfrm>
            <a:off x="8339194" y="4823385"/>
            <a:ext cx="2493230" cy="573150"/>
            <a:chOff x="7987415" y="3639587"/>
            <a:chExt cx="2493230" cy="573150"/>
          </a:xfrm>
        </p:grpSpPr>
        <p:sp>
          <p:nvSpPr>
            <p:cNvPr id="143" name="圆角矩形 19">
              <a:extLst>
                <a:ext uri="{FF2B5EF4-FFF2-40B4-BE49-F238E27FC236}">
                  <a16:creationId xmlns:a16="http://schemas.microsoft.com/office/drawing/2014/main" xmlns="" id="{8427B0E3-4902-4685-8EC9-206C4C85A208}"/>
                </a:ext>
              </a:extLst>
            </p:cNvPr>
            <p:cNvSpPr/>
            <p:nvPr/>
          </p:nvSpPr>
          <p:spPr>
            <a:xfrm>
              <a:off x="8426088" y="3639587"/>
              <a:ext cx="2054557" cy="571500"/>
            </a:xfrm>
            <a:prstGeom prst="roundRect">
              <a:avLst/>
            </a:prstGeom>
            <a:solidFill>
              <a:srgbClr val="C00000">
                <a:alpha val="4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3200" dirty="0">
                <a:latin typeface="迷你简大标宋" panose="03000509000000000000" charset="-122"/>
                <a:ea typeface="迷你简大标宋" panose="03000509000000000000" charset="-122"/>
              </a:endParaRPr>
            </a:p>
          </p:txBody>
        </p:sp>
        <p:sp>
          <p:nvSpPr>
            <p:cNvPr id="144" name="矩形 143">
              <a:extLst>
                <a:ext uri="{FF2B5EF4-FFF2-40B4-BE49-F238E27FC236}">
                  <a16:creationId xmlns:a16="http://schemas.microsoft.com/office/drawing/2014/main" xmlns="" id="{DD8ADA86-D0E9-4DD8-BF72-6A71AF795AFF}"/>
                </a:ext>
              </a:extLst>
            </p:cNvPr>
            <p:cNvSpPr/>
            <p:nvPr/>
          </p:nvSpPr>
          <p:spPr>
            <a:xfrm>
              <a:off x="8653241" y="3715550"/>
              <a:ext cx="1788904" cy="461665"/>
            </a:xfrm>
            <a:prstGeom prst="rect">
              <a:avLst/>
            </a:prstGeom>
            <a:noFill/>
            <a:ln w="9525">
              <a:noFill/>
            </a:ln>
          </p:spPr>
          <p:txBody>
            <a:bodyPr wrap="square" anchor="t">
              <a:spAutoFit/>
            </a:bodyPr>
            <a:lstStyle/>
            <a:p>
              <a:pPr eaLnBrk="0" hangingPunct="0"/>
              <a:r>
                <a:rPr lang="zh-CN" altLang="en-US" sz="2400" dirty="0">
                  <a:solidFill>
                    <a:schemeClr val="bg1"/>
                  </a:solidFill>
                  <a:latin typeface="迷你简大标宋" panose="03000509000000000000" charset="-122"/>
                  <a:ea typeface="迷你简大标宋" panose="03000509000000000000" charset="-122"/>
                </a:rPr>
                <a:t>革命气节歌</a:t>
              </a:r>
            </a:p>
          </p:txBody>
        </p:sp>
        <p:sp>
          <p:nvSpPr>
            <p:cNvPr id="145" name="圆角矩形 19">
              <a:extLst>
                <a:ext uri="{FF2B5EF4-FFF2-40B4-BE49-F238E27FC236}">
                  <a16:creationId xmlns:a16="http://schemas.microsoft.com/office/drawing/2014/main" xmlns="" id="{89624307-9804-4CD9-A878-D9CDD36A9C9A}"/>
                </a:ext>
              </a:extLst>
            </p:cNvPr>
            <p:cNvSpPr/>
            <p:nvPr/>
          </p:nvSpPr>
          <p:spPr>
            <a:xfrm>
              <a:off x="7987415" y="3641237"/>
              <a:ext cx="571500" cy="571500"/>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latin typeface="迷你简大标宋" panose="03000509000000000000" charset="-122"/>
                  <a:ea typeface="迷你简大标宋" panose="03000509000000000000" charset="-122"/>
                </a:rPr>
                <a:t>15</a:t>
              </a:r>
            </a:p>
          </p:txBody>
        </p:sp>
      </p:grpSp>
      <p:grpSp>
        <p:nvGrpSpPr>
          <p:cNvPr id="146" name="组合 145">
            <a:extLst>
              <a:ext uri="{FF2B5EF4-FFF2-40B4-BE49-F238E27FC236}">
                <a16:creationId xmlns:a16="http://schemas.microsoft.com/office/drawing/2014/main" xmlns="" id="{644EEEC5-6560-4327-9677-08DE40B0168D}"/>
              </a:ext>
            </a:extLst>
          </p:cNvPr>
          <p:cNvGrpSpPr/>
          <p:nvPr/>
        </p:nvGrpSpPr>
        <p:grpSpPr>
          <a:xfrm>
            <a:off x="8339194" y="5675512"/>
            <a:ext cx="2493230" cy="573150"/>
            <a:chOff x="7987415" y="3639587"/>
            <a:chExt cx="2493230" cy="573150"/>
          </a:xfrm>
        </p:grpSpPr>
        <p:sp>
          <p:nvSpPr>
            <p:cNvPr id="147" name="圆角矩形 19">
              <a:extLst>
                <a:ext uri="{FF2B5EF4-FFF2-40B4-BE49-F238E27FC236}">
                  <a16:creationId xmlns:a16="http://schemas.microsoft.com/office/drawing/2014/main" xmlns="" id="{37486FFA-0E47-4C71-AA34-68C3254CA9A0}"/>
                </a:ext>
              </a:extLst>
            </p:cNvPr>
            <p:cNvSpPr/>
            <p:nvPr/>
          </p:nvSpPr>
          <p:spPr>
            <a:xfrm>
              <a:off x="8426088" y="3639587"/>
              <a:ext cx="2054557" cy="571500"/>
            </a:xfrm>
            <a:prstGeom prst="roundRect">
              <a:avLst/>
            </a:prstGeom>
            <a:solidFill>
              <a:srgbClr val="C00000">
                <a:alpha val="4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3200" dirty="0">
                <a:latin typeface="迷你简大标宋" panose="03000509000000000000" charset="-122"/>
                <a:ea typeface="迷你简大标宋" panose="03000509000000000000" charset="-122"/>
              </a:endParaRPr>
            </a:p>
          </p:txBody>
        </p:sp>
        <p:sp>
          <p:nvSpPr>
            <p:cNvPr id="148" name="矩形 147">
              <a:extLst>
                <a:ext uri="{FF2B5EF4-FFF2-40B4-BE49-F238E27FC236}">
                  <a16:creationId xmlns:a16="http://schemas.microsoft.com/office/drawing/2014/main" xmlns="" id="{0EAB21DE-E6AA-4B51-9BEA-1C25044377F3}"/>
                </a:ext>
              </a:extLst>
            </p:cNvPr>
            <p:cNvSpPr/>
            <p:nvPr/>
          </p:nvSpPr>
          <p:spPr>
            <a:xfrm>
              <a:off x="8653241" y="3715550"/>
              <a:ext cx="1788904" cy="461665"/>
            </a:xfrm>
            <a:prstGeom prst="rect">
              <a:avLst/>
            </a:prstGeom>
            <a:noFill/>
            <a:ln w="9525">
              <a:noFill/>
            </a:ln>
          </p:spPr>
          <p:txBody>
            <a:bodyPr wrap="square" anchor="t">
              <a:spAutoFit/>
            </a:bodyPr>
            <a:lstStyle/>
            <a:p>
              <a:pPr eaLnBrk="0" hangingPunct="0"/>
              <a:r>
                <a:rPr lang="zh-CN" altLang="en-US" sz="2400" dirty="0">
                  <a:solidFill>
                    <a:schemeClr val="bg1"/>
                  </a:solidFill>
                  <a:latin typeface="迷你简大标宋" panose="03000509000000000000" charset="-122"/>
                  <a:ea typeface="迷你简大标宋" panose="03000509000000000000" charset="-122"/>
                </a:rPr>
                <a:t>爱军习武歌 </a:t>
              </a:r>
            </a:p>
          </p:txBody>
        </p:sp>
        <p:sp>
          <p:nvSpPr>
            <p:cNvPr id="149" name="圆角矩形 19">
              <a:extLst>
                <a:ext uri="{FF2B5EF4-FFF2-40B4-BE49-F238E27FC236}">
                  <a16:creationId xmlns:a16="http://schemas.microsoft.com/office/drawing/2014/main" xmlns="" id="{D59A5B39-0649-414E-AFBE-BD5F7B9BEA6E}"/>
                </a:ext>
              </a:extLst>
            </p:cNvPr>
            <p:cNvSpPr/>
            <p:nvPr/>
          </p:nvSpPr>
          <p:spPr>
            <a:xfrm>
              <a:off x="7987415" y="3641237"/>
              <a:ext cx="571500" cy="571500"/>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latin typeface="迷你简大标宋" panose="03000509000000000000" charset="-122"/>
                  <a:ea typeface="迷你简大标宋" panose="03000509000000000000" charset="-122"/>
                </a:rPr>
                <a:t>16</a:t>
              </a:r>
            </a:p>
          </p:txBody>
        </p:sp>
      </p:grpSp>
    </p:spTree>
    <p:extLst>
      <p:ext uri="{BB962C8B-B14F-4D97-AF65-F5344CB8AC3E}">
        <p14:creationId xmlns:p14="http://schemas.microsoft.com/office/powerpoint/2010/main" val="2498038352"/>
      </p:ext>
    </p:extLst>
  </p:cSld>
  <p:clrMapOvr>
    <a:masterClrMapping/>
  </p:clrMapOvr>
  <mc:AlternateContent xmlns:mc="http://schemas.openxmlformats.org/markup-compatibility/2006" xmlns:p14="http://schemas.microsoft.com/office/powerpoint/2010/main">
    <mc:Choice Requires="p14">
      <p:transition spd="slow" p14:dur="1400" advClick="0" advTm="4000">
        <p14:doors dir="vert"/>
      </p:transition>
    </mc:Choice>
    <mc:Fallback xmlns="">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50"/>
                                        </p:tgtEl>
                                        <p:attrNameLst>
                                          <p:attrName>style.visibility</p:attrName>
                                        </p:attrNameLst>
                                      </p:cBhvr>
                                      <p:to>
                                        <p:strVal val="visible"/>
                                      </p:to>
                                    </p:set>
                                    <p:animEffect transition="in" filter="fade">
                                      <p:cBhvr>
                                        <p:cTn id="7" dur="1000"/>
                                        <p:tgtEl>
                                          <p:spTgt spid="150"/>
                                        </p:tgtEl>
                                      </p:cBhvr>
                                    </p:animEffect>
                                    <p:anim calcmode="lin" valueType="num">
                                      <p:cBhvr>
                                        <p:cTn id="8" dur="1000" fill="hold"/>
                                        <p:tgtEl>
                                          <p:spTgt spid="150"/>
                                        </p:tgtEl>
                                        <p:attrNameLst>
                                          <p:attrName>ppt_x</p:attrName>
                                        </p:attrNameLst>
                                      </p:cBhvr>
                                      <p:tavLst>
                                        <p:tav tm="0">
                                          <p:val>
                                            <p:strVal val="#ppt_x"/>
                                          </p:val>
                                        </p:tav>
                                        <p:tav tm="100000">
                                          <p:val>
                                            <p:strVal val="#ppt_x"/>
                                          </p:val>
                                        </p:tav>
                                      </p:tavLst>
                                    </p:anim>
                                    <p:anim calcmode="lin" valueType="num">
                                      <p:cBhvr>
                                        <p:cTn id="9" dur="1000" fill="hold"/>
                                        <p:tgtEl>
                                          <p:spTgt spid="15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93"/>
                                        </p:tgtEl>
                                        <p:attrNameLst>
                                          <p:attrName>style.visibility</p:attrName>
                                        </p:attrNameLst>
                                      </p:cBhvr>
                                      <p:to>
                                        <p:strVal val="visible"/>
                                      </p:to>
                                    </p:set>
                                    <p:animEffect transition="in" filter="fade">
                                      <p:cBhvr>
                                        <p:cTn id="13" dur="1000"/>
                                        <p:tgtEl>
                                          <p:spTgt spid="93"/>
                                        </p:tgtEl>
                                      </p:cBhvr>
                                    </p:animEffect>
                                    <p:anim calcmode="lin" valueType="num">
                                      <p:cBhvr>
                                        <p:cTn id="14" dur="1000" fill="hold"/>
                                        <p:tgtEl>
                                          <p:spTgt spid="93"/>
                                        </p:tgtEl>
                                        <p:attrNameLst>
                                          <p:attrName>ppt_x</p:attrName>
                                        </p:attrNameLst>
                                      </p:cBhvr>
                                      <p:tavLst>
                                        <p:tav tm="0">
                                          <p:val>
                                            <p:strVal val="#ppt_x"/>
                                          </p:val>
                                        </p:tav>
                                        <p:tav tm="100000">
                                          <p:val>
                                            <p:strVal val="#ppt_x"/>
                                          </p:val>
                                        </p:tav>
                                      </p:tavLst>
                                    </p:anim>
                                    <p:anim calcmode="lin" valueType="num">
                                      <p:cBhvr>
                                        <p:cTn id="15" dur="1000" fill="hold"/>
                                        <p:tgtEl>
                                          <p:spTgt spid="93"/>
                                        </p:tgtEl>
                                        <p:attrNameLst>
                                          <p:attrName>ppt_y</p:attrName>
                                        </p:attrNameLst>
                                      </p:cBhvr>
                                      <p:tavLst>
                                        <p:tav tm="0">
                                          <p:val>
                                            <p:strVal val="#ppt_y+.1"/>
                                          </p:val>
                                        </p:tav>
                                        <p:tav tm="100000">
                                          <p:val>
                                            <p:strVal val="#ppt_y"/>
                                          </p:val>
                                        </p:tav>
                                      </p:tavLst>
                                    </p:anim>
                                  </p:childTnLst>
                                </p:cTn>
                              </p:par>
                              <p:par>
                                <p:cTn id="16" presetID="42" presetClass="entr" presetSubtype="0" fill="hold" grpId="0" nodeType="withEffect">
                                  <p:stCondLst>
                                    <p:cond delay="0"/>
                                  </p:stCondLst>
                                  <p:childTnLst>
                                    <p:set>
                                      <p:cBhvr>
                                        <p:cTn id="17" dur="1" fill="hold">
                                          <p:stCondLst>
                                            <p:cond delay="0"/>
                                          </p:stCondLst>
                                        </p:cTn>
                                        <p:tgtEl>
                                          <p:spTgt spid="27"/>
                                        </p:tgtEl>
                                        <p:attrNameLst>
                                          <p:attrName>style.visibility</p:attrName>
                                        </p:attrNameLst>
                                      </p:cBhvr>
                                      <p:to>
                                        <p:strVal val="visible"/>
                                      </p:to>
                                    </p:set>
                                    <p:animEffect transition="in" filter="fade">
                                      <p:cBhvr>
                                        <p:cTn id="18" dur="1000"/>
                                        <p:tgtEl>
                                          <p:spTgt spid="27"/>
                                        </p:tgtEl>
                                      </p:cBhvr>
                                    </p:animEffect>
                                    <p:anim calcmode="lin" valueType="num">
                                      <p:cBhvr>
                                        <p:cTn id="19" dur="1000" fill="hold"/>
                                        <p:tgtEl>
                                          <p:spTgt spid="27"/>
                                        </p:tgtEl>
                                        <p:attrNameLst>
                                          <p:attrName>ppt_x</p:attrName>
                                        </p:attrNameLst>
                                      </p:cBhvr>
                                      <p:tavLst>
                                        <p:tav tm="0">
                                          <p:val>
                                            <p:strVal val="#ppt_x"/>
                                          </p:val>
                                        </p:tav>
                                        <p:tav tm="100000">
                                          <p:val>
                                            <p:strVal val="#ppt_x"/>
                                          </p:val>
                                        </p:tav>
                                      </p:tavLst>
                                    </p:anim>
                                    <p:anim calcmode="lin" valueType="num">
                                      <p:cBhvr>
                                        <p:cTn id="20" dur="1000" fill="hold"/>
                                        <p:tgtEl>
                                          <p:spTgt spid="27"/>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0"/>
                                  </p:stCondLst>
                                  <p:childTnLst>
                                    <p:set>
                                      <p:cBhvr>
                                        <p:cTn id="22" dur="1" fill="hold">
                                          <p:stCondLst>
                                            <p:cond delay="0"/>
                                          </p:stCondLst>
                                        </p:cTn>
                                        <p:tgtEl>
                                          <p:spTgt spid="94"/>
                                        </p:tgtEl>
                                        <p:attrNameLst>
                                          <p:attrName>style.visibility</p:attrName>
                                        </p:attrNameLst>
                                      </p:cBhvr>
                                      <p:to>
                                        <p:strVal val="visible"/>
                                      </p:to>
                                    </p:set>
                                    <p:animEffect transition="in" filter="fade">
                                      <p:cBhvr>
                                        <p:cTn id="23" dur="1000"/>
                                        <p:tgtEl>
                                          <p:spTgt spid="94"/>
                                        </p:tgtEl>
                                      </p:cBhvr>
                                    </p:animEffect>
                                    <p:anim calcmode="lin" valueType="num">
                                      <p:cBhvr>
                                        <p:cTn id="24" dur="1000" fill="hold"/>
                                        <p:tgtEl>
                                          <p:spTgt spid="94"/>
                                        </p:tgtEl>
                                        <p:attrNameLst>
                                          <p:attrName>ppt_x</p:attrName>
                                        </p:attrNameLst>
                                      </p:cBhvr>
                                      <p:tavLst>
                                        <p:tav tm="0">
                                          <p:val>
                                            <p:strVal val="#ppt_x"/>
                                          </p:val>
                                        </p:tav>
                                        <p:tav tm="100000">
                                          <p:val>
                                            <p:strVal val="#ppt_x"/>
                                          </p:val>
                                        </p:tav>
                                      </p:tavLst>
                                    </p:anim>
                                    <p:anim calcmode="lin" valueType="num">
                                      <p:cBhvr>
                                        <p:cTn id="25" dur="1000" fill="hold"/>
                                        <p:tgtEl>
                                          <p:spTgt spid="94"/>
                                        </p:tgtEl>
                                        <p:attrNameLst>
                                          <p:attrName>ppt_y</p:attrName>
                                        </p:attrNameLst>
                                      </p:cBhvr>
                                      <p:tavLst>
                                        <p:tav tm="0">
                                          <p:val>
                                            <p:strVal val="#ppt_y+.1"/>
                                          </p:val>
                                        </p:tav>
                                        <p:tav tm="100000">
                                          <p:val>
                                            <p:strVal val="#ppt_y"/>
                                          </p:val>
                                        </p:tav>
                                      </p:tavLst>
                                    </p:anim>
                                  </p:childTnLst>
                                </p:cTn>
                              </p:par>
                              <p:par>
                                <p:cTn id="26" presetID="42" presetClass="entr" presetSubtype="0" fill="hold" nodeType="withEffect">
                                  <p:stCondLst>
                                    <p:cond delay="0"/>
                                  </p:stCondLst>
                                  <p:childTnLst>
                                    <p:set>
                                      <p:cBhvr>
                                        <p:cTn id="27" dur="1" fill="hold">
                                          <p:stCondLst>
                                            <p:cond delay="0"/>
                                          </p:stCondLst>
                                        </p:cTn>
                                        <p:tgtEl>
                                          <p:spTgt spid="98"/>
                                        </p:tgtEl>
                                        <p:attrNameLst>
                                          <p:attrName>style.visibility</p:attrName>
                                        </p:attrNameLst>
                                      </p:cBhvr>
                                      <p:to>
                                        <p:strVal val="visible"/>
                                      </p:to>
                                    </p:set>
                                    <p:animEffect transition="in" filter="fade">
                                      <p:cBhvr>
                                        <p:cTn id="28" dur="1000"/>
                                        <p:tgtEl>
                                          <p:spTgt spid="98"/>
                                        </p:tgtEl>
                                      </p:cBhvr>
                                    </p:animEffect>
                                    <p:anim calcmode="lin" valueType="num">
                                      <p:cBhvr>
                                        <p:cTn id="29" dur="1000" fill="hold"/>
                                        <p:tgtEl>
                                          <p:spTgt spid="98"/>
                                        </p:tgtEl>
                                        <p:attrNameLst>
                                          <p:attrName>ppt_x</p:attrName>
                                        </p:attrNameLst>
                                      </p:cBhvr>
                                      <p:tavLst>
                                        <p:tav tm="0">
                                          <p:val>
                                            <p:strVal val="#ppt_x"/>
                                          </p:val>
                                        </p:tav>
                                        <p:tav tm="100000">
                                          <p:val>
                                            <p:strVal val="#ppt_x"/>
                                          </p:val>
                                        </p:tav>
                                      </p:tavLst>
                                    </p:anim>
                                    <p:anim calcmode="lin" valueType="num">
                                      <p:cBhvr>
                                        <p:cTn id="30" dur="1000" fill="hold"/>
                                        <p:tgtEl>
                                          <p:spTgt spid="98"/>
                                        </p:tgtEl>
                                        <p:attrNameLst>
                                          <p:attrName>ppt_y</p:attrName>
                                        </p:attrNameLst>
                                      </p:cBhvr>
                                      <p:tavLst>
                                        <p:tav tm="0">
                                          <p:val>
                                            <p:strVal val="#ppt_y+.1"/>
                                          </p:val>
                                        </p:tav>
                                        <p:tav tm="100000">
                                          <p:val>
                                            <p:strVal val="#ppt_y"/>
                                          </p:val>
                                        </p:tav>
                                      </p:tavLst>
                                    </p:anim>
                                  </p:childTnLst>
                                </p:cTn>
                              </p:par>
                              <p:par>
                                <p:cTn id="31" presetID="42" presetClass="entr" presetSubtype="0" fill="hold" nodeType="withEffect">
                                  <p:stCondLst>
                                    <p:cond delay="0"/>
                                  </p:stCondLst>
                                  <p:childTnLst>
                                    <p:set>
                                      <p:cBhvr>
                                        <p:cTn id="32" dur="1" fill="hold">
                                          <p:stCondLst>
                                            <p:cond delay="0"/>
                                          </p:stCondLst>
                                        </p:cTn>
                                        <p:tgtEl>
                                          <p:spTgt spid="99"/>
                                        </p:tgtEl>
                                        <p:attrNameLst>
                                          <p:attrName>style.visibility</p:attrName>
                                        </p:attrNameLst>
                                      </p:cBhvr>
                                      <p:to>
                                        <p:strVal val="visible"/>
                                      </p:to>
                                    </p:set>
                                    <p:animEffect transition="in" filter="fade">
                                      <p:cBhvr>
                                        <p:cTn id="33" dur="1000"/>
                                        <p:tgtEl>
                                          <p:spTgt spid="99"/>
                                        </p:tgtEl>
                                      </p:cBhvr>
                                    </p:animEffect>
                                    <p:anim calcmode="lin" valueType="num">
                                      <p:cBhvr>
                                        <p:cTn id="34" dur="1000" fill="hold"/>
                                        <p:tgtEl>
                                          <p:spTgt spid="99"/>
                                        </p:tgtEl>
                                        <p:attrNameLst>
                                          <p:attrName>ppt_x</p:attrName>
                                        </p:attrNameLst>
                                      </p:cBhvr>
                                      <p:tavLst>
                                        <p:tav tm="0">
                                          <p:val>
                                            <p:strVal val="#ppt_x"/>
                                          </p:val>
                                        </p:tav>
                                        <p:tav tm="100000">
                                          <p:val>
                                            <p:strVal val="#ppt_x"/>
                                          </p:val>
                                        </p:tav>
                                      </p:tavLst>
                                    </p:anim>
                                    <p:anim calcmode="lin" valueType="num">
                                      <p:cBhvr>
                                        <p:cTn id="35" dur="1000" fill="hold"/>
                                        <p:tgtEl>
                                          <p:spTgt spid="99"/>
                                        </p:tgtEl>
                                        <p:attrNameLst>
                                          <p:attrName>ppt_y</p:attrName>
                                        </p:attrNameLst>
                                      </p:cBhvr>
                                      <p:tavLst>
                                        <p:tav tm="0">
                                          <p:val>
                                            <p:strVal val="#ppt_y+.1"/>
                                          </p:val>
                                        </p:tav>
                                        <p:tav tm="100000">
                                          <p:val>
                                            <p:strVal val="#ppt_y"/>
                                          </p:val>
                                        </p:tav>
                                      </p:tavLst>
                                    </p:anim>
                                  </p:childTnLst>
                                </p:cTn>
                              </p:par>
                              <p:par>
                                <p:cTn id="36" presetID="42" presetClass="entr" presetSubtype="0" fill="hold" nodeType="withEffect">
                                  <p:stCondLst>
                                    <p:cond delay="0"/>
                                  </p:stCondLst>
                                  <p:childTnLst>
                                    <p:set>
                                      <p:cBhvr>
                                        <p:cTn id="37" dur="1" fill="hold">
                                          <p:stCondLst>
                                            <p:cond delay="0"/>
                                          </p:stCondLst>
                                        </p:cTn>
                                        <p:tgtEl>
                                          <p:spTgt spid="103"/>
                                        </p:tgtEl>
                                        <p:attrNameLst>
                                          <p:attrName>style.visibility</p:attrName>
                                        </p:attrNameLst>
                                      </p:cBhvr>
                                      <p:to>
                                        <p:strVal val="visible"/>
                                      </p:to>
                                    </p:set>
                                    <p:animEffect transition="in" filter="fade">
                                      <p:cBhvr>
                                        <p:cTn id="38" dur="1000"/>
                                        <p:tgtEl>
                                          <p:spTgt spid="103"/>
                                        </p:tgtEl>
                                      </p:cBhvr>
                                    </p:animEffect>
                                    <p:anim calcmode="lin" valueType="num">
                                      <p:cBhvr>
                                        <p:cTn id="39" dur="1000" fill="hold"/>
                                        <p:tgtEl>
                                          <p:spTgt spid="103"/>
                                        </p:tgtEl>
                                        <p:attrNameLst>
                                          <p:attrName>ppt_x</p:attrName>
                                        </p:attrNameLst>
                                      </p:cBhvr>
                                      <p:tavLst>
                                        <p:tav tm="0">
                                          <p:val>
                                            <p:strVal val="#ppt_x"/>
                                          </p:val>
                                        </p:tav>
                                        <p:tav tm="100000">
                                          <p:val>
                                            <p:strVal val="#ppt_x"/>
                                          </p:val>
                                        </p:tav>
                                      </p:tavLst>
                                    </p:anim>
                                    <p:anim calcmode="lin" valueType="num">
                                      <p:cBhvr>
                                        <p:cTn id="40" dur="1000" fill="hold"/>
                                        <p:tgtEl>
                                          <p:spTgt spid="103"/>
                                        </p:tgtEl>
                                        <p:attrNameLst>
                                          <p:attrName>ppt_y</p:attrName>
                                        </p:attrNameLst>
                                      </p:cBhvr>
                                      <p:tavLst>
                                        <p:tav tm="0">
                                          <p:val>
                                            <p:strVal val="#ppt_y+.1"/>
                                          </p:val>
                                        </p:tav>
                                        <p:tav tm="100000">
                                          <p:val>
                                            <p:strVal val="#ppt_y"/>
                                          </p:val>
                                        </p:tav>
                                      </p:tavLst>
                                    </p:anim>
                                  </p:childTnLst>
                                </p:cTn>
                              </p:par>
                              <p:par>
                                <p:cTn id="41" presetID="42" presetClass="entr" presetSubtype="0" fill="hold" nodeType="withEffect">
                                  <p:stCondLst>
                                    <p:cond delay="0"/>
                                  </p:stCondLst>
                                  <p:childTnLst>
                                    <p:set>
                                      <p:cBhvr>
                                        <p:cTn id="42" dur="1" fill="hold">
                                          <p:stCondLst>
                                            <p:cond delay="0"/>
                                          </p:stCondLst>
                                        </p:cTn>
                                        <p:tgtEl>
                                          <p:spTgt spid="107"/>
                                        </p:tgtEl>
                                        <p:attrNameLst>
                                          <p:attrName>style.visibility</p:attrName>
                                        </p:attrNameLst>
                                      </p:cBhvr>
                                      <p:to>
                                        <p:strVal val="visible"/>
                                      </p:to>
                                    </p:set>
                                    <p:animEffect transition="in" filter="fade">
                                      <p:cBhvr>
                                        <p:cTn id="43" dur="1000"/>
                                        <p:tgtEl>
                                          <p:spTgt spid="107"/>
                                        </p:tgtEl>
                                      </p:cBhvr>
                                    </p:animEffect>
                                    <p:anim calcmode="lin" valueType="num">
                                      <p:cBhvr>
                                        <p:cTn id="44" dur="1000" fill="hold"/>
                                        <p:tgtEl>
                                          <p:spTgt spid="107"/>
                                        </p:tgtEl>
                                        <p:attrNameLst>
                                          <p:attrName>ppt_x</p:attrName>
                                        </p:attrNameLst>
                                      </p:cBhvr>
                                      <p:tavLst>
                                        <p:tav tm="0">
                                          <p:val>
                                            <p:strVal val="#ppt_x"/>
                                          </p:val>
                                        </p:tav>
                                        <p:tav tm="100000">
                                          <p:val>
                                            <p:strVal val="#ppt_x"/>
                                          </p:val>
                                        </p:tav>
                                      </p:tavLst>
                                    </p:anim>
                                    <p:anim calcmode="lin" valueType="num">
                                      <p:cBhvr>
                                        <p:cTn id="45" dur="1000" fill="hold"/>
                                        <p:tgtEl>
                                          <p:spTgt spid="107"/>
                                        </p:tgtEl>
                                        <p:attrNameLst>
                                          <p:attrName>ppt_y</p:attrName>
                                        </p:attrNameLst>
                                      </p:cBhvr>
                                      <p:tavLst>
                                        <p:tav tm="0">
                                          <p:val>
                                            <p:strVal val="#ppt_y+.1"/>
                                          </p:val>
                                        </p:tav>
                                        <p:tav tm="100000">
                                          <p:val>
                                            <p:strVal val="#ppt_y"/>
                                          </p:val>
                                        </p:tav>
                                      </p:tavLst>
                                    </p:anim>
                                  </p:childTnLst>
                                </p:cTn>
                              </p:par>
                            </p:childTnLst>
                          </p:cTn>
                        </p:par>
                        <p:par>
                          <p:cTn id="46" fill="hold">
                            <p:stCondLst>
                              <p:cond delay="2000"/>
                            </p:stCondLst>
                            <p:childTnLst>
                              <p:par>
                                <p:cTn id="47" presetID="42" presetClass="entr" presetSubtype="0" fill="hold" grpId="0" nodeType="afterEffect">
                                  <p:stCondLst>
                                    <p:cond delay="0"/>
                                  </p:stCondLst>
                                  <p:childTnLst>
                                    <p:set>
                                      <p:cBhvr>
                                        <p:cTn id="48" dur="1" fill="hold">
                                          <p:stCondLst>
                                            <p:cond delay="0"/>
                                          </p:stCondLst>
                                        </p:cTn>
                                        <p:tgtEl>
                                          <p:spTgt spid="111"/>
                                        </p:tgtEl>
                                        <p:attrNameLst>
                                          <p:attrName>style.visibility</p:attrName>
                                        </p:attrNameLst>
                                      </p:cBhvr>
                                      <p:to>
                                        <p:strVal val="visible"/>
                                      </p:to>
                                    </p:set>
                                    <p:animEffect transition="in" filter="fade">
                                      <p:cBhvr>
                                        <p:cTn id="49" dur="1000"/>
                                        <p:tgtEl>
                                          <p:spTgt spid="111"/>
                                        </p:tgtEl>
                                      </p:cBhvr>
                                    </p:animEffect>
                                    <p:anim calcmode="lin" valueType="num">
                                      <p:cBhvr>
                                        <p:cTn id="50" dur="1000" fill="hold"/>
                                        <p:tgtEl>
                                          <p:spTgt spid="111"/>
                                        </p:tgtEl>
                                        <p:attrNameLst>
                                          <p:attrName>ppt_x</p:attrName>
                                        </p:attrNameLst>
                                      </p:cBhvr>
                                      <p:tavLst>
                                        <p:tav tm="0">
                                          <p:val>
                                            <p:strVal val="#ppt_x"/>
                                          </p:val>
                                        </p:tav>
                                        <p:tav tm="100000">
                                          <p:val>
                                            <p:strVal val="#ppt_x"/>
                                          </p:val>
                                        </p:tav>
                                      </p:tavLst>
                                    </p:anim>
                                    <p:anim calcmode="lin" valueType="num">
                                      <p:cBhvr>
                                        <p:cTn id="51" dur="1000" fill="hold"/>
                                        <p:tgtEl>
                                          <p:spTgt spid="111"/>
                                        </p:tgtEl>
                                        <p:attrNameLst>
                                          <p:attrName>ppt_y</p:attrName>
                                        </p:attrNameLst>
                                      </p:cBhvr>
                                      <p:tavLst>
                                        <p:tav tm="0">
                                          <p:val>
                                            <p:strVal val="#ppt_y+.1"/>
                                          </p:val>
                                        </p:tav>
                                        <p:tav tm="100000">
                                          <p:val>
                                            <p:strVal val="#ppt_y"/>
                                          </p:val>
                                        </p:tav>
                                      </p:tavLst>
                                    </p:anim>
                                  </p:childTnLst>
                                </p:cTn>
                              </p:par>
                              <p:par>
                                <p:cTn id="52" presetID="42" presetClass="entr" presetSubtype="0" fill="hold" grpId="0" nodeType="withEffect">
                                  <p:stCondLst>
                                    <p:cond delay="0"/>
                                  </p:stCondLst>
                                  <p:childTnLst>
                                    <p:set>
                                      <p:cBhvr>
                                        <p:cTn id="53" dur="1" fill="hold">
                                          <p:stCondLst>
                                            <p:cond delay="0"/>
                                          </p:stCondLst>
                                        </p:cTn>
                                        <p:tgtEl>
                                          <p:spTgt spid="112"/>
                                        </p:tgtEl>
                                        <p:attrNameLst>
                                          <p:attrName>style.visibility</p:attrName>
                                        </p:attrNameLst>
                                      </p:cBhvr>
                                      <p:to>
                                        <p:strVal val="visible"/>
                                      </p:to>
                                    </p:set>
                                    <p:animEffect transition="in" filter="fade">
                                      <p:cBhvr>
                                        <p:cTn id="54" dur="1000"/>
                                        <p:tgtEl>
                                          <p:spTgt spid="112"/>
                                        </p:tgtEl>
                                      </p:cBhvr>
                                    </p:animEffect>
                                    <p:anim calcmode="lin" valueType="num">
                                      <p:cBhvr>
                                        <p:cTn id="55" dur="1000" fill="hold"/>
                                        <p:tgtEl>
                                          <p:spTgt spid="112"/>
                                        </p:tgtEl>
                                        <p:attrNameLst>
                                          <p:attrName>ppt_x</p:attrName>
                                        </p:attrNameLst>
                                      </p:cBhvr>
                                      <p:tavLst>
                                        <p:tav tm="0">
                                          <p:val>
                                            <p:strVal val="#ppt_x"/>
                                          </p:val>
                                        </p:tav>
                                        <p:tav tm="100000">
                                          <p:val>
                                            <p:strVal val="#ppt_x"/>
                                          </p:val>
                                        </p:tav>
                                      </p:tavLst>
                                    </p:anim>
                                    <p:anim calcmode="lin" valueType="num">
                                      <p:cBhvr>
                                        <p:cTn id="56" dur="1000" fill="hold"/>
                                        <p:tgtEl>
                                          <p:spTgt spid="112"/>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0"/>
                                  </p:stCondLst>
                                  <p:childTnLst>
                                    <p:set>
                                      <p:cBhvr>
                                        <p:cTn id="58" dur="1" fill="hold">
                                          <p:stCondLst>
                                            <p:cond delay="0"/>
                                          </p:stCondLst>
                                        </p:cTn>
                                        <p:tgtEl>
                                          <p:spTgt spid="113"/>
                                        </p:tgtEl>
                                        <p:attrNameLst>
                                          <p:attrName>style.visibility</p:attrName>
                                        </p:attrNameLst>
                                      </p:cBhvr>
                                      <p:to>
                                        <p:strVal val="visible"/>
                                      </p:to>
                                    </p:set>
                                    <p:animEffect transition="in" filter="fade">
                                      <p:cBhvr>
                                        <p:cTn id="59" dur="1000"/>
                                        <p:tgtEl>
                                          <p:spTgt spid="113"/>
                                        </p:tgtEl>
                                      </p:cBhvr>
                                    </p:animEffect>
                                    <p:anim calcmode="lin" valueType="num">
                                      <p:cBhvr>
                                        <p:cTn id="60" dur="1000" fill="hold"/>
                                        <p:tgtEl>
                                          <p:spTgt spid="113"/>
                                        </p:tgtEl>
                                        <p:attrNameLst>
                                          <p:attrName>ppt_x</p:attrName>
                                        </p:attrNameLst>
                                      </p:cBhvr>
                                      <p:tavLst>
                                        <p:tav tm="0">
                                          <p:val>
                                            <p:strVal val="#ppt_x"/>
                                          </p:val>
                                        </p:tav>
                                        <p:tav tm="100000">
                                          <p:val>
                                            <p:strVal val="#ppt_x"/>
                                          </p:val>
                                        </p:tav>
                                      </p:tavLst>
                                    </p:anim>
                                    <p:anim calcmode="lin" valueType="num">
                                      <p:cBhvr>
                                        <p:cTn id="61" dur="1000" fill="hold"/>
                                        <p:tgtEl>
                                          <p:spTgt spid="113"/>
                                        </p:tgtEl>
                                        <p:attrNameLst>
                                          <p:attrName>ppt_y</p:attrName>
                                        </p:attrNameLst>
                                      </p:cBhvr>
                                      <p:tavLst>
                                        <p:tav tm="0">
                                          <p:val>
                                            <p:strVal val="#ppt_y+.1"/>
                                          </p:val>
                                        </p:tav>
                                        <p:tav tm="100000">
                                          <p:val>
                                            <p:strVal val="#ppt_y"/>
                                          </p:val>
                                        </p:tav>
                                      </p:tavLst>
                                    </p:anim>
                                  </p:childTnLst>
                                </p:cTn>
                              </p:par>
                              <p:par>
                                <p:cTn id="62" presetID="42" presetClass="entr" presetSubtype="0" fill="hold" nodeType="withEffect">
                                  <p:stCondLst>
                                    <p:cond delay="0"/>
                                  </p:stCondLst>
                                  <p:childTnLst>
                                    <p:set>
                                      <p:cBhvr>
                                        <p:cTn id="63" dur="1" fill="hold">
                                          <p:stCondLst>
                                            <p:cond delay="0"/>
                                          </p:stCondLst>
                                        </p:cTn>
                                        <p:tgtEl>
                                          <p:spTgt spid="114"/>
                                        </p:tgtEl>
                                        <p:attrNameLst>
                                          <p:attrName>style.visibility</p:attrName>
                                        </p:attrNameLst>
                                      </p:cBhvr>
                                      <p:to>
                                        <p:strVal val="visible"/>
                                      </p:to>
                                    </p:set>
                                    <p:animEffect transition="in" filter="fade">
                                      <p:cBhvr>
                                        <p:cTn id="64" dur="1000"/>
                                        <p:tgtEl>
                                          <p:spTgt spid="114"/>
                                        </p:tgtEl>
                                      </p:cBhvr>
                                    </p:animEffect>
                                    <p:anim calcmode="lin" valueType="num">
                                      <p:cBhvr>
                                        <p:cTn id="65" dur="1000" fill="hold"/>
                                        <p:tgtEl>
                                          <p:spTgt spid="114"/>
                                        </p:tgtEl>
                                        <p:attrNameLst>
                                          <p:attrName>ppt_x</p:attrName>
                                        </p:attrNameLst>
                                      </p:cBhvr>
                                      <p:tavLst>
                                        <p:tav tm="0">
                                          <p:val>
                                            <p:strVal val="#ppt_x"/>
                                          </p:val>
                                        </p:tav>
                                        <p:tav tm="100000">
                                          <p:val>
                                            <p:strVal val="#ppt_x"/>
                                          </p:val>
                                        </p:tav>
                                      </p:tavLst>
                                    </p:anim>
                                    <p:anim calcmode="lin" valueType="num">
                                      <p:cBhvr>
                                        <p:cTn id="66" dur="1000" fill="hold"/>
                                        <p:tgtEl>
                                          <p:spTgt spid="114"/>
                                        </p:tgtEl>
                                        <p:attrNameLst>
                                          <p:attrName>ppt_y</p:attrName>
                                        </p:attrNameLst>
                                      </p:cBhvr>
                                      <p:tavLst>
                                        <p:tav tm="0">
                                          <p:val>
                                            <p:strVal val="#ppt_y+.1"/>
                                          </p:val>
                                        </p:tav>
                                        <p:tav tm="100000">
                                          <p:val>
                                            <p:strVal val="#ppt_y"/>
                                          </p:val>
                                        </p:tav>
                                      </p:tavLst>
                                    </p:anim>
                                  </p:childTnLst>
                                </p:cTn>
                              </p:par>
                              <p:par>
                                <p:cTn id="67" presetID="42" presetClass="entr" presetSubtype="0" fill="hold" nodeType="withEffect">
                                  <p:stCondLst>
                                    <p:cond delay="0"/>
                                  </p:stCondLst>
                                  <p:childTnLst>
                                    <p:set>
                                      <p:cBhvr>
                                        <p:cTn id="68" dur="1" fill="hold">
                                          <p:stCondLst>
                                            <p:cond delay="0"/>
                                          </p:stCondLst>
                                        </p:cTn>
                                        <p:tgtEl>
                                          <p:spTgt spid="118"/>
                                        </p:tgtEl>
                                        <p:attrNameLst>
                                          <p:attrName>style.visibility</p:attrName>
                                        </p:attrNameLst>
                                      </p:cBhvr>
                                      <p:to>
                                        <p:strVal val="visible"/>
                                      </p:to>
                                    </p:set>
                                    <p:animEffect transition="in" filter="fade">
                                      <p:cBhvr>
                                        <p:cTn id="69" dur="1000"/>
                                        <p:tgtEl>
                                          <p:spTgt spid="118"/>
                                        </p:tgtEl>
                                      </p:cBhvr>
                                    </p:animEffect>
                                    <p:anim calcmode="lin" valueType="num">
                                      <p:cBhvr>
                                        <p:cTn id="70" dur="1000" fill="hold"/>
                                        <p:tgtEl>
                                          <p:spTgt spid="118"/>
                                        </p:tgtEl>
                                        <p:attrNameLst>
                                          <p:attrName>ppt_x</p:attrName>
                                        </p:attrNameLst>
                                      </p:cBhvr>
                                      <p:tavLst>
                                        <p:tav tm="0">
                                          <p:val>
                                            <p:strVal val="#ppt_x"/>
                                          </p:val>
                                        </p:tav>
                                        <p:tav tm="100000">
                                          <p:val>
                                            <p:strVal val="#ppt_x"/>
                                          </p:val>
                                        </p:tav>
                                      </p:tavLst>
                                    </p:anim>
                                    <p:anim calcmode="lin" valueType="num">
                                      <p:cBhvr>
                                        <p:cTn id="71" dur="1000" fill="hold"/>
                                        <p:tgtEl>
                                          <p:spTgt spid="118"/>
                                        </p:tgtEl>
                                        <p:attrNameLst>
                                          <p:attrName>ppt_y</p:attrName>
                                        </p:attrNameLst>
                                      </p:cBhvr>
                                      <p:tavLst>
                                        <p:tav tm="0">
                                          <p:val>
                                            <p:strVal val="#ppt_y+.1"/>
                                          </p:val>
                                        </p:tav>
                                        <p:tav tm="100000">
                                          <p:val>
                                            <p:strVal val="#ppt_y"/>
                                          </p:val>
                                        </p:tav>
                                      </p:tavLst>
                                    </p:anim>
                                  </p:childTnLst>
                                </p:cTn>
                              </p:par>
                              <p:par>
                                <p:cTn id="72" presetID="42" presetClass="entr" presetSubtype="0" fill="hold" nodeType="withEffect">
                                  <p:stCondLst>
                                    <p:cond delay="0"/>
                                  </p:stCondLst>
                                  <p:childTnLst>
                                    <p:set>
                                      <p:cBhvr>
                                        <p:cTn id="73" dur="1" fill="hold">
                                          <p:stCondLst>
                                            <p:cond delay="0"/>
                                          </p:stCondLst>
                                        </p:cTn>
                                        <p:tgtEl>
                                          <p:spTgt spid="122"/>
                                        </p:tgtEl>
                                        <p:attrNameLst>
                                          <p:attrName>style.visibility</p:attrName>
                                        </p:attrNameLst>
                                      </p:cBhvr>
                                      <p:to>
                                        <p:strVal val="visible"/>
                                      </p:to>
                                    </p:set>
                                    <p:animEffect transition="in" filter="fade">
                                      <p:cBhvr>
                                        <p:cTn id="74" dur="1000"/>
                                        <p:tgtEl>
                                          <p:spTgt spid="122"/>
                                        </p:tgtEl>
                                      </p:cBhvr>
                                    </p:animEffect>
                                    <p:anim calcmode="lin" valueType="num">
                                      <p:cBhvr>
                                        <p:cTn id="75" dur="1000" fill="hold"/>
                                        <p:tgtEl>
                                          <p:spTgt spid="122"/>
                                        </p:tgtEl>
                                        <p:attrNameLst>
                                          <p:attrName>ppt_x</p:attrName>
                                        </p:attrNameLst>
                                      </p:cBhvr>
                                      <p:tavLst>
                                        <p:tav tm="0">
                                          <p:val>
                                            <p:strVal val="#ppt_x"/>
                                          </p:val>
                                        </p:tav>
                                        <p:tav tm="100000">
                                          <p:val>
                                            <p:strVal val="#ppt_x"/>
                                          </p:val>
                                        </p:tav>
                                      </p:tavLst>
                                    </p:anim>
                                    <p:anim calcmode="lin" valueType="num">
                                      <p:cBhvr>
                                        <p:cTn id="76" dur="1000" fill="hold"/>
                                        <p:tgtEl>
                                          <p:spTgt spid="122"/>
                                        </p:tgtEl>
                                        <p:attrNameLst>
                                          <p:attrName>ppt_y</p:attrName>
                                        </p:attrNameLst>
                                      </p:cBhvr>
                                      <p:tavLst>
                                        <p:tav tm="0">
                                          <p:val>
                                            <p:strVal val="#ppt_y+.1"/>
                                          </p:val>
                                        </p:tav>
                                        <p:tav tm="100000">
                                          <p:val>
                                            <p:strVal val="#ppt_y"/>
                                          </p:val>
                                        </p:tav>
                                      </p:tavLst>
                                    </p:anim>
                                  </p:childTnLst>
                                </p:cTn>
                              </p:par>
                              <p:par>
                                <p:cTn id="77" presetID="42" presetClass="entr" presetSubtype="0" fill="hold" nodeType="withEffect">
                                  <p:stCondLst>
                                    <p:cond delay="0"/>
                                  </p:stCondLst>
                                  <p:childTnLst>
                                    <p:set>
                                      <p:cBhvr>
                                        <p:cTn id="78" dur="1" fill="hold">
                                          <p:stCondLst>
                                            <p:cond delay="0"/>
                                          </p:stCondLst>
                                        </p:cTn>
                                        <p:tgtEl>
                                          <p:spTgt spid="126"/>
                                        </p:tgtEl>
                                        <p:attrNameLst>
                                          <p:attrName>style.visibility</p:attrName>
                                        </p:attrNameLst>
                                      </p:cBhvr>
                                      <p:to>
                                        <p:strVal val="visible"/>
                                      </p:to>
                                    </p:set>
                                    <p:animEffect transition="in" filter="fade">
                                      <p:cBhvr>
                                        <p:cTn id="79" dur="1000"/>
                                        <p:tgtEl>
                                          <p:spTgt spid="126"/>
                                        </p:tgtEl>
                                      </p:cBhvr>
                                    </p:animEffect>
                                    <p:anim calcmode="lin" valueType="num">
                                      <p:cBhvr>
                                        <p:cTn id="80" dur="1000" fill="hold"/>
                                        <p:tgtEl>
                                          <p:spTgt spid="126"/>
                                        </p:tgtEl>
                                        <p:attrNameLst>
                                          <p:attrName>ppt_x</p:attrName>
                                        </p:attrNameLst>
                                      </p:cBhvr>
                                      <p:tavLst>
                                        <p:tav tm="0">
                                          <p:val>
                                            <p:strVal val="#ppt_x"/>
                                          </p:val>
                                        </p:tav>
                                        <p:tav tm="100000">
                                          <p:val>
                                            <p:strVal val="#ppt_x"/>
                                          </p:val>
                                        </p:tav>
                                      </p:tavLst>
                                    </p:anim>
                                    <p:anim calcmode="lin" valueType="num">
                                      <p:cBhvr>
                                        <p:cTn id="81" dur="1000" fill="hold"/>
                                        <p:tgtEl>
                                          <p:spTgt spid="126"/>
                                        </p:tgtEl>
                                        <p:attrNameLst>
                                          <p:attrName>ppt_y</p:attrName>
                                        </p:attrNameLst>
                                      </p:cBhvr>
                                      <p:tavLst>
                                        <p:tav tm="0">
                                          <p:val>
                                            <p:strVal val="#ppt_y+.1"/>
                                          </p:val>
                                        </p:tav>
                                        <p:tav tm="100000">
                                          <p:val>
                                            <p:strVal val="#ppt_y"/>
                                          </p:val>
                                        </p:tav>
                                      </p:tavLst>
                                    </p:anim>
                                  </p:childTnLst>
                                </p:cTn>
                              </p:par>
                            </p:childTnLst>
                          </p:cTn>
                        </p:par>
                        <p:par>
                          <p:cTn id="82" fill="hold">
                            <p:stCondLst>
                              <p:cond delay="3000"/>
                            </p:stCondLst>
                            <p:childTnLst>
                              <p:par>
                                <p:cTn id="83" presetID="42" presetClass="entr" presetSubtype="0" fill="hold" nodeType="afterEffect">
                                  <p:stCondLst>
                                    <p:cond delay="0"/>
                                  </p:stCondLst>
                                  <p:childTnLst>
                                    <p:set>
                                      <p:cBhvr>
                                        <p:cTn id="84" dur="1" fill="hold">
                                          <p:stCondLst>
                                            <p:cond delay="0"/>
                                          </p:stCondLst>
                                        </p:cTn>
                                        <p:tgtEl>
                                          <p:spTgt spid="130"/>
                                        </p:tgtEl>
                                        <p:attrNameLst>
                                          <p:attrName>style.visibility</p:attrName>
                                        </p:attrNameLst>
                                      </p:cBhvr>
                                      <p:to>
                                        <p:strVal val="visible"/>
                                      </p:to>
                                    </p:set>
                                    <p:animEffect transition="in" filter="fade">
                                      <p:cBhvr>
                                        <p:cTn id="85" dur="1000"/>
                                        <p:tgtEl>
                                          <p:spTgt spid="130"/>
                                        </p:tgtEl>
                                      </p:cBhvr>
                                    </p:animEffect>
                                    <p:anim calcmode="lin" valueType="num">
                                      <p:cBhvr>
                                        <p:cTn id="86" dur="1000" fill="hold"/>
                                        <p:tgtEl>
                                          <p:spTgt spid="130"/>
                                        </p:tgtEl>
                                        <p:attrNameLst>
                                          <p:attrName>ppt_x</p:attrName>
                                        </p:attrNameLst>
                                      </p:cBhvr>
                                      <p:tavLst>
                                        <p:tav tm="0">
                                          <p:val>
                                            <p:strVal val="#ppt_x"/>
                                          </p:val>
                                        </p:tav>
                                        <p:tav tm="100000">
                                          <p:val>
                                            <p:strVal val="#ppt_x"/>
                                          </p:val>
                                        </p:tav>
                                      </p:tavLst>
                                    </p:anim>
                                    <p:anim calcmode="lin" valueType="num">
                                      <p:cBhvr>
                                        <p:cTn id="87" dur="1000" fill="hold"/>
                                        <p:tgtEl>
                                          <p:spTgt spid="130"/>
                                        </p:tgtEl>
                                        <p:attrNameLst>
                                          <p:attrName>ppt_y</p:attrName>
                                        </p:attrNameLst>
                                      </p:cBhvr>
                                      <p:tavLst>
                                        <p:tav tm="0">
                                          <p:val>
                                            <p:strVal val="#ppt_y+.1"/>
                                          </p:val>
                                        </p:tav>
                                        <p:tav tm="100000">
                                          <p:val>
                                            <p:strVal val="#ppt_y"/>
                                          </p:val>
                                        </p:tav>
                                      </p:tavLst>
                                    </p:anim>
                                  </p:childTnLst>
                                </p:cTn>
                              </p:par>
                              <p:par>
                                <p:cTn id="88" presetID="42" presetClass="entr" presetSubtype="0" fill="hold" nodeType="withEffect">
                                  <p:stCondLst>
                                    <p:cond delay="0"/>
                                  </p:stCondLst>
                                  <p:childTnLst>
                                    <p:set>
                                      <p:cBhvr>
                                        <p:cTn id="89" dur="1" fill="hold">
                                          <p:stCondLst>
                                            <p:cond delay="0"/>
                                          </p:stCondLst>
                                        </p:cTn>
                                        <p:tgtEl>
                                          <p:spTgt spid="134"/>
                                        </p:tgtEl>
                                        <p:attrNameLst>
                                          <p:attrName>style.visibility</p:attrName>
                                        </p:attrNameLst>
                                      </p:cBhvr>
                                      <p:to>
                                        <p:strVal val="visible"/>
                                      </p:to>
                                    </p:set>
                                    <p:animEffect transition="in" filter="fade">
                                      <p:cBhvr>
                                        <p:cTn id="90" dur="1000"/>
                                        <p:tgtEl>
                                          <p:spTgt spid="134"/>
                                        </p:tgtEl>
                                      </p:cBhvr>
                                    </p:animEffect>
                                    <p:anim calcmode="lin" valueType="num">
                                      <p:cBhvr>
                                        <p:cTn id="91" dur="1000" fill="hold"/>
                                        <p:tgtEl>
                                          <p:spTgt spid="134"/>
                                        </p:tgtEl>
                                        <p:attrNameLst>
                                          <p:attrName>ppt_x</p:attrName>
                                        </p:attrNameLst>
                                      </p:cBhvr>
                                      <p:tavLst>
                                        <p:tav tm="0">
                                          <p:val>
                                            <p:strVal val="#ppt_x"/>
                                          </p:val>
                                        </p:tav>
                                        <p:tav tm="100000">
                                          <p:val>
                                            <p:strVal val="#ppt_x"/>
                                          </p:val>
                                        </p:tav>
                                      </p:tavLst>
                                    </p:anim>
                                    <p:anim calcmode="lin" valueType="num">
                                      <p:cBhvr>
                                        <p:cTn id="92" dur="1000" fill="hold"/>
                                        <p:tgtEl>
                                          <p:spTgt spid="134"/>
                                        </p:tgtEl>
                                        <p:attrNameLst>
                                          <p:attrName>ppt_y</p:attrName>
                                        </p:attrNameLst>
                                      </p:cBhvr>
                                      <p:tavLst>
                                        <p:tav tm="0">
                                          <p:val>
                                            <p:strVal val="#ppt_y+.1"/>
                                          </p:val>
                                        </p:tav>
                                        <p:tav tm="100000">
                                          <p:val>
                                            <p:strVal val="#ppt_y"/>
                                          </p:val>
                                        </p:tav>
                                      </p:tavLst>
                                    </p:anim>
                                  </p:childTnLst>
                                </p:cTn>
                              </p:par>
                              <p:par>
                                <p:cTn id="93" presetID="42" presetClass="entr" presetSubtype="0" fill="hold" nodeType="withEffect">
                                  <p:stCondLst>
                                    <p:cond delay="0"/>
                                  </p:stCondLst>
                                  <p:childTnLst>
                                    <p:set>
                                      <p:cBhvr>
                                        <p:cTn id="94" dur="1" fill="hold">
                                          <p:stCondLst>
                                            <p:cond delay="0"/>
                                          </p:stCondLst>
                                        </p:cTn>
                                        <p:tgtEl>
                                          <p:spTgt spid="138"/>
                                        </p:tgtEl>
                                        <p:attrNameLst>
                                          <p:attrName>style.visibility</p:attrName>
                                        </p:attrNameLst>
                                      </p:cBhvr>
                                      <p:to>
                                        <p:strVal val="visible"/>
                                      </p:to>
                                    </p:set>
                                    <p:animEffect transition="in" filter="fade">
                                      <p:cBhvr>
                                        <p:cTn id="95" dur="1000"/>
                                        <p:tgtEl>
                                          <p:spTgt spid="138"/>
                                        </p:tgtEl>
                                      </p:cBhvr>
                                    </p:animEffect>
                                    <p:anim calcmode="lin" valueType="num">
                                      <p:cBhvr>
                                        <p:cTn id="96" dur="1000" fill="hold"/>
                                        <p:tgtEl>
                                          <p:spTgt spid="138"/>
                                        </p:tgtEl>
                                        <p:attrNameLst>
                                          <p:attrName>ppt_x</p:attrName>
                                        </p:attrNameLst>
                                      </p:cBhvr>
                                      <p:tavLst>
                                        <p:tav tm="0">
                                          <p:val>
                                            <p:strVal val="#ppt_x"/>
                                          </p:val>
                                        </p:tav>
                                        <p:tav tm="100000">
                                          <p:val>
                                            <p:strVal val="#ppt_x"/>
                                          </p:val>
                                        </p:tav>
                                      </p:tavLst>
                                    </p:anim>
                                    <p:anim calcmode="lin" valueType="num">
                                      <p:cBhvr>
                                        <p:cTn id="97" dur="1000" fill="hold"/>
                                        <p:tgtEl>
                                          <p:spTgt spid="138"/>
                                        </p:tgtEl>
                                        <p:attrNameLst>
                                          <p:attrName>ppt_y</p:attrName>
                                        </p:attrNameLst>
                                      </p:cBhvr>
                                      <p:tavLst>
                                        <p:tav tm="0">
                                          <p:val>
                                            <p:strVal val="#ppt_y+.1"/>
                                          </p:val>
                                        </p:tav>
                                        <p:tav tm="100000">
                                          <p:val>
                                            <p:strVal val="#ppt_y"/>
                                          </p:val>
                                        </p:tav>
                                      </p:tavLst>
                                    </p:anim>
                                  </p:childTnLst>
                                </p:cTn>
                              </p:par>
                              <p:par>
                                <p:cTn id="98" presetID="42" presetClass="entr" presetSubtype="0" fill="hold" nodeType="withEffect">
                                  <p:stCondLst>
                                    <p:cond delay="0"/>
                                  </p:stCondLst>
                                  <p:childTnLst>
                                    <p:set>
                                      <p:cBhvr>
                                        <p:cTn id="99" dur="1" fill="hold">
                                          <p:stCondLst>
                                            <p:cond delay="0"/>
                                          </p:stCondLst>
                                        </p:cTn>
                                        <p:tgtEl>
                                          <p:spTgt spid="142"/>
                                        </p:tgtEl>
                                        <p:attrNameLst>
                                          <p:attrName>style.visibility</p:attrName>
                                        </p:attrNameLst>
                                      </p:cBhvr>
                                      <p:to>
                                        <p:strVal val="visible"/>
                                      </p:to>
                                    </p:set>
                                    <p:animEffect transition="in" filter="fade">
                                      <p:cBhvr>
                                        <p:cTn id="100" dur="1000"/>
                                        <p:tgtEl>
                                          <p:spTgt spid="142"/>
                                        </p:tgtEl>
                                      </p:cBhvr>
                                    </p:animEffect>
                                    <p:anim calcmode="lin" valueType="num">
                                      <p:cBhvr>
                                        <p:cTn id="101" dur="1000" fill="hold"/>
                                        <p:tgtEl>
                                          <p:spTgt spid="142"/>
                                        </p:tgtEl>
                                        <p:attrNameLst>
                                          <p:attrName>ppt_x</p:attrName>
                                        </p:attrNameLst>
                                      </p:cBhvr>
                                      <p:tavLst>
                                        <p:tav tm="0">
                                          <p:val>
                                            <p:strVal val="#ppt_x"/>
                                          </p:val>
                                        </p:tav>
                                        <p:tav tm="100000">
                                          <p:val>
                                            <p:strVal val="#ppt_x"/>
                                          </p:val>
                                        </p:tav>
                                      </p:tavLst>
                                    </p:anim>
                                    <p:anim calcmode="lin" valueType="num">
                                      <p:cBhvr>
                                        <p:cTn id="102" dur="1000" fill="hold"/>
                                        <p:tgtEl>
                                          <p:spTgt spid="142"/>
                                        </p:tgtEl>
                                        <p:attrNameLst>
                                          <p:attrName>ppt_y</p:attrName>
                                        </p:attrNameLst>
                                      </p:cBhvr>
                                      <p:tavLst>
                                        <p:tav tm="0">
                                          <p:val>
                                            <p:strVal val="#ppt_y+.1"/>
                                          </p:val>
                                        </p:tav>
                                        <p:tav tm="100000">
                                          <p:val>
                                            <p:strVal val="#ppt_y"/>
                                          </p:val>
                                        </p:tav>
                                      </p:tavLst>
                                    </p:anim>
                                  </p:childTnLst>
                                </p:cTn>
                              </p:par>
                              <p:par>
                                <p:cTn id="103" presetID="42" presetClass="entr" presetSubtype="0" fill="hold" nodeType="withEffect">
                                  <p:stCondLst>
                                    <p:cond delay="0"/>
                                  </p:stCondLst>
                                  <p:childTnLst>
                                    <p:set>
                                      <p:cBhvr>
                                        <p:cTn id="104" dur="1" fill="hold">
                                          <p:stCondLst>
                                            <p:cond delay="0"/>
                                          </p:stCondLst>
                                        </p:cTn>
                                        <p:tgtEl>
                                          <p:spTgt spid="146"/>
                                        </p:tgtEl>
                                        <p:attrNameLst>
                                          <p:attrName>style.visibility</p:attrName>
                                        </p:attrNameLst>
                                      </p:cBhvr>
                                      <p:to>
                                        <p:strVal val="visible"/>
                                      </p:to>
                                    </p:set>
                                    <p:animEffect transition="in" filter="fade">
                                      <p:cBhvr>
                                        <p:cTn id="105" dur="1000"/>
                                        <p:tgtEl>
                                          <p:spTgt spid="146"/>
                                        </p:tgtEl>
                                      </p:cBhvr>
                                    </p:animEffect>
                                    <p:anim calcmode="lin" valueType="num">
                                      <p:cBhvr>
                                        <p:cTn id="106" dur="1000" fill="hold"/>
                                        <p:tgtEl>
                                          <p:spTgt spid="146"/>
                                        </p:tgtEl>
                                        <p:attrNameLst>
                                          <p:attrName>ppt_x</p:attrName>
                                        </p:attrNameLst>
                                      </p:cBhvr>
                                      <p:tavLst>
                                        <p:tav tm="0">
                                          <p:val>
                                            <p:strVal val="#ppt_x"/>
                                          </p:val>
                                        </p:tav>
                                        <p:tav tm="100000">
                                          <p:val>
                                            <p:strVal val="#ppt_x"/>
                                          </p:val>
                                        </p:tav>
                                      </p:tavLst>
                                    </p:anim>
                                    <p:anim calcmode="lin" valueType="num">
                                      <p:cBhvr>
                                        <p:cTn id="107" dur="1000" fill="hold"/>
                                        <p:tgtEl>
                                          <p:spTgt spid="14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 grpId="0" animBg="1"/>
      <p:bldP spid="27" grpId="0"/>
      <p:bldP spid="94" grpId="0" animBg="1"/>
      <p:bldP spid="111" grpId="0" animBg="1"/>
      <p:bldP spid="112" grpId="0"/>
      <p:bldP spid="113"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rotWithShape="1">
          <a:blip r:embed="rId3">
            <a:extLst>
              <a:ext uri="{28A0092B-C50C-407E-A947-70E740481C1C}">
                <a14:useLocalDpi xmlns:a14="http://schemas.microsoft.com/office/drawing/2010/main" val="0"/>
              </a:ext>
            </a:extLst>
          </a:blip>
          <a:srcRect t="18944" r="35703"/>
          <a:stretch>
            <a:fillRect/>
          </a:stretch>
        </p:blipFill>
        <p:spPr>
          <a:xfrm>
            <a:off x="0" y="1323974"/>
            <a:ext cx="7839075" cy="5494169"/>
          </a:xfrm>
          <a:prstGeom prst="rect">
            <a:avLst/>
          </a:prstGeom>
        </p:spPr>
      </p:pic>
      <p:pic>
        <p:nvPicPr>
          <p:cNvPr id="9" name="图片 8"/>
          <p:cNvPicPr>
            <a:picLocks noChangeAspect="1"/>
          </p:cNvPicPr>
          <p:nvPr/>
        </p:nvPicPr>
        <p:blipFill rotWithShape="1">
          <a:blip r:embed="rId4">
            <a:extLst>
              <a:ext uri="{28A0092B-C50C-407E-A947-70E740481C1C}">
                <a14:useLocalDpi xmlns:a14="http://schemas.microsoft.com/office/drawing/2010/main" val="0"/>
              </a:ext>
            </a:extLst>
          </a:blip>
          <a:srcRect t="29203" r="64219"/>
          <a:stretch>
            <a:fillRect/>
          </a:stretch>
        </p:blipFill>
        <p:spPr>
          <a:xfrm>
            <a:off x="0" y="2059156"/>
            <a:ext cx="4362450" cy="4798844"/>
          </a:xfrm>
          <a:prstGeom prst="rect">
            <a:avLst/>
          </a:prstGeom>
        </p:spPr>
      </p:pic>
      <p:sp>
        <p:nvSpPr>
          <p:cNvPr id="13" name="文本框 12"/>
          <p:cNvSpPr txBox="1"/>
          <p:nvPr/>
        </p:nvSpPr>
        <p:spPr>
          <a:xfrm>
            <a:off x="4927852" y="4286204"/>
            <a:ext cx="5324474" cy="646331"/>
          </a:xfrm>
          <a:prstGeom prst="rect">
            <a:avLst/>
          </a:prstGeom>
          <a:noFill/>
        </p:spPr>
        <p:txBody>
          <a:bodyPr wrap="square" rtlCol="0">
            <a:spAutoFit/>
          </a:bodyPr>
          <a:lstStyle/>
          <a:p>
            <a:pPr algn="dist"/>
            <a:r>
              <a:rPr lang="zh-CN" altLang="en-US" sz="3600" dirty="0">
                <a:latin typeface="方正大标宋简体" panose="02010601030101010101" pitchFamily="2" charset="-122"/>
                <a:ea typeface="方正大标宋简体" panose="02010601030101010101" pitchFamily="2" charset="-122"/>
              </a:rPr>
              <a:t>热烈庆祝建军</a:t>
            </a:r>
            <a:r>
              <a:rPr lang="en-US" altLang="zh-CN" sz="3600" dirty="0" smtClean="0">
                <a:latin typeface="方正大标宋简体" panose="02010601030101010101" pitchFamily="2" charset="-122"/>
                <a:ea typeface="方正大标宋简体" panose="02010601030101010101" pitchFamily="2" charset="-122"/>
              </a:rPr>
              <a:t>91</a:t>
            </a:r>
            <a:r>
              <a:rPr lang="zh-CN" altLang="en-US" sz="3600" dirty="0" smtClean="0">
                <a:latin typeface="方正大标宋简体" panose="02010601030101010101" pitchFamily="2" charset="-122"/>
                <a:ea typeface="方正大标宋简体" panose="02010601030101010101" pitchFamily="2" charset="-122"/>
              </a:rPr>
              <a:t>周年</a:t>
            </a:r>
            <a:endParaRPr lang="zh-CN" altLang="en-US" sz="3600" dirty="0">
              <a:latin typeface="方正大标宋简体" panose="02010601030101010101" pitchFamily="2" charset="-122"/>
              <a:ea typeface="方正大标宋简体" panose="02010601030101010101" pitchFamily="2" charset="-122"/>
            </a:endParaRPr>
          </a:p>
        </p:txBody>
      </p:sp>
      <p:sp>
        <p:nvSpPr>
          <p:cNvPr id="14" name="矩形 13"/>
          <p:cNvSpPr/>
          <p:nvPr/>
        </p:nvSpPr>
        <p:spPr>
          <a:xfrm>
            <a:off x="4085189" y="2169349"/>
            <a:ext cx="1409360" cy="1569660"/>
          </a:xfrm>
          <a:prstGeom prst="rect">
            <a:avLst/>
          </a:prstGeom>
        </p:spPr>
        <p:txBody>
          <a:bodyPr wrap="none">
            <a:spAutoFit/>
          </a:bodyPr>
          <a:lstStyle/>
          <a:p>
            <a:r>
              <a:rPr lang="zh-CN" altLang="en-US" sz="9600" kern="500" spc="-50" dirty="0">
                <a:gradFill>
                  <a:gsLst>
                    <a:gs pos="3000">
                      <a:schemeClr val="tx1"/>
                    </a:gs>
                    <a:gs pos="51000">
                      <a:srgbClr val="C00000"/>
                    </a:gs>
                    <a:gs pos="71000">
                      <a:srgbClr val="C00000"/>
                    </a:gs>
                    <a:gs pos="100000">
                      <a:schemeClr val="tx1"/>
                    </a:gs>
                  </a:gsLst>
                  <a:lin ang="5400000" scaled="0"/>
                </a:gradFill>
                <a:latin typeface="华文行楷" panose="02010800040101010101" pitchFamily="2" charset="-122"/>
                <a:ea typeface="华文行楷" panose="02010800040101010101" pitchFamily="2" charset="-122"/>
              </a:rPr>
              <a:t>感</a:t>
            </a:r>
          </a:p>
        </p:txBody>
      </p:sp>
      <p:sp>
        <p:nvSpPr>
          <p:cNvPr id="15" name="矩形 14"/>
          <p:cNvSpPr/>
          <p:nvPr/>
        </p:nvSpPr>
        <p:spPr>
          <a:xfrm>
            <a:off x="5289272" y="1704099"/>
            <a:ext cx="1409360" cy="1569660"/>
          </a:xfrm>
          <a:prstGeom prst="rect">
            <a:avLst/>
          </a:prstGeom>
        </p:spPr>
        <p:txBody>
          <a:bodyPr wrap="none">
            <a:spAutoFit/>
          </a:bodyPr>
          <a:lstStyle/>
          <a:p>
            <a:r>
              <a:rPr lang="zh-CN" altLang="en-US" sz="9600" kern="500" spc="-50" dirty="0">
                <a:gradFill>
                  <a:gsLst>
                    <a:gs pos="3000">
                      <a:schemeClr val="tx1"/>
                    </a:gs>
                    <a:gs pos="51000">
                      <a:srgbClr val="C00000"/>
                    </a:gs>
                    <a:gs pos="71000">
                      <a:srgbClr val="C00000"/>
                    </a:gs>
                    <a:gs pos="100000">
                      <a:schemeClr val="tx1"/>
                    </a:gs>
                  </a:gsLst>
                  <a:lin ang="5400000" scaled="0"/>
                </a:gradFill>
                <a:latin typeface="华文行楷" panose="02010800040101010101" pitchFamily="2" charset="-122"/>
                <a:ea typeface="华文行楷" panose="02010800040101010101" pitchFamily="2" charset="-122"/>
              </a:rPr>
              <a:t>谢</a:t>
            </a:r>
          </a:p>
        </p:txBody>
      </p:sp>
      <p:sp>
        <p:nvSpPr>
          <p:cNvPr id="16" name="矩形 15"/>
          <p:cNvSpPr/>
          <p:nvPr/>
        </p:nvSpPr>
        <p:spPr>
          <a:xfrm>
            <a:off x="6539899" y="2455026"/>
            <a:ext cx="1409360" cy="1569660"/>
          </a:xfrm>
          <a:prstGeom prst="rect">
            <a:avLst/>
          </a:prstGeom>
        </p:spPr>
        <p:txBody>
          <a:bodyPr wrap="none">
            <a:spAutoFit/>
          </a:bodyPr>
          <a:lstStyle/>
          <a:p>
            <a:r>
              <a:rPr lang="zh-CN" altLang="en-US" sz="9600" kern="500" spc="-50" dirty="0">
                <a:gradFill>
                  <a:gsLst>
                    <a:gs pos="3000">
                      <a:schemeClr val="tx1"/>
                    </a:gs>
                    <a:gs pos="51000">
                      <a:srgbClr val="C00000"/>
                    </a:gs>
                    <a:gs pos="71000">
                      <a:srgbClr val="C00000"/>
                    </a:gs>
                    <a:gs pos="100000">
                      <a:schemeClr val="tx1"/>
                    </a:gs>
                  </a:gsLst>
                  <a:lin ang="5400000" scaled="0"/>
                </a:gradFill>
                <a:latin typeface="华文行楷" panose="02010800040101010101" pitchFamily="2" charset="-122"/>
                <a:ea typeface="华文行楷" panose="02010800040101010101" pitchFamily="2" charset="-122"/>
              </a:rPr>
              <a:t>聆</a:t>
            </a:r>
          </a:p>
        </p:txBody>
      </p:sp>
      <p:sp>
        <p:nvSpPr>
          <p:cNvPr id="17" name="矩形 16"/>
          <p:cNvSpPr/>
          <p:nvPr/>
        </p:nvSpPr>
        <p:spPr>
          <a:xfrm>
            <a:off x="7676251" y="1895504"/>
            <a:ext cx="1395730" cy="1568450"/>
          </a:xfrm>
          <a:prstGeom prst="rect">
            <a:avLst/>
          </a:prstGeom>
        </p:spPr>
        <p:txBody>
          <a:bodyPr wrap="none">
            <a:spAutoFit/>
          </a:bodyPr>
          <a:lstStyle/>
          <a:p>
            <a:r>
              <a:rPr lang="zh-CN" altLang="en-US" sz="9600" kern="500" spc="-50" dirty="0">
                <a:gradFill>
                  <a:gsLst>
                    <a:gs pos="3000">
                      <a:schemeClr val="tx1"/>
                    </a:gs>
                    <a:gs pos="51000">
                      <a:srgbClr val="C00000"/>
                    </a:gs>
                    <a:gs pos="71000">
                      <a:srgbClr val="C00000"/>
                    </a:gs>
                    <a:gs pos="100000">
                      <a:schemeClr val="tx1"/>
                    </a:gs>
                  </a:gsLst>
                  <a:lin ang="5400000" scaled="0"/>
                </a:gradFill>
                <a:latin typeface="华文行楷" panose="02010800040101010101" pitchFamily="2" charset="-122"/>
                <a:ea typeface="华文行楷" panose="02010800040101010101" pitchFamily="2" charset="-122"/>
              </a:rPr>
              <a:t>听</a:t>
            </a:r>
          </a:p>
        </p:txBody>
      </p:sp>
      <p:grpSp>
        <p:nvGrpSpPr>
          <p:cNvPr id="20" name="组合 19"/>
          <p:cNvGrpSpPr/>
          <p:nvPr/>
        </p:nvGrpSpPr>
        <p:grpSpPr>
          <a:xfrm>
            <a:off x="8410747" y="259192"/>
            <a:ext cx="2885683" cy="4027012"/>
            <a:chOff x="8329040" y="-589800"/>
            <a:chExt cx="2885683" cy="4027012"/>
          </a:xfrm>
        </p:grpSpPr>
        <p:sp>
          <p:nvSpPr>
            <p:cNvPr id="12" name="文本框 11"/>
            <p:cNvSpPr txBox="1"/>
            <p:nvPr/>
          </p:nvSpPr>
          <p:spPr>
            <a:xfrm>
              <a:off x="9738348" y="790334"/>
              <a:ext cx="1476375" cy="2646878"/>
            </a:xfrm>
            <a:prstGeom prst="rect">
              <a:avLst/>
            </a:prstGeom>
            <a:noFill/>
          </p:spPr>
          <p:txBody>
            <a:bodyPr wrap="square" rtlCol="0">
              <a:spAutoFit/>
            </a:bodyPr>
            <a:lstStyle/>
            <a:p>
              <a:pPr algn="ctr"/>
              <a:r>
                <a:rPr lang="zh-CN" altLang="en-US" sz="16600" kern="500" spc="-50" dirty="0">
                  <a:gradFill>
                    <a:gsLst>
                      <a:gs pos="3000">
                        <a:schemeClr val="tx1"/>
                      </a:gs>
                      <a:gs pos="51000">
                        <a:srgbClr val="C00000"/>
                      </a:gs>
                      <a:gs pos="71000">
                        <a:srgbClr val="C00000"/>
                      </a:gs>
                      <a:gs pos="100000">
                        <a:schemeClr val="tx1"/>
                      </a:gs>
                    </a:gsLst>
                    <a:lin ang="5400000" scaled="0"/>
                  </a:gradFill>
                  <a:latin typeface="华文行楷" panose="02010800040101010101" pitchFamily="2" charset="-122"/>
                  <a:ea typeface="华文行楷" panose="02010800040101010101" pitchFamily="2" charset="-122"/>
                </a:rPr>
                <a:t>魂</a:t>
              </a:r>
            </a:p>
          </p:txBody>
        </p:sp>
        <p:sp>
          <p:nvSpPr>
            <p:cNvPr id="19" name="矩形 18"/>
            <p:cNvSpPr/>
            <p:nvPr/>
          </p:nvSpPr>
          <p:spPr>
            <a:xfrm>
              <a:off x="8329040" y="-589800"/>
              <a:ext cx="2307042" cy="2646878"/>
            </a:xfrm>
            <a:prstGeom prst="rect">
              <a:avLst/>
            </a:prstGeom>
          </p:spPr>
          <p:txBody>
            <a:bodyPr wrap="none">
              <a:spAutoFit/>
            </a:bodyPr>
            <a:lstStyle/>
            <a:p>
              <a:r>
                <a:rPr lang="zh-CN" altLang="en-US" sz="16600" kern="500" spc="-50" dirty="0">
                  <a:gradFill>
                    <a:gsLst>
                      <a:gs pos="3000">
                        <a:schemeClr val="tx1"/>
                      </a:gs>
                      <a:gs pos="51000">
                        <a:srgbClr val="C00000"/>
                      </a:gs>
                      <a:gs pos="71000">
                        <a:srgbClr val="C00000"/>
                      </a:gs>
                      <a:gs pos="100000">
                        <a:schemeClr val="tx1"/>
                      </a:gs>
                    </a:gsLst>
                    <a:lin ang="5400000" scaled="0"/>
                  </a:gradFill>
                  <a:latin typeface="华文行楷" panose="02010800040101010101" pitchFamily="2" charset="-122"/>
                  <a:ea typeface="华文行楷" panose="02010800040101010101" pitchFamily="2" charset="-122"/>
                </a:rPr>
                <a:t>军</a:t>
              </a:r>
            </a:p>
          </p:txBody>
        </p:sp>
      </p:grpSp>
    </p:spTree>
    <p:extLst>
      <p:ext uri="{BB962C8B-B14F-4D97-AF65-F5344CB8AC3E}">
        <p14:creationId xmlns:p14="http://schemas.microsoft.com/office/powerpoint/2010/main" val="1763837528"/>
      </p:ext>
    </p:extLst>
  </p:cSld>
  <p:clrMapOvr>
    <a:masterClrMapping/>
  </p:clrMapOvr>
  <mc:AlternateContent xmlns:mc="http://schemas.openxmlformats.org/markup-compatibility/2006" xmlns:p14="http://schemas.microsoft.com/office/powerpoint/2010/main">
    <mc:Choice Requires="p14">
      <p:transition spd="slow" p14:dur="1400" advClick="0" advTm="4000">
        <p14:doors dir="vert"/>
      </p:transition>
    </mc:Choice>
    <mc:Fallback xmlns="">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14"/>
                                        </p:tgtEl>
                                        <p:attrNameLst>
                                          <p:attrName>style.visibility</p:attrName>
                                        </p:attrNameLst>
                                      </p:cBhvr>
                                      <p:to>
                                        <p:strVal val="visible"/>
                                      </p:to>
                                    </p:set>
                                    <p:anim calcmode="lin" valueType="num">
                                      <p:cBhvr>
                                        <p:cTn id="11"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14"/>
                                        </p:tgtEl>
                                        <p:attrNameLst>
                                          <p:attrName>ppt_y</p:attrName>
                                        </p:attrNameLst>
                                      </p:cBhvr>
                                      <p:tavLst>
                                        <p:tav tm="0">
                                          <p:val>
                                            <p:strVal val="#ppt_y"/>
                                          </p:val>
                                        </p:tav>
                                        <p:tav tm="100000">
                                          <p:val>
                                            <p:strVal val="#ppt_y"/>
                                          </p:val>
                                        </p:tav>
                                      </p:tavLst>
                                    </p:anim>
                                    <p:anim calcmode="lin" valueType="num">
                                      <p:cBhvr>
                                        <p:cTn id="13"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14"/>
                                        </p:tgtEl>
                                      </p:cBhvr>
                                    </p:animEffect>
                                  </p:childTnLst>
                                </p:cTn>
                              </p:par>
                              <p:par>
                                <p:cTn id="16" presetID="41" presetClass="entr" presetSubtype="0" fill="hold" grpId="0" nodeType="withEffect">
                                  <p:stCondLst>
                                    <p:cond delay="0"/>
                                  </p:stCondLst>
                                  <p:iterate type="lt">
                                    <p:tmPct val="10000"/>
                                  </p:iterate>
                                  <p:childTnLst>
                                    <p:set>
                                      <p:cBhvr>
                                        <p:cTn id="17" dur="1" fill="hold">
                                          <p:stCondLst>
                                            <p:cond delay="0"/>
                                          </p:stCondLst>
                                        </p:cTn>
                                        <p:tgtEl>
                                          <p:spTgt spid="15"/>
                                        </p:tgtEl>
                                        <p:attrNameLst>
                                          <p:attrName>style.visibility</p:attrName>
                                        </p:attrNameLst>
                                      </p:cBhvr>
                                      <p:to>
                                        <p:strVal val="visible"/>
                                      </p:to>
                                    </p:set>
                                    <p:anim calcmode="lin" valueType="num">
                                      <p:cBhvr>
                                        <p:cTn id="18" dur="5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19" dur="500" fill="hold"/>
                                        <p:tgtEl>
                                          <p:spTgt spid="15"/>
                                        </p:tgtEl>
                                        <p:attrNameLst>
                                          <p:attrName>ppt_y</p:attrName>
                                        </p:attrNameLst>
                                      </p:cBhvr>
                                      <p:tavLst>
                                        <p:tav tm="0">
                                          <p:val>
                                            <p:strVal val="#ppt_y"/>
                                          </p:val>
                                        </p:tav>
                                        <p:tav tm="100000">
                                          <p:val>
                                            <p:strVal val="#ppt_y"/>
                                          </p:val>
                                        </p:tav>
                                      </p:tavLst>
                                    </p:anim>
                                    <p:anim calcmode="lin" valueType="num">
                                      <p:cBhvr>
                                        <p:cTn id="20" dur="5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21" dur="50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22" dur="500" tmFilter="0,0; .5, 1; 1, 1"/>
                                        <p:tgtEl>
                                          <p:spTgt spid="15"/>
                                        </p:tgtEl>
                                      </p:cBhvr>
                                    </p:animEffect>
                                  </p:childTnLst>
                                </p:cTn>
                              </p:par>
                              <p:par>
                                <p:cTn id="23" presetID="41" presetClass="entr" presetSubtype="0" fill="hold" grpId="0" nodeType="withEffect">
                                  <p:stCondLst>
                                    <p:cond delay="0"/>
                                  </p:stCondLst>
                                  <p:iterate type="lt">
                                    <p:tmPct val="10000"/>
                                  </p:iterate>
                                  <p:childTnLst>
                                    <p:set>
                                      <p:cBhvr>
                                        <p:cTn id="24" dur="1" fill="hold">
                                          <p:stCondLst>
                                            <p:cond delay="0"/>
                                          </p:stCondLst>
                                        </p:cTn>
                                        <p:tgtEl>
                                          <p:spTgt spid="16"/>
                                        </p:tgtEl>
                                        <p:attrNameLst>
                                          <p:attrName>style.visibility</p:attrName>
                                        </p:attrNameLst>
                                      </p:cBhvr>
                                      <p:to>
                                        <p:strVal val="visible"/>
                                      </p:to>
                                    </p:set>
                                    <p:anim calcmode="lin" valueType="num">
                                      <p:cBhvr>
                                        <p:cTn id="25"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16"/>
                                        </p:tgtEl>
                                        <p:attrNameLst>
                                          <p:attrName>ppt_y</p:attrName>
                                        </p:attrNameLst>
                                      </p:cBhvr>
                                      <p:tavLst>
                                        <p:tav tm="0">
                                          <p:val>
                                            <p:strVal val="#ppt_y"/>
                                          </p:val>
                                        </p:tav>
                                        <p:tav tm="100000">
                                          <p:val>
                                            <p:strVal val="#ppt_y"/>
                                          </p:val>
                                        </p:tav>
                                      </p:tavLst>
                                    </p:anim>
                                    <p:anim calcmode="lin" valueType="num">
                                      <p:cBhvr>
                                        <p:cTn id="27"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16"/>
                                        </p:tgtEl>
                                      </p:cBhvr>
                                    </p:animEffect>
                                  </p:childTnLst>
                                </p:cTn>
                              </p:par>
                              <p:par>
                                <p:cTn id="30" presetID="41" presetClass="entr" presetSubtype="0" fill="hold" grpId="0" nodeType="withEffect">
                                  <p:stCondLst>
                                    <p:cond delay="0"/>
                                  </p:stCondLst>
                                  <p:iterate type="lt">
                                    <p:tmPct val="10000"/>
                                  </p:iterate>
                                  <p:childTnLst>
                                    <p:set>
                                      <p:cBhvr>
                                        <p:cTn id="31" dur="1" fill="hold">
                                          <p:stCondLst>
                                            <p:cond delay="0"/>
                                          </p:stCondLst>
                                        </p:cTn>
                                        <p:tgtEl>
                                          <p:spTgt spid="17"/>
                                        </p:tgtEl>
                                        <p:attrNameLst>
                                          <p:attrName>style.visibility</p:attrName>
                                        </p:attrNameLst>
                                      </p:cBhvr>
                                      <p:to>
                                        <p:strVal val="visible"/>
                                      </p:to>
                                    </p:set>
                                    <p:anim calcmode="lin" valueType="num">
                                      <p:cBhvr>
                                        <p:cTn id="32"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33" dur="500" fill="hold"/>
                                        <p:tgtEl>
                                          <p:spTgt spid="17"/>
                                        </p:tgtEl>
                                        <p:attrNameLst>
                                          <p:attrName>ppt_y</p:attrName>
                                        </p:attrNameLst>
                                      </p:cBhvr>
                                      <p:tavLst>
                                        <p:tav tm="0">
                                          <p:val>
                                            <p:strVal val="#ppt_y"/>
                                          </p:val>
                                        </p:tav>
                                        <p:tav tm="100000">
                                          <p:val>
                                            <p:strVal val="#ppt_y"/>
                                          </p:val>
                                        </p:tav>
                                      </p:tavLst>
                                    </p:anim>
                                    <p:anim calcmode="lin" valueType="num">
                                      <p:cBhvr>
                                        <p:cTn id="34"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35"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36" dur="500" tmFilter="0,0; .5, 1; 1, 1"/>
                                        <p:tgtEl>
                                          <p:spTgt spid="17"/>
                                        </p:tgtEl>
                                      </p:cBhvr>
                                    </p:animEffect>
                                  </p:childTnLst>
                                </p:cTn>
                              </p:par>
                            </p:childTnLst>
                          </p:cTn>
                        </p:par>
                        <p:par>
                          <p:cTn id="37" fill="hold">
                            <p:stCondLst>
                              <p:cond delay="1000"/>
                            </p:stCondLst>
                            <p:childTnLst>
                              <p:par>
                                <p:cTn id="38" presetID="42" presetClass="entr" presetSubtype="0" fill="hold" nodeType="afterEffect">
                                  <p:stCondLst>
                                    <p:cond delay="0"/>
                                  </p:stCondLst>
                                  <p:childTnLst>
                                    <p:set>
                                      <p:cBhvr>
                                        <p:cTn id="39" dur="1" fill="hold">
                                          <p:stCondLst>
                                            <p:cond delay="0"/>
                                          </p:stCondLst>
                                        </p:cTn>
                                        <p:tgtEl>
                                          <p:spTgt spid="9"/>
                                        </p:tgtEl>
                                        <p:attrNameLst>
                                          <p:attrName>style.visibility</p:attrName>
                                        </p:attrNameLst>
                                      </p:cBhvr>
                                      <p:to>
                                        <p:strVal val="visible"/>
                                      </p:to>
                                    </p:set>
                                    <p:animEffect transition="in" filter="fade">
                                      <p:cBhvr>
                                        <p:cTn id="40" dur="1000"/>
                                        <p:tgtEl>
                                          <p:spTgt spid="9"/>
                                        </p:tgtEl>
                                      </p:cBhvr>
                                    </p:animEffect>
                                    <p:anim calcmode="lin" valueType="num">
                                      <p:cBhvr>
                                        <p:cTn id="41" dur="1000" fill="hold"/>
                                        <p:tgtEl>
                                          <p:spTgt spid="9"/>
                                        </p:tgtEl>
                                        <p:attrNameLst>
                                          <p:attrName>ppt_x</p:attrName>
                                        </p:attrNameLst>
                                      </p:cBhvr>
                                      <p:tavLst>
                                        <p:tav tm="0">
                                          <p:val>
                                            <p:strVal val="#ppt_x"/>
                                          </p:val>
                                        </p:tav>
                                        <p:tav tm="100000">
                                          <p:val>
                                            <p:strVal val="#ppt_x"/>
                                          </p:val>
                                        </p:tav>
                                      </p:tavLst>
                                    </p:anim>
                                    <p:anim calcmode="lin" valueType="num">
                                      <p:cBhvr>
                                        <p:cTn id="42" dur="1000" fill="hold"/>
                                        <p:tgtEl>
                                          <p:spTgt spid="9"/>
                                        </p:tgtEl>
                                        <p:attrNameLst>
                                          <p:attrName>ppt_y</p:attrName>
                                        </p:attrNameLst>
                                      </p:cBhvr>
                                      <p:tavLst>
                                        <p:tav tm="0">
                                          <p:val>
                                            <p:strVal val="#ppt_y+.1"/>
                                          </p:val>
                                        </p:tav>
                                        <p:tav tm="100000">
                                          <p:val>
                                            <p:strVal val="#ppt_y"/>
                                          </p:val>
                                        </p:tav>
                                      </p:tavLst>
                                    </p:anim>
                                  </p:childTnLst>
                                </p:cTn>
                              </p:par>
                              <p:par>
                                <p:cTn id="43" presetID="42" presetClass="entr" presetSubtype="0" fill="hold" nodeType="withEffect">
                                  <p:stCondLst>
                                    <p:cond delay="0"/>
                                  </p:stCondLst>
                                  <p:childTnLst>
                                    <p:set>
                                      <p:cBhvr>
                                        <p:cTn id="44" dur="1" fill="hold">
                                          <p:stCondLst>
                                            <p:cond delay="0"/>
                                          </p:stCondLst>
                                        </p:cTn>
                                        <p:tgtEl>
                                          <p:spTgt spid="20"/>
                                        </p:tgtEl>
                                        <p:attrNameLst>
                                          <p:attrName>style.visibility</p:attrName>
                                        </p:attrNameLst>
                                      </p:cBhvr>
                                      <p:to>
                                        <p:strVal val="visible"/>
                                      </p:to>
                                    </p:set>
                                    <p:animEffect transition="in" filter="fade">
                                      <p:cBhvr>
                                        <p:cTn id="45" dur="1000"/>
                                        <p:tgtEl>
                                          <p:spTgt spid="20"/>
                                        </p:tgtEl>
                                      </p:cBhvr>
                                    </p:animEffect>
                                    <p:anim calcmode="lin" valueType="num">
                                      <p:cBhvr>
                                        <p:cTn id="46" dur="1000" fill="hold"/>
                                        <p:tgtEl>
                                          <p:spTgt spid="20"/>
                                        </p:tgtEl>
                                        <p:attrNameLst>
                                          <p:attrName>ppt_x</p:attrName>
                                        </p:attrNameLst>
                                      </p:cBhvr>
                                      <p:tavLst>
                                        <p:tav tm="0">
                                          <p:val>
                                            <p:strVal val="#ppt_x"/>
                                          </p:val>
                                        </p:tav>
                                        <p:tav tm="100000">
                                          <p:val>
                                            <p:strVal val="#ppt_x"/>
                                          </p:val>
                                        </p:tav>
                                      </p:tavLst>
                                    </p:anim>
                                    <p:anim calcmode="lin" valueType="num">
                                      <p:cBhvr>
                                        <p:cTn id="47" dur="1000" fill="hold"/>
                                        <p:tgtEl>
                                          <p:spTgt spid="20"/>
                                        </p:tgtEl>
                                        <p:attrNameLst>
                                          <p:attrName>ppt_y</p:attrName>
                                        </p:attrNameLst>
                                      </p:cBhvr>
                                      <p:tavLst>
                                        <p:tav tm="0">
                                          <p:val>
                                            <p:strVal val="#ppt_y+.1"/>
                                          </p:val>
                                        </p:tav>
                                        <p:tav tm="100000">
                                          <p:val>
                                            <p:strVal val="#ppt_y"/>
                                          </p:val>
                                        </p:tav>
                                      </p:tavLst>
                                    </p:anim>
                                  </p:childTnLst>
                                </p:cTn>
                              </p:par>
                            </p:childTnLst>
                          </p:cTn>
                        </p:par>
                        <p:par>
                          <p:cTn id="48" fill="hold">
                            <p:stCondLst>
                              <p:cond delay="2000"/>
                            </p:stCondLst>
                            <p:childTnLst>
                              <p:par>
                                <p:cTn id="49" presetID="52" presetClass="entr" presetSubtype="0" fill="hold" grpId="0" nodeType="afterEffect">
                                  <p:stCondLst>
                                    <p:cond delay="0"/>
                                  </p:stCondLst>
                                  <p:childTnLst>
                                    <p:set>
                                      <p:cBhvr>
                                        <p:cTn id="50" dur="1" fill="hold">
                                          <p:stCondLst>
                                            <p:cond delay="0"/>
                                          </p:stCondLst>
                                        </p:cTn>
                                        <p:tgtEl>
                                          <p:spTgt spid="13"/>
                                        </p:tgtEl>
                                        <p:attrNameLst>
                                          <p:attrName>style.visibility</p:attrName>
                                        </p:attrNameLst>
                                      </p:cBhvr>
                                      <p:to>
                                        <p:strVal val="visible"/>
                                      </p:to>
                                    </p:set>
                                    <p:animScale>
                                      <p:cBhvr>
                                        <p:cTn id="51" dur="1000" decel="50000" fill="hold">
                                          <p:stCondLst>
                                            <p:cond delay="0"/>
                                          </p:stCondLst>
                                        </p:cTn>
                                        <p:tgtEl>
                                          <p:spTgt spid="1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2" dur="1000" decel="50000" fill="hold">
                                          <p:stCondLst>
                                            <p:cond delay="0"/>
                                          </p:stCondLst>
                                        </p:cTn>
                                        <p:tgtEl>
                                          <p:spTgt spid="13"/>
                                        </p:tgtEl>
                                        <p:attrNameLst>
                                          <p:attrName>ppt_x</p:attrName>
                                          <p:attrName>ppt_y</p:attrName>
                                        </p:attrNameLst>
                                      </p:cBhvr>
                                    </p:animMotion>
                                    <p:animEffect transition="in" filter="fade">
                                      <p:cBhvr>
                                        <p:cTn id="53"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P spid="16" grpId="0"/>
      <p:bldP spid="1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圆角矩形 11"/>
          <p:cNvSpPr/>
          <p:nvPr/>
        </p:nvSpPr>
        <p:spPr>
          <a:xfrm>
            <a:off x="6038850" y="4453311"/>
            <a:ext cx="3638550" cy="581025"/>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圆角矩形 10"/>
          <p:cNvSpPr/>
          <p:nvPr/>
        </p:nvSpPr>
        <p:spPr>
          <a:xfrm>
            <a:off x="6038850" y="3310540"/>
            <a:ext cx="3638550" cy="581025"/>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圆角矩形 9"/>
          <p:cNvSpPr/>
          <p:nvPr/>
        </p:nvSpPr>
        <p:spPr>
          <a:xfrm>
            <a:off x="6038850" y="2259330"/>
            <a:ext cx="3638550" cy="581025"/>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圆角矩形 7"/>
          <p:cNvSpPr/>
          <p:nvPr/>
        </p:nvSpPr>
        <p:spPr>
          <a:xfrm>
            <a:off x="6038850" y="1194379"/>
            <a:ext cx="3638550" cy="581025"/>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p:cNvPicPr>
            <a:picLocks noChangeAspect="1"/>
          </p:cNvPicPr>
          <p:nvPr/>
        </p:nvPicPr>
        <p:blipFill rotWithShape="1">
          <a:blip r:embed="rId3">
            <a:extLst>
              <a:ext uri="{28A0092B-C50C-407E-A947-70E740481C1C}">
                <a14:useLocalDpi xmlns:a14="http://schemas.microsoft.com/office/drawing/2010/main" val="0"/>
              </a:ext>
            </a:extLst>
          </a:blip>
          <a:srcRect t="29203" r="64219"/>
          <a:stretch>
            <a:fillRect/>
          </a:stretch>
        </p:blipFill>
        <p:spPr>
          <a:xfrm>
            <a:off x="0" y="2059156"/>
            <a:ext cx="4362450" cy="4798844"/>
          </a:xfrm>
          <a:prstGeom prst="rect">
            <a:avLst/>
          </a:prstGeom>
        </p:spPr>
      </p:pic>
      <p:sp>
        <p:nvSpPr>
          <p:cNvPr id="4" name="文本框 3"/>
          <p:cNvSpPr txBox="1"/>
          <p:nvPr/>
        </p:nvSpPr>
        <p:spPr>
          <a:xfrm>
            <a:off x="6399530" y="1275659"/>
            <a:ext cx="3228340" cy="460375"/>
          </a:xfrm>
          <a:prstGeom prst="rect">
            <a:avLst/>
          </a:prstGeom>
          <a:noFill/>
          <a:ln w="9525">
            <a:noFill/>
          </a:ln>
        </p:spPr>
        <p:txBody>
          <a:bodyPr wrap="square" anchor="t">
            <a:spAutoFit/>
          </a:bodyPr>
          <a:lstStyle/>
          <a:p>
            <a:pPr eaLnBrk="0" hangingPunct="0"/>
            <a:r>
              <a:rPr lang="zh-CN" altLang="en-US" sz="2400">
                <a:solidFill>
                  <a:schemeClr val="bg1"/>
                </a:solidFill>
                <a:latin typeface="迷你简大标宋" panose="03000509000000000000" charset="-122"/>
                <a:ea typeface="迷你简大标宋" panose="03000509000000000000" charset="-122"/>
              </a:rPr>
              <a:t>建军节的历史来源</a:t>
            </a:r>
          </a:p>
        </p:txBody>
      </p:sp>
      <p:sp>
        <p:nvSpPr>
          <p:cNvPr id="5" name="文本框 5"/>
          <p:cNvSpPr txBox="1"/>
          <p:nvPr/>
        </p:nvSpPr>
        <p:spPr>
          <a:xfrm>
            <a:off x="6381750" y="2376805"/>
            <a:ext cx="3244215" cy="460375"/>
          </a:xfrm>
          <a:prstGeom prst="rect">
            <a:avLst/>
          </a:prstGeom>
          <a:noFill/>
          <a:ln w="9525">
            <a:noFill/>
          </a:ln>
        </p:spPr>
        <p:txBody>
          <a:bodyPr wrap="square" anchor="t">
            <a:spAutoFit/>
          </a:bodyPr>
          <a:lstStyle/>
          <a:p>
            <a:pPr lvl="0" algn="l" eaLnBrk="0" hangingPunct="0"/>
            <a:r>
              <a:rPr lang="zh-CN" altLang="en-US" sz="2400">
                <a:solidFill>
                  <a:schemeClr val="bg1"/>
                </a:solidFill>
                <a:latin typeface="迷你简大标宋" panose="03000509000000000000" charset="-122"/>
                <a:ea typeface="迷你简大标宋" panose="03000509000000000000" charset="-122"/>
                <a:sym typeface="+mn-ea"/>
              </a:rPr>
              <a:t>建军节的诞生之地</a:t>
            </a:r>
          </a:p>
        </p:txBody>
      </p:sp>
      <p:sp>
        <p:nvSpPr>
          <p:cNvPr id="6" name="文本框 6"/>
          <p:cNvSpPr txBox="1"/>
          <p:nvPr/>
        </p:nvSpPr>
        <p:spPr>
          <a:xfrm>
            <a:off x="6399530" y="3399440"/>
            <a:ext cx="3155315" cy="460375"/>
          </a:xfrm>
          <a:prstGeom prst="rect">
            <a:avLst/>
          </a:prstGeom>
          <a:noFill/>
          <a:ln w="9525">
            <a:noFill/>
          </a:ln>
        </p:spPr>
        <p:txBody>
          <a:bodyPr wrap="square" anchor="t">
            <a:spAutoFit/>
          </a:bodyPr>
          <a:lstStyle/>
          <a:p>
            <a:pPr lvl="0" algn="l" eaLnBrk="0" hangingPunct="0"/>
            <a:r>
              <a:rPr lang="zh-CN" altLang="en-US" sz="2400">
                <a:solidFill>
                  <a:schemeClr val="bg1"/>
                </a:solidFill>
                <a:latin typeface="迷你简大标宋" panose="03000509000000000000" charset="-122"/>
                <a:ea typeface="迷你简大标宋" panose="03000509000000000000" charset="-122"/>
                <a:sym typeface="+mn-ea"/>
              </a:rPr>
              <a:t>军旗介绍与首个节日</a:t>
            </a:r>
          </a:p>
        </p:txBody>
      </p:sp>
      <p:sp>
        <p:nvSpPr>
          <p:cNvPr id="7" name="文本框 7"/>
          <p:cNvSpPr txBox="1"/>
          <p:nvPr/>
        </p:nvSpPr>
        <p:spPr>
          <a:xfrm>
            <a:off x="6392545" y="4513636"/>
            <a:ext cx="3127375" cy="460375"/>
          </a:xfrm>
          <a:prstGeom prst="rect">
            <a:avLst/>
          </a:prstGeom>
          <a:noFill/>
          <a:ln w="9525">
            <a:noFill/>
          </a:ln>
        </p:spPr>
        <p:txBody>
          <a:bodyPr wrap="square" anchor="t">
            <a:spAutoFit/>
          </a:bodyPr>
          <a:lstStyle/>
          <a:p>
            <a:pPr lvl="0" algn="l" eaLnBrk="0" hangingPunct="0"/>
            <a:r>
              <a:rPr lang="zh-CN" altLang="en-US" sz="2400">
                <a:solidFill>
                  <a:schemeClr val="bg1"/>
                </a:solidFill>
                <a:latin typeface="迷你简大标宋" panose="03000509000000000000" charset="-122"/>
                <a:ea typeface="迷你简大标宋" panose="03000509000000000000" charset="-122"/>
                <a:sym typeface="+mn-ea"/>
              </a:rPr>
              <a:t>节日活动与相关歌曲</a:t>
            </a:r>
          </a:p>
        </p:txBody>
      </p:sp>
      <p:pic>
        <p:nvPicPr>
          <p:cNvPr id="25" name="图片 24" descr="5911e71b28d29"/>
          <p:cNvPicPr>
            <a:picLocks noChangeAspect="1"/>
          </p:cNvPicPr>
          <p:nvPr/>
        </p:nvPicPr>
        <p:blipFill>
          <a:blip r:embed="rId4"/>
          <a:srcRect r="-803" b="-2805"/>
          <a:stretch>
            <a:fillRect/>
          </a:stretch>
        </p:blipFill>
        <p:spPr>
          <a:xfrm flipH="1">
            <a:off x="-28575" y="5597525"/>
            <a:ext cx="12218035" cy="1330960"/>
          </a:xfrm>
          <a:prstGeom prst="rect">
            <a:avLst/>
          </a:prstGeom>
        </p:spPr>
      </p:pic>
      <p:pic>
        <p:nvPicPr>
          <p:cNvPr id="13" name="图片 12" descr="59f2f42bc0ea65cdeffebe4959021c9e"/>
          <p:cNvPicPr>
            <a:picLocks noChangeAspect="1"/>
          </p:cNvPicPr>
          <p:nvPr/>
        </p:nvPicPr>
        <p:blipFill>
          <a:blip r:embed="rId5"/>
          <a:stretch>
            <a:fillRect/>
          </a:stretch>
        </p:blipFill>
        <p:spPr>
          <a:xfrm>
            <a:off x="9315450" y="1073094"/>
            <a:ext cx="685800" cy="702310"/>
          </a:xfrm>
          <a:prstGeom prst="rect">
            <a:avLst/>
          </a:prstGeom>
        </p:spPr>
      </p:pic>
      <p:pic>
        <p:nvPicPr>
          <p:cNvPr id="14" name="图片 13" descr="59f2f42bc0ea65cdeffebe4959021c9e"/>
          <p:cNvPicPr>
            <a:picLocks noChangeAspect="1"/>
          </p:cNvPicPr>
          <p:nvPr/>
        </p:nvPicPr>
        <p:blipFill>
          <a:blip r:embed="rId5"/>
          <a:stretch>
            <a:fillRect/>
          </a:stretch>
        </p:blipFill>
        <p:spPr>
          <a:xfrm>
            <a:off x="9375775" y="2138045"/>
            <a:ext cx="685800" cy="702310"/>
          </a:xfrm>
          <a:prstGeom prst="rect">
            <a:avLst/>
          </a:prstGeom>
        </p:spPr>
      </p:pic>
      <p:pic>
        <p:nvPicPr>
          <p:cNvPr id="15" name="图片 14" descr="59f2f42bc0ea65cdeffebe4959021c9e"/>
          <p:cNvPicPr>
            <a:picLocks noChangeAspect="1"/>
          </p:cNvPicPr>
          <p:nvPr/>
        </p:nvPicPr>
        <p:blipFill>
          <a:blip r:embed="rId5"/>
          <a:stretch>
            <a:fillRect/>
          </a:stretch>
        </p:blipFill>
        <p:spPr>
          <a:xfrm>
            <a:off x="9315450" y="3249580"/>
            <a:ext cx="685800" cy="702310"/>
          </a:xfrm>
          <a:prstGeom prst="rect">
            <a:avLst/>
          </a:prstGeom>
        </p:spPr>
      </p:pic>
      <p:pic>
        <p:nvPicPr>
          <p:cNvPr id="16" name="图片 15" descr="59f2f42bc0ea65cdeffebe4959021c9e"/>
          <p:cNvPicPr>
            <a:picLocks noChangeAspect="1"/>
          </p:cNvPicPr>
          <p:nvPr/>
        </p:nvPicPr>
        <p:blipFill>
          <a:blip r:embed="rId5"/>
          <a:stretch>
            <a:fillRect/>
          </a:stretch>
        </p:blipFill>
        <p:spPr>
          <a:xfrm>
            <a:off x="9315450" y="4392986"/>
            <a:ext cx="685800" cy="702310"/>
          </a:xfrm>
          <a:prstGeom prst="rect">
            <a:avLst/>
          </a:prstGeom>
        </p:spPr>
      </p:pic>
      <p:sp>
        <p:nvSpPr>
          <p:cNvPr id="17" name="圆角矩形 16"/>
          <p:cNvSpPr/>
          <p:nvPr/>
        </p:nvSpPr>
        <p:spPr>
          <a:xfrm>
            <a:off x="5219700" y="1194379"/>
            <a:ext cx="571500" cy="571500"/>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a:latin typeface="迷你简大标宋" panose="03000509000000000000" charset="-122"/>
                <a:ea typeface="迷你简大标宋" panose="03000509000000000000" charset="-122"/>
              </a:rPr>
              <a:t>1</a:t>
            </a:r>
          </a:p>
        </p:txBody>
      </p:sp>
      <p:sp>
        <p:nvSpPr>
          <p:cNvPr id="18" name="圆角矩形 17"/>
          <p:cNvSpPr/>
          <p:nvPr/>
        </p:nvSpPr>
        <p:spPr>
          <a:xfrm>
            <a:off x="5219700" y="2259330"/>
            <a:ext cx="571500" cy="571500"/>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a:latin typeface="迷你简大标宋" panose="03000509000000000000" charset="-122"/>
                <a:ea typeface="迷你简大标宋" panose="03000509000000000000" charset="-122"/>
              </a:rPr>
              <a:t>2</a:t>
            </a:r>
          </a:p>
        </p:txBody>
      </p:sp>
      <p:sp>
        <p:nvSpPr>
          <p:cNvPr id="19" name="圆角矩形 18"/>
          <p:cNvSpPr/>
          <p:nvPr/>
        </p:nvSpPr>
        <p:spPr>
          <a:xfrm>
            <a:off x="5219700" y="3315620"/>
            <a:ext cx="571500" cy="571500"/>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a:latin typeface="迷你简大标宋" panose="03000509000000000000" charset="-122"/>
                <a:ea typeface="迷你简大标宋" panose="03000509000000000000" charset="-122"/>
              </a:rPr>
              <a:t>3</a:t>
            </a:r>
          </a:p>
        </p:txBody>
      </p:sp>
      <p:sp>
        <p:nvSpPr>
          <p:cNvPr id="20" name="圆角矩形 19"/>
          <p:cNvSpPr/>
          <p:nvPr/>
        </p:nvSpPr>
        <p:spPr>
          <a:xfrm>
            <a:off x="5219700" y="4453311"/>
            <a:ext cx="571500" cy="571500"/>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a:latin typeface="迷你简大标宋" panose="03000509000000000000" charset="-122"/>
                <a:ea typeface="迷你简大标宋" panose="03000509000000000000" charset="-122"/>
              </a:rPr>
              <a:t>4</a:t>
            </a:r>
          </a:p>
        </p:txBody>
      </p:sp>
      <p:sp>
        <p:nvSpPr>
          <p:cNvPr id="21" name="文本框 1"/>
          <p:cNvSpPr txBox="1">
            <a:spLocks noChangeArrowheads="1"/>
          </p:cNvSpPr>
          <p:nvPr/>
        </p:nvSpPr>
        <p:spPr bwMode="auto">
          <a:xfrm>
            <a:off x="708025" y="841375"/>
            <a:ext cx="2947035" cy="156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9600" kern="500" spc="-50" dirty="0">
                <a:gradFill>
                  <a:gsLst>
                    <a:gs pos="3000">
                      <a:schemeClr val="tx1"/>
                    </a:gs>
                    <a:gs pos="51000">
                      <a:srgbClr val="C00000"/>
                    </a:gs>
                    <a:gs pos="71000">
                      <a:srgbClr val="C00000"/>
                    </a:gs>
                    <a:gs pos="100000">
                      <a:schemeClr val="tx1"/>
                    </a:gs>
                  </a:gsLst>
                  <a:lin ang="5400000" scaled="0"/>
                </a:gradFill>
                <a:latin typeface="汉仪行楷简" panose="02010609000101010101" pitchFamily="49" charset="-122"/>
                <a:ea typeface="汉仪行楷简" panose="02010609000101010101" pitchFamily="49" charset="-122"/>
              </a:rPr>
              <a:t>目录</a:t>
            </a:r>
          </a:p>
        </p:txBody>
      </p:sp>
    </p:spTree>
  </p:cSld>
  <p:clrMapOvr>
    <a:masterClrMapping/>
  </p:clrMapOvr>
  <mc:AlternateContent xmlns:mc="http://schemas.openxmlformats.org/markup-compatibility/2006" xmlns:p14="http://schemas.microsoft.com/office/powerpoint/2010/main">
    <mc:Choice Requires="p14">
      <p:transition spd="slow" p14:dur="1400" advClick="0" advTm="4000">
        <p14:doors dir="vert"/>
      </p:transition>
    </mc:Choice>
    <mc:Fallback xmlns="">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par>
                                <p:cTn id="10" presetID="22" presetClass="entr" presetSubtype="8" fill="hold" nodeType="withEffect">
                                  <p:stCondLst>
                                    <p:cond delay="0"/>
                                  </p:stCondLst>
                                  <p:childTnLst>
                                    <p:set>
                                      <p:cBhvr>
                                        <p:cTn id="11" dur="1" fill="hold">
                                          <p:stCondLst>
                                            <p:cond delay="0"/>
                                          </p:stCondLst>
                                        </p:cTn>
                                        <p:tgtEl>
                                          <p:spTgt spid="25"/>
                                        </p:tgtEl>
                                        <p:attrNameLst>
                                          <p:attrName>style.visibility</p:attrName>
                                        </p:attrNameLst>
                                      </p:cBhvr>
                                      <p:to>
                                        <p:strVal val="visible"/>
                                      </p:to>
                                    </p:set>
                                    <p:animEffect transition="in" filter="wipe(left)">
                                      <p:cBhvr>
                                        <p:cTn id="12" dur="500"/>
                                        <p:tgtEl>
                                          <p:spTgt spid="25"/>
                                        </p:tgtEl>
                                      </p:cBhvr>
                                    </p:animEffect>
                                  </p:childTnLst>
                                </p:cTn>
                              </p:par>
                            </p:childTnLst>
                          </p:cTn>
                        </p:par>
                        <p:par>
                          <p:cTn id="13" fill="hold">
                            <p:stCondLst>
                              <p:cond delay="1000"/>
                            </p:stCondLst>
                            <p:childTnLst>
                              <p:par>
                                <p:cTn id="14" presetID="42" presetClass="entr" presetSubtype="0" fill="hold" grpId="0" nodeType="afterEffect">
                                  <p:stCondLst>
                                    <p:cond delay="0"/>
                                  </p:stCondLst>
                                  <p:childTnLst>
                                    <p:set>
                                      <p:cBhvr>
                                        <p:cTn id="15" dur="1" fill="hold">
                                          <p:stCondLst>
                                            <p:cond delay="0"/>
                                          </p:stCondLst>
                                        </p:cTn>
                                        <p:tgtEl>
                                          <p:spTgt spid="21"/>
                                        </p:tgtEl>
                                        <p:attrNameLst>
                                          <p:attrName>style.visibility</p:attrName>
                                        </p:attrNameLst>
                                      </p:cBhvr>
                                      <p:to>
                                        <p:strVal val="visible"/>
                                      </p:to>
                                    </p:set>
                                    <p:animEffect transition="in" filter="fade">
                                      <p:cBhvr>
                                        <p:cTn id="16" dur="1000"/>
                                        <p:tgtEl>
                                          <p:spTgt spid="21"/>
                                        </p:tgtEl>
                                      </p:cBhvr>
                                    </p:animEffect>
                                    <p:anim calcmode="lin" valueType="num">
                                      <p:cBhvr>
                                        <p:cTn id="17" dur="1000" fill="hold"/>
                                        <p:tgtEl>
                                          <p:spTgt spid="21"/>
                                        </p:tgtEl>
                                        <p:attrNameLst>
                                          <p:attrName>ppt_x</p:attrName>
                                        </p:attrNameLst>
                                      </p:cBhvr>
                                      <p:tavLst>
                                        <p:tav tm="0">
                                          <p:val>
                                            <p:strVal val="#ppt_x"/>
                                          </p:val>
                                        </p:tav>
                                        <p:tav tm="100000">
                                          <p:val>
                                            <p:strVal val="#ppt_x"/>
                                          </p:val>
                                        </p:tav>
                                      </p:tavLst>
                                    </p:anim>
                                    <p:anim calcmode="lin" valueType="num">
                                      <p:cBhvr>
                                        <p:cTn id="18" dur="1000" fill="hold"/>
                                        <p:tgtEl>
                                          <p:spTgt spid="21"/>
                                        </p:tgtEl>
                                        <p:attrNameLst>
                                          <p:attrName>ppt_y</p:attrName>
                                        </p:attrNameLst>
                                      </p:cBhvr>
                                      <p:tavLst>
                                        <p:tav tm="0">
                                          <p:val>
                                            <p:strVal val="#ppt_y+.1"/>
                                          </p:val>
                                        </p:tav>
                                        <p:tav tm="100000">
                                          <p:val>
                                            <p:strVal val="#ppt_y"/>
                                          </p:val>
                                        </p:tav>
                                      </p:tavLst>
                                    </p:anim>
                                  </p:childTnLst>
                                </p:cTn>
                              </p:par>
                            </p:childTnLst>
                          </p:cTn>
                        </p:par>
                        <p:par>
                          <p:cTn id="19" fill="hold">
                            <p:stCondLst>
                              <p:cond delay="2000"/>
                            </p:stCondLst>
                            <p:childTnLst>
                              <p:par>
                                <p:cTn id="20" presetID="47" presetClass="entr" presetSubtype="0" fill="hold" grpId="0" nodeType="after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1000"/>
                                        <p:tgtEl>
                                          <p:spTgt spid="8"/>
                                        </p:tgtEl>
                                      </p:cBhvr>
                                    </p:animEffect>
                                    <p:anim calcmode="lin" valueType="num">
                                      <p:cBhvr>
                                        <p:cTn id="23" dur="1000" fill="hold"/>
                                        <p:tgtEl>
                                          <p:spTgt spid="8"/>
                                        </p:tgtEl>
                                        <p:attrNameLst>
                                          <p:attrName>ppt_x</p:attrName>
                                        </p:attrNameLst>
                                      </p:cBhvr>
                                      <p:tavLst>
                                        <p:tav tm="0">
                                          <p:val>
                                            <p:strVal val="#ppt_x"/>
                                          </p:val>
                                        </p:tav>
                                        <p:tav tm="100000">
                                          <p:val>
                                            <p:strVal val="#ppt_x"/>
                                          </p:val>
                                        </p:tav>
                                      </p:tavLst>
                                    </p:anim>
                                    <p:anim calcmode="lin" valueType="num">
                                      <p:cBhvr>
                                        <p:cTn id="24" dur="1000" fill="hold"/>
                                        <p:tgtEl>
                                          <p:spTgt spid="8"/>
                                        </p:tgtEl>
                                        <p:attrNameLst>
                                          <p:attrName>ppt_y</p:attrName>
                                        </p:attrNameLst>
                                      </p:cBhvr>
                                      <p:tavLst>
                                        <p:tav tm="0">
                                          <p:val>
                                            <p:strVal val="#ppt_y-.1"/>
                                          </p:val>
                                        </p:tav>
                                        <p:tav tm="100000">
                                          <p:val>
                                            <p:strVal val="#ppt_y"/>
                                          </p:val>
                                        </p:tav>
                                      </p:tavLst>
                                    </p:anim>
                                  </p:childTnLst>
                                </p:cTn>
                              </p:par>
                              <p:par>
                                <p:cTn id="25" presetID="47" presetClass="entr" presetSubtype="0" fill="hold" grpId="0" nodeType="with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fade">
                                      <p:cBhvr>
                                        <p:cTn id="27" dur="1000"/>
                                        <p:tgtEl>
                                          <p:spTgt spid="4"/>
                                        </p:tgtEl>
                                      </p:cBhvr>
                                    </p:animEffect>
                                    <p:anim calcmode="lin" valueType="num">
                                      <p:cBhvr>
                                        <p:cTn id="28" dur="1000" fill="hold"/>
                                        <p:tgtEl>
                                          <p:spTgt spid="4"/>
                                        </p:tgtEl>
                                        <p:attrNameLst>
                                          <p:attrName>ppt_x</p:attrName>
                                        </p:attrNameLst>
                                      </p:cBhvr>
                                      <p:tavLst>
                                        <p:tav tm="0">
                                          <p:val>
                                            <p:strVal val="#ppt_x"/>
                                          </p:val>
                                        </p:tav>
                                        <p:tav tm="100000">
                                          <p:val>
                                            <p:strVal val="#ppt_x"/>
                                          </p:val>
                                        </p:tav>
                                      </p:tavLst>
                                    </p:anim>
                                    <p:anim calcmode="lin" valueType="num">
                                      <p:cBhvr>
                                        <p:cTn id="29" dur="1000" fill="hold"/>
                                        <p:tgtEl>
                                          <p:spTgt spid="4"/>
                                        </p:tgtEl>
                                        <p:attrNameLst>
                                          <p:attrName>ppt_y</p:attrName>
                                        </p:attrNameLst>
                                      </p:cBhvr>
                                      <p:tavLst>
                                        <p:tav tm="0">
                                          <p:val>
                                            <p:strVal val="#ppt_y-.1"/>
                                          </p:val>
                                        </p:tav>
                                        <p:tav tm="100000">
                                          <p:val>
                                            <p:strVal val="#ppt_y"/>
                                          </p:val>
                                        </p:tav>
                                      </p:tavLst>
                                    </p:anim>
                                  </p:childTnLst>
                                </p:cTn>
                              </p:par>
                              <p:par>
                                <p:cTn id="30" presetID="47" presetClass="entr" presetSubtype="0" fill="hold" nodeType="with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fade">
                                      <p:cBhvr>
                                        <p:cTn id="32" dur="1000"/>
                                        <p:tgtEl>
                                          <p:spTgt spid="13"/>
                                        </p:tgtEl>
                                      </p:cBhvr>
                                    </p:animEffect>
                                    <p:anim calcmode="lin" valueType="num">
                                      <p:cBhvr>
                                        <p:cTn id="33" dur="1000" fill="hold"/>
                                        <p:tgtEl>
                                          <p:spTgt spid="13"/>
                                        </p:tgtEl>
                                        <p:attrNameLst>
                                          <p:attrName>ppt_x</p:attrName>
                                        </p:attrNameLst>
                                      </p:cBhvr>
                                      <p:tavLst>
                                        <p:tav tm="0">
                                          <p:val>
                                            <p:strVal val="#ppt_x"/>
                                          </p:val>
                                        </p:tav>
                                        <p:tav tm="100000">
                                          <p:val>
                                            <p:strVal val="#ppt_x"/>
                                          </p:val>
                                        </p:tav>
                                      </p:tavLst>
                                    </p:anim>
                                    <p:anim calcmode="lin" valueType="num">
                                      <p:cBhvr>
                                        <p:cTn id="34" dur="1000" fill="hold"/>
                                        <p:tgtEl>
                                          <p:spTgt spid="13"/>
                                        </p:tgtEl>
                                        <p:attrNameLst>
                                          <p:attrName>ppt_y</p:attrName>
                                        </p:attrNameLst>
                                      </p:cBhvr>
                                      <p:tavLst>
                                        <p:tav tm="0">
                                          <p:val>
                                            <p:strVal val="#ppt_y-.1"/>
                                          </p:val>
                                        </p:tav>
                                        <p:tav tm="100000">
                                          <p:val>
                                            <p:strVal val="#ppt_y"/>
                                          </p:val>
                                        </p:tav>
                                      </p:tavLst>
                                    </p:anim>
                                  </p:childTnLst>
                                </p:cTn>
                              </p:par>
                              <p:par>
                                <p:cTn id="35" presetID="47" presetClass="entr" presetSubtype="0" fill="hold" grpId="0" nodeType="with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fade">
                                      <p:cBhvr>
                                        <p:cTn id="37" dur="1000"/>
                                        <p:tgtEl>
                                          <p:spTgt spid="17"/>
                                        </p:tgtEl>
                                      </p:cBhvr>
                                    </p:animEffect>
                                    <p:anim calcmode="lin" valueType="num">
                                      <p:cBhvr>
                                        <p:cTn id="38" dur="1000" fill="hold"/>
                                        <p:tgtEl>
                                          <p:spTgt spid="17"/>
                                        </p:tgtEl>
                                        <p:attrNameLst>
                                          <p:attrName>ppt_x</p:attrName>
                                        </p:attrNameLst>
                                      </p:cBhvr>
                                      <p:tavLst>
                                        <p:tav tm="0">
                                          <p:val>
                                            <p:strVal val="#ppt_x"/>
                                          </p:val>
                                        </p:tav>
                                        <p:tav tm="100000">
                                          <p:val>
                                            <p:strVal val="#ppt_x"/>
                                          </p:val>
                                        </p:tav>
                                      </p:tavLst>
                                    </p:anim>
                                    <p:anim calcmode="lin" valueType="num">
                                      <p:cBhvr>
                                        <p:cTn id="39" dur="1000" fill="hold"/>
                                        <p:tgtEl>
                                          <p:spTgt spid="17"/>
                                        </p:tgtEl>
                                        <p:attrNameLst>
                                          <p:attrName>ppt_y</p:attrName>
                                        </p:attrNameLst>
                                      </p:cBhvr>
                                      <p:tavLst>
                                        <p:tav tm="0">
                                          <p:val>
                                            <p:strVal val="#ppt_y-.1"/>
                                          </p:val>
                                        </p:tav>
                                        <p:tav tm="100000">
                                          <p:val>
                                            <p:strVal val="#ppt_y"/>
                                          </p:val>
                                        </p:tav>
                                      </p:tavLst>
                                    </p:anim>
                                  </p:childTnLst>
                                </p:cTn>
                              </p:par>
                            </p:childTnLst>
                          </p:cTn>
                        </p:par>
                        <p:par>
                          <p:cTn id="40" fill="hold">
                            <p:stCondLst>
                              <p:cond delay="3000"/>
                            </p:stCondLst>
                            <p:childTnLst>
                              <p:par>
                                <p:cTn id="41" presetID="47" presetClass="entr" presetSubtype="0" fill="hold" grpId="0" nodeType="after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fade">
                                      <p:cBhvr>
                                        <p:cTn id="43" dur="1000"/>
                                        <p:tgtEl>
                                          <p:spTgt spid="10"/>
                                        </p:tgtEl>
                                      </p:cBhvr>
                                    </p:animEffect>
                                    <p:anim calcmode="lin" valueType="num">
                                      <p:cBhvr>
                                        <p:cTn id="44" dur="1000" fill="hold"/>
                                        <p:tgtEl>
                                          <p:spTgt spid="10"/>
                                        </p:tgtEl>
                                        <p:attrNameLst>
                                          <p:attrName>ppt_x</p:attrName>
                                        </p:attrNameLst>
                                      </p:cBhvr>
                                      <p:tavLst>
                                        <p:tav tm="0">
                                          <p:val>
                                            <p:strVal val="#ppt_x"/>
                                          </p:val>
                                        </p:tav>
                                        <p:tav tm="100000">
                                          <p:val>
                                            <p:strVal val="#ppt_x"/>
                                          </p:val>
                                        </p:tav>
                                      </p:tavLst>
                                    </p:anim>
                                    <p:anim calcmode="lin" valueType="num">
                                      <p:cBhvr>
                                        <p:cTn id="45" dur="1000" fill="hold"/>
                                        <p:tgtEl>
                                          <p:spTgt spid="10"/>
                                        </p:tgtEl>
                                        <p:attrNameLst>
                                          <p:attrName>ppt_y</p:attrName>
                                        </p:attrNameLst>
                                      </p:cBhvr>
                                      <p:tavLst>
                                        <p:tav tm="0">
                                          <p:val>
                                            <p:strVal val="#ppt_y-.1"/>
                                          </p:val>
                                        </p:tav>
                                        <p:tav tm="100000">
                                          <p:val>
                                            <p:strVal val="#ppt_y"/>
                                          </p:val>
                                        </p:tav>
                                      </p:tavLst>
                                    </p:anim>
                                  </p:childTnLst>
                                </p:cTn>
                              </p:par>
                              <p:par>
                                <p:cTn id="46" presetID="47" presetClass="entr" presetSubtype="0" fill="hold" grpId="0" nodeType="withEffect">
                                  <p:stCondLst>
                                    <p:cond delay="0"/>
                                  </p:stCondLst>
                                  <p:childTnLst>
                                    <p:set>
                                      <p:cBhvr>
                                        <p:cTn id="47" dur="1" fill="hold">
                                          <p:stCondLst>
                                            <p:cond delay="0"/>
                                          </p:stCondLst>
                                        </p:cTn>
                                        <p:tgtEl>
                                          <p:spTgt spid="5"/>
                                        </p:tgtEl>
                                        <p:attrNameLst>
                                          <p:attrName>style.visibility</p:attrName>
                                        </p:attrNameLst>
                                      </p:cBhvr>
                                      <p:to>
                                        <p:strVal val="visible"/>
                                      </p:to>
                                    </p:set>
                                    <p:animEffect transition="in" filter="fade">
                                      <p:cBhvr>
                                        <p:cTn id="48" dur="1000"/>
                                        <p:tgtEl>
                                          <p:spTgt spid="5"/>
                                        </p:tgtEl>
                                      </p:cBhvr>
                                    </p:animEffect>
                                    <p:anim calcmode="lin" valueType="num">
                                      <p:cBhvr>
                                        <p:cTn id="49" dur="1000" fill="hold"/>
                                        <p:tgtEl>
                                          <p:spTgt spid="5"/>
                                        </p:tgtEl>
                                        <p:attrNameLst>
                                          <p:attrName>ppt_x</p:attrName>
                                        </p:attrNameLst>
                                      </p:cBhvr>
                                      <p:tavLst>
                                        <p:tav tm="0">
                                          <p:val>
                                            <p:strVal val="#ppt_x"/>
                                          </p:val>
                                        </p:tav>
                                        <p:tav tm="100000">
                                          <p:val>
                                            <p:strVal val="#ppt_x"/>
                                          </p:val>
                                        </p:tav>
                                      </p:tavLst>
                                    </p:anim>
                                    <p:anim calcmode="lin" valueType="num">
                                      <p:cBhvr>
                                        <p:cTn id="50" dur="1000" fill="hold"/>
                                        <p:tgtEl>
                                          <p:spTgt spid="5"/>
                                        </p:tgtEl>
                                        <p:attrNameLst>
                                          <p:attrName>ppt_y</p:attrName>
                                        </p:attrNameLst>
                                      </p:cBhvr>
                                      <p:tavLst>
                                        <p:tav tm="0">
                                          <p:val>
                                            <p:strVal val="#ppt_y-.1"/>
                                          </p:val>
                                        </p:tav>
                                        <p:tav tm="100000">
                                          <p:val>
                                            <p:strVal val="#ppt_y"/>
                                          </p:val>
                                        </p:tav>
                                      </p:tavLst>
                                    </p:anim>
                                  </p:childTnLst>
                                </p:cTn>
                              </p:par>
                              <p:par>
                                <p:cTn id="51" presetID="47" presetClass="entr" presetSubtype="0" fill="hold" nodeType="withEffect">
                                  <p:stCondLst>
                                    <p:cond delay="0"/>
                                  </p:stCondLst>
                                  <p:childTnLst>
                                    <p:set>
                                      <p:cBhvr>
                                        <p:cTn id="52" dur="1" fill="hold">
                                          <p:stCondLst>
                                            <p:cond delay="0"/>
                                          </p:stCondLst>
                                        </p:cTn>
                                        <p:tgtEl>
                                          <p:spTgt spid="14"/>
                                        </p:tgtEl>
                                        <p:attrNameLst>
                                          <p:attrName>style.visibility</p:attrName>
                                        </p:attrNameLst>
                                      </p:cBhvr>
                                      <p:to>
                                        <p:strVal val="visible"/>
                                      </p:to>
                                    </p:set>
                                    <p:animEffect transition="in" filter="fade">
                                      <p:cBhvr>
                                        <p:cTn id="53" dur="1000"/>
                                        <p:tgtEl>
                                          <p:spTgt spid="14"/>
                                        </p:tgtEl>
                                      </p:cBhvr>
                                    </p:animEffect>
                                    <p:anim calcmode="lin" valueType="num">
                                      <p:cBhvr>
                                        <p:cTn id="54" dur="1000" fill="hold"/>
                                        <p:tgtEl>
                                          <p:spTgt spid="14"/>
                                        </p:tgtEl>
                                        <p:attrNameLst>
                                          <p:attrName>ppt_x</p:attrName>
                                        </p:attrNameLst>
                                      </p:cBhvr>
                                      <p:tavLst>
                                        <p:tav tm="0">
                                          <p:val>
                                            <p:strVal val="#ppt_x"/>
                                          </p:val>
                                        </p:tav>
                                        <p:tav tm="100000">
                                          <p:val>
                                            <p:strVal val="#ppt_x"/>
                                          </p:val>
                                        </p:tav>
                                      </p:tavLst>
                                    </p:anim>
                                    <p:anim calcmode="lin" valueType="num">
                                      <p:cBhvr>
                                        <p:cTn id="55" dur="1000" fill="hold"/>
                                        <p:tgtEl>
                                          <p:spTgt spid="14"/>
                                        </p:tgtEl>
                                        <p:attrNameLst>
                                          <p:attrName>ppt_y</p:attrName>
                                        </p:attrNameLst>
                                      </p:cBhvr>
                                      <p:tavLst>
                                        <p:tav tm="0">
                                          <p:val>
                                            <p:strVal val="#ppt_y-.1"/>
                                          </p:val>
                                        </p:tav>
                                        <p:tav tm="100000">
                                          <p:val>
                                            <p:strVal val="#ppt_y"/>
                                          </p:val>
                                        </p:tav>
                                      </p:tavLst>
                                    </p:anim>
                                  </p:childTnLst>
                                </p:cTn>
                              </p:par>
                              <p:par>
                                <p:cTn id="56" presetID="47" presetClass="entr" presetSubtype="0" fill="hold" grpId="0" nodeType="withEffect">
                                  <p:stCondLst>
                                    <p:cond delay="0"/>
                                  </p:stCondLst>
                                  <p:childTnLst>
                                    <p:set>
                                      <p:cBhvr>
                                        <p:cTn id="57" dur="1" fill="hold">
                                          <p:stCondLst>
                                            <p:cond delay="0"/>
                                          </p:stCondLst>
                                        </p:cTn>
                                        <p:tgtEl>
                                          <p:spTgt spid="18"/>
                                        </p:tgtEl>
                                        <p:attrNameLst>
                                          <p:attrName>style.visibility</p:attrName>
                                        </p:attrNameLst>
                                      </p:cBhvr>
                                      <p:to>
                                        <p:strVal val="visible"/>
                                      </p:to>
                                    </p:set>
                                    <p:animEffect transition="in" filter="fade">
                                      <p:cBhvr>
                                        <p:cTn id="58" dur="1000"/>
                                        <p:tgtEl>
                                          <p:spTgt spid="18"/>
                                        </p:tgtEl>
                                      </p:cBhvr>
                                    </p:animEffect>
                                    <p:anim calcmode="lin" valueType="num">
                                      <p:cBhvr>
                                        <p:cTn id="59" dur="1000" fill="hold"/>
                                        <p:tgtEl>
                                          <p:spTgt spid="18"/>
                                        </p:tgtEl>
                                        <p:attrNameLst>
                                          <p:attrName>ppt_x</p:attrName>
                                        </p:attrNameLst>
                                      </p:cBhvr>
                                      <p:tavLst>
                                        <p:tav tm="0">
                                          <p:val>
                                            <p:strVal val="#ppt_x"/>
                                          </p:val>
                                        </p:tav>
                                        <p:tav tm="100000">
                                          <p:val>
                                            <p:strVal val="#ppt_x"/>
                                          </p:val>
                                        </p:tav>
                                      </p:tavLst>
                                    </p:anim>
                                    <p:anim calcmode="lin" valueType="num">
                                      <p:cBhvr>
                                        <p:cTn id="60" dur="1000" fill="hold"/>
                                        <p:tgtEl>
                                          <p:spTgt spid="18"/>
                                        </p:tgtEl>
                                        <p:attrNameLst>
                                          <p:attrName>ppt_y</p:attrName>
                                        </p:attrNameLst>
                                      </p:cBhvr>
                                      <p:tavLst>
                                        <p:tav tm="0">
                                          <p:val>
                                            <p:strVal val="#ppt_y-.1"/>
                                          </p:val>
                                        </p:tav>
                                        <p:tav tm="100000">
                                          <p:val>
                                            <p:strVal val="#ppt_y"/>
                                          </p:val>
                                        </p:tav>
                                      </p:tavLst>
                                    </p:anim>
                                  </p:childTnLst>
                                </p:cTn>
                              </p:par>
                            </p:childTnLst>
                          </p:cTn>
                        </p:par>
                        <p:par>
                          <p:cTn id="61" fill="hold">
                            <p:stCondLst>
                              <p:cond delay="4000"/>
                            </p:stCondLst>
                            <p:childTnLst>
                              <p:par>
                                <p:cTn id="62" presetID="47" presetClass="entr" presetSubtype="0" fill="hold" grpId="0" nodeType="afterEffect">
                                  <p:stCondLst>
                                    <p:cond delay="0"/>
                                  </p:stCondLst>
                                  <p:childTnLst>
                                    <p:set>
                                      <p:cBhvr>
                                        <p:cTn id="63" dur="1" fill="hold">
                                          <p:stCondLst>
                                            <p:cond delay="0"/>
                                          </p:stCondLst>
                                        </p:cTn>
                                        <p:tgtEl>
                                          <p:spTgt spid="11"/>
                                        </p:tgtEl>
                                        <p:attrNameLst>
                                          <p:attrName>style.visibility</p:attrName>
                                        </p:attrNameLst>
                                      </p:cBhvr>
                                      <p:to>
                                        <p:strVal val="visible"/>
                                      </p:to>
                                    </p:set>
                                    <p:animEffect transition="in" filter="fade">
                                      <p:cBhvr>
                                        <p:cTn id="64" dur="1000"/>
                                        <p:tgtEl>
                                          <p:spTgt spid="11"/>
                                        </p:tgtEl>
                                      </p:cBhvr>
                                    </p:animEffect>
                                    <p:anim calcmode="lin" valueType="num">
                                      <p:cBhvr>
                                        <p:cTn id="65" dur="1000" fill="hold"/>
                                        <p:tgtEl>
                                          <p:spTgt spid="11"/>
                                        </p:tgtEl>
                                        <p:attrNameLst>
                                          <p:attrName>ppt_x</p:attrName>
                                        </p:attrNameLst>
                                      </p:cBhvr>
                                      <p:tavLst>
                                        <p:tav tm="0">
                                          <p:val>
                                            <p:strVal val="#ppt_x"/>
                                          </p:val>
                                        </p:tav>
                                        <p:tav tm="100000">
                                          <p:val>
                                            <p:strVal val="#ppt_x"/>
                                          </p:val>
                                        </p:tav>
                                      </p:tavLst>
                                    </p:anim>
                                    <p:anim calcmode="lin" valueType="num">
                                      <p:cBhvr>
                                        <p:cTn id="66" dur="1000" fill="hold"/>
                                        <p:tgtEl>
                                          <p:spTgt spid="11"/>
                                        </p:tgtEl>
                                        <p:attrNameLst>
                                          <p:attrName>ppt_y</p:attrName>
                                        </p:attrNameLst>
                                      </p:cBhvr>
                                      <p:tavLst>
                                        <p:tav tm="0">
                                          <p:val>
                                            <p:strVal val="#ppt_y-.1"/>
                                          </p:val>
                                        </p:tav>
                                        <p:tav tm="100000">
                                          <p:val>
                                            <p:strVal val="#ppt_y"/>
                                          </p:val>
                                        </p:tav>
                                      </p:tavLst>
                                    </p:anim>
                                  </p:childTnLst>
                                </p:cTn>
                              </p:par>
                              <p:par>
                                <p:cTn id="67" presetID="47" presetClass="entr" presetSubtype="0" fill="hold" grpId="0" nodeType="withEffect">
                                  <p:stCondLst>
                                    <p:cond delay="0"/>
                                  </p:stCondLst>
                                  <p:childTnLst>
                                    <p:set>
                                      <p:cBhvr>
                                        <p:cTn id="68" dur="1" fill="hold">
                                          <p:stCondLst>
                                            <p:cond delay="0"/>
                                          </p:stCondLst>
                                        </p:cTn>
                                        <p:tgtEl>
                                          <p:spTgt spid="6"/>
                                        </p:tgtEl>
                                        <p:attrNameLst>
                                          <p:attrName>style.visibility</p:attrName>
                                        </p:attrNameLst>
                                      </p:cBhvr>
                                      <p:to>
                                        <p:strVal val="visible"/>
                                      </p:to>
                                    </p:set>
                                    <p:animEffect transition="in" filter="fade">
                                      <p:cBhvr>
                                        <p:cTn id="69" dur="1000"/>
                                        <p:tgtEl>
                                          <p:spTgt spid="6"/>
                                        </p:tgtEl>
                                      </p:cBhvr>
                                    </p:animEffect>
                                    <p:anim calcmode="lin" valueType="num">
                                      <p:cBhvr>
                                        <p:cTn id="70" dur="1000" fill="hold"/>
                                        <p:tgtEl>
                                          <p:spTgt spid="6"/>
                                        </p:tgtEl>
                                        <p:attrNameLst>
                                          <p:attrName>ppt_x</p:attrName>
                                        </p:attrNameLst>
                                      </p:cBhvr>
                                      <p:tavLst>
                                        <p:tav tm="0">
                                          <p:val>
                                            <p:strVal val="#ppt_x"/>
                                          </p:val>
                                        </p:tav>
                                        <p:tav tm="100000">
                                          <p:val>
                                            <p:strVal val="#ppt_x"/>
                                          </p:val>
                                        </p:tav>
                                      </p:tavLst>
                                    </p:anim>
                                    <p:anim calcmode="lin" valueType="num">
                                      <p:cBhvr>
                                        <p:cTn id="71" dur="1000" fill="hold"/>
                                        <p:tgtEl>
                                          <p:spTgt spid="6"/>
                                        </p:tgtEl>
                                        <p:attrNameLst>
                                          <p:attrName>ppt_y</p:attrName>
                                        </p:attrNameLst>
                                      </p:cBhvr>
                                      <p:tavLst>
                                        <p:tav tm="0">
                                          <p:val>
                                            <p:strVal val="#ppt_y-.1"/>
                                          </p:val>
                                        </p:tav>
                                        <p:tav tm="100000">
                                          <p:val>
                                            <p:strVal val="#ppt_y"/>
                                          </p:val>
                                        </p:tav>
                                      </p:tavLst>
                                    </p:anim>
                                  </p:childTnLst>
                                </p:cTn>
                              </p:par>
                              <p:par>
                                <p:cTn id="72" presetID="47" presetClass="entr" presetSubtype="0" fill="hold" nodeType="withEffect">
                                  <p:stCondLst>
                                    <p:cond delay="0"/>
                                  </p:stCondLst>
                                  <p:childTnLst>
                                    <p:set>
                                      <p:cBhvr>
                                        <p:cTn id="73" dur="1" fill="hold">
                                          <p:stCondLst>
                                            <p:cond delay="0"/>
                                          </p:stCondLst>
                                        </p:cTn>
                                        <p:tgtEl>
                                          <p:spTgt spid="15"/>
                                        </p:tgtEl>
                                        <p:attrNameLst>
                                          <p:attrName>style.visibility</p:attrName>
                                        </p:attrNameLst>
                                      </p:cBhvr>
                                      <p:to>
                                        <p:strVal val="visible"/>
                                      </p:to>
                                    </p:set>
                                    <p:animEffect transition="in" filter="fade">
                                      <p:cBhvr>
                                        <p:cTn id="74" dur="1000"/>
                                        <p:tgtEl>
                                          <p:spTgt spid="15"/>
                                        </p:tgtEl>
                                      </p:cBhvr>
                                    </p:animEffect>
                                    <p:anim calcmode="lin" valueType="num">
                                      <p:cBhvr>
                                        <p:cTn id="75" dur="1000" fill="hold"/>
                                        <p:tgtEl>
                                          <p:spTgt spid="15"/>
                                        </p:tgtEl>
                                        <p:attrNameLst>
                                          <p:attrName>ppt_x</p:attrName>
                                        </p:attrNameLst>
                                      </p:cBhvr>
                                      <p:tavLst>
                                        <p:tav tm="0">
                                          <p:val>
                                            <p:strVal val="#ppt_x"/>
                                          </p:val>
                                        </p:tav>
                                        <p:tav tm="100000">
                                          <p:val>
                                            <p:strVal val="#ppt_x"/>
                                          </p:val>
                                        </p:tav>
                                      </p:tavLst>
                                    </p:anim>
                                    <p:anim calcmode="lin" valueType="num">
                                      <p:cBhvr>
                                        <p:cTn id="76" dur="1000" fill="hold"/>
                                        <p:tgtEl>
                                          <p:spTgt spid="15"/>
                                        </p:tgtEl>
                                        <p:attrNameLst>
                                          <p:attrName>ppt_y</p:attrName>
                                        </p:attrNameLst>
                                      </p:cBhvr>
                                      <p:tavLst>
                                        <p:tav tm="0">
                                          <p:val>
                                            <p:strVal val="#ppt_y-.1"/>
                                          </p:val>
                                        </p:tav>
                                        <p:tav tm="100000">
                                          <p:val>
                                            <p:strVal val="#ppt_y"/>
                                          </p:val>
                                        </p:tav>
                                      </p:tavLst>
                                    </p:anim>
                                  </p:childTnLst>
                                </p:cTn>
                              </p:par>
                              <p:par>
                                <p:cTn id="77" presetID="47" presetClass="entr" presetSubtype="0" fill="hold" grpId="0" nodeType="withEffect">
                                  <p:stCondLst>
                                    <p:cond delay="0"/>
                                  </p:stCondLst>
                                  <p:childTnLst>
                                    <p:set>
                                      <p:cBhvr>
                                        <p:cTn id="78" dur="1" fill="hold">
                                          <p:stCondLst>
                                            <p:cond delay="0"/>
                                          </p:stCondLst>
                                        </p:cTn>
                                        <p:tgtEl>
                                          <p:spTgt spid="19"/>
                                        </p:tgtEl>
                                        <p:attrNameLst>
                                          <p:attrName>style.visibility</p:attrName>
                                        </p:attrNameLst>
                                      </p:cBhvr>
                                      <p:to>
                                        <p:strVal val="visible"/>
                                      </p:to>
                                    </p:set>
                                    <p:animEffect transition="in" filter="fade">
                                      <p:cBhvr>
                                        <p:cTn id="79" dur="1000"/>
                                        <p:tgtEl>
                                          <p:spTgt spid="19"/>
                                        </p:tgtEl>
                                      </p:cBhvr>
                                    </p:animEffect>
                                    <p:anim calcmode="lin" valueType="num">
                                      <p:cBhvr>
                                        <p:cTn id="80" dur="1000" fill="hold"/>
                                        <p:tgtEl>
                                          <p:spTgt spid="19"/>
                                        </p:tgtEl>
                                        <p:attrNameLst>
                                          <p:attrName>ppt_x</p:attrName>
                                        </p:attrNameLst>
                                      </p:cBhvr>
                                      <p:tavLst>
                                        <p:tav tm="0">
                                          <p:val>
                                            <p:strVal val="#ppt_x"/>
                                          </p:val>
                                        </p:tav>
                                        <p:tav tm="100000">
                                          <p:val>
                                            <p:strVal val="#ppt_x"/>
                                          </p:val>
                                        </p:tav>
                                      </p:tavLst>
                                    </p:anim>
                                    <p:anim calcmode="lin" valueType="num">
                                      <p:cBhvr>
                                        <p:cTn id="81" dur="1000" fill="hold"/>
                                        <p:tgtEl>
                                          <p:spTgt spid="19"/>
                                        </p:tgtEl>
                                        <p:attrNameLst>
                                          <p:attrName>ppt_y</p:attrName>
                                        </p:attrNameLst>
                                      </p:cBhvr>
                                      <p:tavLst>
                                        <p:tav tm="0">
                                          <p:val>
                                            <p:strVal val="#ppt_y-.1"/>
                                          </p:val>
                                        </p:tav>
                                        <p:tav tm="100000">
                                          <p:val>
                                            <p:strVal val="#ppt_y"/>
                                          </p:val>
                                        </p:tav>
                                      </p:tavLst>
                                    </p:anim>
                                  </p:childTnLst>
                                </p:cTn>
                              </p:par>
                            </p:childTnLst>
                          </p:cTn>
                        </p:par>
                        <p:par>
                          <p:cTn id="82" fill="hold">
                            <p:stCondLst>
                              <p:cond delay="5000"/>
                            </p:stCondLst>
                            <p:childTnLst>
                              <p:par>
                                <p:cTn id="83" presetID="47" presetClass="entr" presetSubtype="0" fill="hold" grpId="0" nodeType="afterEffect">
                                  <p:stCondLst>
                                    <p:cond delay="0"/>
                                  </p:stCondLst>
                                  <p:childTnLst>
                                    <p:set>
                                      <p:cBhvr>
                                        <p:cTn id="84" dur="1" fill="hold">
                                          <p:stCondLst>
                                            <p:cond delay="0"/>
                                          </p:stCondLst>
                                        </p:cTn>
                                        <p:tgtEl>
                                          <p:spTgt spid="12"/>
                                        </p:tgtEl>
                                        <p:attrNameLst>
                                          <p:attrName>style.visibility</p:attrName>
                                        </p:attrNameLst>
                                      </p:cBhvr>
                                      <p:to>
                                        <p:strVal val="visible"/>
                                      </p:to>
                                    </p:set>
                                    <p:animEffect transition="in" filter="fade">
                                      <p:cBhvr>
                                        <p:cTn id="85" dur="1000"/>
                                        <p:tgtEl>
                                          <p:spTgt spid="12"/>
                                        </p:tgtEl>
                                      </p:cBhvr>
                                    </p:animEffect>
                                    <p:anim calcmode="lin" valueType="num">
                                      <p:cBhvr>
                                        <p:cTn id="86" dur="1000" fill="hold"/>
                                        <p:tgtEl>
                                          <p:spTgt spid="12"/>
                                        </p:tgtEl>
                                        <p:attrNameLst>
                                          <p:attrName>ppt_x</p:attrName>
                                        </p:attrNameLst>
                                      </p:cBhvr>
                                      <p:tavLst>
                                        <p:tav tm="0">
                                          <p:val>
                                            <p:strVal val="#ppt_x"/>
                                          </p:val>
                                        </p:tav>
                                        <p:tav tm="100000">
                                          <p:val>
                                            <p:strVal val="#ppt_x"/>
                                          </p:val>
                                        </p:tav>
                                      </p:tavLst>
                                    </p:anim>
                                    <p:anim calcmode="lin" valueType="num">
                                      <p:cBhvr>
                                        <p:cTn id="87" dur="1000" fill="hold"/>
                                        <p:tgtEl>
                                          <p:spTgt spid="12"/>
                                        </p:tgtEl>
                                        <p:attrNameLst>
                                          <p:attrName>ppt_y</p:attrName>
                                        </p:attrNameLst>
                                      </p:cBhvr>
                                      <p:tavLst>
                                        <p:tav tm="0">
                                          <p:val>
                                            <p:strVal val="#ppt_y-.1"/>
                                          </p:val>
                                        </p:tav>
                                        <p:tav tm="100000">
                                          <p:val>
                                            <p:strVal val="#ppt_y"/>
                                          </p:val>
                                        </p:tav>
                                      </p:tavLst>
                                    </p:anim>
                                  </p:childTnLst>
                                </p:cTn>
                              </p:par>
                              <p:par>
                                <p:cTn id="88" presetID="47" presetClass="entr" presetSubtype="0" fill="hold" grpId="0" nodeType="withEffect">
                                  <p:stCondLst>
                                    <p:cond delay="0"/>
                                  </p:stCondLst>
                                  <p:childTnLst>
                                    <p:set>
                                      <p:cBhvr>
                                        <p:cTn id="89" dur="1" fill="hold">
                                          <p:stCondLst>
                                            <p:cond delay="0"/>
                                          </p:stCondLst>
                                        </p:cTn>
                                        <p:tgtEl>
                                          <p:spTgt spid="7"/>
                                        </p:tgtEl>
                                        <p:attrNameLst>
                                          <p:attrName>style.visibility</p:attrName>
                                        </p:attrNameLst>
                                      </p:cBhvr>
                                      <p:to>
                                        <p:strVal val="visible"/>
                                      </p:to>
                                    </p:set>
                                    <p:animEffect transition="in" filter="fade">
                                      <p:cBhvr>
                                        <p:cTn id="90" dur="1000"/>
                                        <p:tgtEl>
                                          <p:spTgt spid="7"/>
                                        </p:tgtEl>
                                      </p:cBhvr>
                                    </p:animEffect>
                                    <p:anim calcmode="lin" valueType="num">
                                      <p:cBhvr>
                                        <p:cTn id="91" dur="1000" fill="hold"/>
                                        <p:tgtEl>
                                          <p:spTgt spid="7"/>
                                        </p:tgtEl>
                                        <p:attrNameLst>
                                          <p:attrName>ppt_x</p:attrName>
                                        </p:attrNameLst>
                                      </p:cBhvr>
                                      <p:tavLst>
                                        <p:tav tm="0">
                                          <p:val>
                                            <p:strVal val="#ppt_x"/>
                                          </p:val>
                                        </p:tav>
                                        <p:tav tm="100000">
                                          <p:val>
                                            <p:strVal val="#ppt_x"/>
                                          </p:val>
                                        </p:tav>
                                      </p:tavLst>
                                    </p:anim>
                                    <p:anim calcmode="lin" valueType="num">
                                      <p:cBhvr>
                                        <p:cTn id="92" dur="1000" fill="hold"/>
                                        <p:tgtEl>
                                          <p:spTgt spid="7"/>
                                        </p:tgtEl>
                                        <p:attrNameLst>
                                          <p:attrName>ppt_y</p:attrName>
                                        </p:attrNameLst>
                                      </p:cBhvr>
                                      <p:tavLst>
                                        <p:tav tm="0">
                                          <p:val>
                                            <p:strVal val="#ppt_y-.1"/>
                                          </p:val>
                                        </p:tav>
                                        <p:tav tm="100000">
                                          <p:val>
                                            <p:strVal val="#ppt_y"/>
                                          </p:val>
                                        </p:tav>
                                      </p:tavLst>
                                    </p:anim>
                                  </p:childTnLst>
                                </p:cTn>
                              </p:par>
                              <p:par>
                                <p:cTn id="93" presetID="47" presetClass="entr" presetSubtype="0" fill="hold" nodeType="withEffect">
                                  <p:stCondLst>
                                    <p:cond delay="0"/>
                                  </p:stCondLst>
                                  <p:childTnLst>
                                    <p:set>
                                      <p:cBhvr>
                                        <p:cTn id="94" dur="1" fill="hold">
                                          <p:stCondLst>
                                            <p:cond delay="0"/>
                                          </p:stCondLst>
                                        </p:cTn>
                                        <p:tgtEl>
                                          <p:spTgt spid="16"/>
                                        </p:tgtEl>
                                        <p:attrNameLst>
                                          <p:attrName>style.visibility</p:attrName>
                                        </p:attrNameLst>
                                      </p:cBhvr>
                                      <p:to>
                                        <p:strVal val="visible"/>
                                      </p:to>
                                    </p:set>
                                    <p:animEffect transition="in" filter="fade">
                                      <p:cBhvr>
                                        <p:cTn id="95" dur="1000"/>
                                        <p:tgtEl>
                                          <p:spTgt spid="16"/>
                                        </p:tgtEl>
                                      </p:cBhvr>
                                    </p:animEffect>
                                    <p:anim calcmode="lin" valueType="num">
                                      <p:cBhvr>
                                        <p:cTn id="96" dur="1000" fill="hold"/>
                                        <p:tgtEl>
                                          <p:spTgt spid="16"/>
                                        </p:tgtEl>
                                        <p:attrNameLst>
                                          <p:attrName>ppt_x</p:attrName>
                                        </p:attrNameLst>
                                      </p:cBhvr>
                                      <p:tavLst>
                                        <p:tav tm="0">
                                          <p:val>
                                            <p:strVal val="#ppt_x"/>
                                          </p:val>
                                        </p:tav>
                                        <p:tav tm="100000">
                                          <p:val>
                                            <p:strVal val="#ppt_x"/>
                                          </p:val>
                                        </p:tav>
                                      </p:tavLst>
                                    </p:anim>
                                    <p:anim calcmode="lin" valueType="num">
                                      <p:cBhvr>
                                        <p:cTn id="97" dur="1000" fill="hold"/>
                                        <p:tgtEl>
                                          <p:spTgt spid="16"/>
                                        </p:tgtEl>
                                        <p:attrNameLst>
                                          <p:attrName>ppt_y</p:attrName>
                                        </p:attrNameLst>
                                      </p:cBhvr>
                                      <p:tavLst>
                                        <p:tav tm="0">
                                          <p:val>
                                            <p:strVal val="#ppt_y-.1"/>
                                          </p:val>
                                        </p:tav>
                                        <p:tav tm="100000">
                                          <p:val>
                                            <p:strVal val="#ppt_y"/>
                                          </p:val>
                                        </p:tav>
                                      </p:tavLst>
                                    </p:anim>
                                  </p:childTnLst>
                                </p:cTn>
                              </p:par>
                              <p:par>
                                <p:cTn id="98" presetID="47" presetClass="entr" presetSubtype="0" fill="hold" grpId="0" nodeType="withEffect">
                                  <p:stCondLst>
                                    <p:cond delay="0"/>
                                  </p:stCondLst>
                                  <p:childTnLst>
                                    <p:set>
                                      <p:cBhvr>
                                        <p:cTn id="99" dur="1" fill="hold">
                                          <p:stCondLst>
                                            <p:cond delay="0"/>
                                          </p:stCondLst>
                                        </p:cTn>
                                        <p:tgtEl>
                                          <p:spTgt spid="20"/>
                                        </p:tgtEl>
                                        <p:attrNameLst>
                                          <p:attrName>style.visibility</p:attrName>
                                        </p:attrNameLst>
                                      </p:cBhvr>
                                      <p:to>
                                        <p:strVal val="visible"/>
                                      </p:to>
                                    </p:set>
                                    <p:animEffect transition="in" filter="fade">
                                      <p:cBhvr>
                                        <p:cTn id="100" dur="1000"/>
                                        <p:tgtEl>
                                          <p:spTgt spid="20"/>
                                        </p:tgtEl>
                                      </p:cBhvr>
                                    </p:animEffect>
                                    <p:anim calcmode="lin" valueType="num">
                                      <p:cBhvr>
                                        <p:cTn id="101" dur="1000" fill="hold"/>
                                        <p:tgtEl>
                                          <p:spTgt spid="20"/>
                                        </p:tgtEl>
                                        <p:attrNameLst>
                                          <p:attrName>ppt_x</p:attrName>
                                        </p:attrNameLst>
                                      </p:cBhvr>
                                      <p:tavLst>
                                        <p:tav tm="0">
                                          <p:val>
                                            <p:strVal val="#ppt_x"/>
                                          </p:val>
                                        </p:tav>
                                        <p:tav tm="100000">
                                          <p:val>
                                            <p:strVal val="#ppt_x"/>
                                          </p:val>
                                        </p:tav>
                                      </p:tavLst>
                                    </p:anim>
                                    <p:anim calcmode="lin" valueType="num">
                                      <p:cBhvr>
                                        <p:cTn id="102"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1" grpId="0" animBg="1"/>
      <p:bldP spid="10" grpId="0" animBg="1"/>
      <p:bldP spid="8" grpId="0" animBg="1"/>
      <p:bldP spid="4" grpId="0"/>
      <p:bldP spid="5" grpId="0"/>
      <p:bldP spid="6" grpId="0"/>
      <p:bldP spid="7" grpId="0"/>
      <p:bldP spid="17" grpId="0" animBg="1"/>
      <p:bldP spid="18" grpId="0" animBg="1"/>
      <p:bldP spid="19" grpId="0" animBg="1"/>
      <p:bldP spid="20" grpId="0" animBg="1"/>
      <p:bldP spid="21"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同侧圆角矩形 5"/>
          <p:cNvSpPr/>
          <p:nvPr/>
        </p:nvSpPr>
        <p:spPr>
          <a:xfrm>
            <a:off x="1777365" y="2276475"/>
            <a:ext cx="8839200" cy="2333625"/>
          </a:xfrm>
          <a:prstGeom prst="round2Same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5" name="图片 24" descr="5911e71b28d29"/>
          <p:cNvPicPr>
            <a:picLocks noChangeAspect="1"/>
          </p:cNvPicPr>
          <p:nvPr/>
        </p:nvPicPr>
        <p:blipFill>
          <a:blip r:embed="rId3"/>
          <a:srcRect r="-803" b="-2805"/>
          <a:stretch>
            <a:fillRect/>
          </a:stretch>
        </p:blipFill>
        <p:spPr>
          <a:xfrm flipH="1">
            <a:off x="1719580" y="3326765"/>
            <a:ext cx="8896985" cy="1330960"/>
          </a:xfrm>
          <a:prstGeom prst="rect">
            <a:avLst/>
          </a:prstGeom>
        </p:spPr>
      </p:pic>
      <p:pic>
        <p:nvPicPr>
          <p:cNvPr id="9" name="图片 8"/>
          <p:cNvPicPr>
            <a:picLocks noChangeAspect="1"/>
          </p:cNvPicPr>
          <p:nvPr/>
        </p:nvPicPr>
        <p:blipFill rotWithShape="1">
          <a:blip r:embed="rId4">
            <a:extLst>
              <a:ext uri="{28A0092B-C50C-407E-A947-70E740481C1C}">
                <a14:useLocalDpi xmlns:a14="http://schemas.microsoft.com/office/drawing/2010/main" val="0"/>
              </a:ext>
            </a:extLst>
          </a:blip>
          <a:srcRect t="29203" r="64219"/>
          <a:stretch>
            <a:fillRect/>
          </a:stretch>
        </p:blipFill>
        <p:spPr>
          <a:xfrm>
            <a:off x="1777365" y="2258695"/>
            <a:ext cx="2137410" cy="2351405"/>
          </a:xfrm>
          <a:prstGeom prst="rect">
            <a:avLst/>
          </a:prstGeom>
        </p:spPr>
      </p:pic>
      <p:pic>
        <p:nvPicPr>
          <p:cNvPr id="7" name="图片 6" descr="121">
            <a:extLst>
              <a:ext uri="{FF2B5EF4-FFF2-40B4-BE49-F238E27FC236}">
                <a16:creationId xmlns:a16="http://schemas.microsoft.com/office/drawing/2014/main" xmlns="" id="{583B702F-9371-46EA-846B-8688212A87B1}"/>
              </a:ext>
            </a:extLst>
          </p:cNvPr>
          <p:cNvPicPr>
            <a:picLocks noChangeAspect="1"/>
          </p:cNvPicPr>
          <p:nvPr/>
        </p:nvPicPr>
        <p:blipFill>
          <a:blip r:embed="rId5"/>
          <a:srcRect r="67468" b="57032"/>
          <a:stretch>
            <a:fillRect/>
          </a:stretch>
        </p:blipFill>
        <p:spPr>
          <a:xfrm>
            <a:off x="0" y="0"/>
            <a:ext cx="5929162" cy="4661175"/>
          </a:xfrm>
          <a:prstGeom prst="rect">
            <a:avLst/>
          </a:prstGeom>
        </p:spPr>
      </p:pic>
      <p:sp>
        <p:nvSpPr>
          <p:cNvPr id="4" name="文本框 3"/>
          <p:cNvSpPr txBox="1"/>
          <p:nvPr/>
        </p:nvSpPr>
        <p:spPr>
          <a:xfrm>
            <a:off x="3589655" y="2708275"/>
            <a:ext cx="6761480" cy="922020"/>
          </a:xfrm>
          <a:prstGeom prst="rect">
            <a:avLst/>
          </a:prstGeom>
          <a:noFill/>
          <a:ln w="9525">
            <a:noFill/>
          </a:ln>
        </p:spPr>
        <p:txBody>
          <a:bodyPr wrap="square" anchor="t">
            <a:spAutoFit/>
          </a:bodyPr>
          <a:lstStyle/>
          <a:p>
            <a:pPr algn="ctr" eaLnBrk="0" hangingPunct="0"/>
            <a:r>
              <a:rPr lang="zh-CN" altLang="en-US" sz="5400" dirty="0">
                <a:solidFill>
                  <a:schemeClr val="bg1"/>
                </a:solidFill>
                <a:latin typeface="迷你简大标宋" panose="03000509000000000000" charset="-122"/>
                <a:ea typeface="迷你简大标宋" panose="03000509000000000000" charset="-122"/>
              </a:rPr>
              <a:t>建军节的历史来源</a:t>
            </a:r>
          </a:p>
        </p:txBody>
      </p:sp>
    </p:spTree>
  </p:cSld>
  <p:clrMapOvr>
    <a:masterClrMapping/>
  </p:clrMapOvr>
  <mc:AlternateContent xmlns:mc="http://schemas.openxmlformats.org/markup-compatibility/2006" xmlns:p14="http://schemas.microsoft.com/office/powerpoint/2010/main">
    <mc:Choice Requires="p14">
      <p:transition spd="slow" p14:dur="1400" advClick="0" advTm="4000">
        <p14:doors dir="vert"/>
      </p:transition>
    </mc:Choice>
    <mc:Fallback xmlns="">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1000"/>
                                        <p:tgtEl>
                                          <p:spTgt spid="6"/>
                                        </p:tgtEl>
                                      </p:cBhvr>
                                    </p:animEffect>
                                    <p:anim calcmode="lin" valueType="num">
                                      <p:cBhvr>
                                        <p:cTn id="12" dur="1000" fill="hold"/>
                                        <p:tgtEl>
                                          <p:spTgt spid="6"/>
                                        </p:tgtEl>
                                        <p:attrNameLst>
                                          <p:attrName>ppt_x</p:attrName>
                                        </p:attrNameLst>
                                      </p:cBhvr>
                                      <p:tavLst>
                                        <p:tav tm="0">
                                          <p:val>
                                            <p:strVal val="#ppt_x"/>
                                          </p:val>
                                        </p:tav>
                                        <p:tav tm="100000">
                                          <p:val>
                                            <p:strVal val="#ppt_x"/>
                                          </p:val>
                                        </p:tav>
                                      </p:tavLst>
                                    </p:anim>
                                    <p:anim calcmode="lin" valueType="num">
                                      <p:cBhvr>
                                        <p:cTn id="13" dur="1000" fill="hold"/>
                                        <p:tgtEl>
                                          <p:spTgt spid="6"/>
                                        </p:tgtEl>
                                        <p:attrNameLst>
                                          <p:attrName>ppt_y</p:attrName>
                                        </p:attrNameLst>
                                      </p:cBhvr>
                                      <p:tavLst>
                                        <p:tav tm="0">
                                          <p:val>
                                            <p:strVal val="#ppt_y+.1"/>
                                          </p:val>
                                        </p:tav>
                                        <p:tav tm="100000">
                                          <p:val>
                                            <p:strVal val="#ppt_y"/>
                                          </p:val>
                                        </p:tav>
                                      </p:tavLst>
                                    </p:anim>
                                  </p:childTnLst>
                                </p:cTn>
                              </p:par>
                              <p:par>
                                <p:cTn id="14" presetID="42" presetClass="entr" presetSubtype="0" fill="hold" nodeType="withEffect">
                                  <p:stCondLst>
                                    <p:cond delay="0"/>
                                  </p:stCondLst>
                                  <p:childTnLst>
                                    <p:set>
                                      <p:cBhvr>
                                        <p:cTn id="15" dur="1" fill="hold">
                                          <p:stCondLst>
                                            <p:cond delay="0"/>
                                          </p:stCondLst>
                                        </p:cTn>
                                        <p:tgtEl>
                                          <p:spTgt spid="25"/>
                                        </p:tgtEl>
                                        <p:attrNameLst>
                                          <p:attrName>style.visibility</p:attrName>
                                        </p:attrNameLst>
                                      </p:cBhvr>
                                      <p:to>
                                        <p:strVal val="visible"/>
                                      </p:to>
                                    </p:set>
                                    <p:animEffect transition="in" filter="fade">
                                      <p:cBhvr>
                                        <p:cTn id="16" dur="1000"/>
                                        <p:tgtEl>
                                          <p:spTgt spid="25"/>
                                        </p:tgtEl>
                                      </p:cBhvr>
                                    </p:animEffect>
                                    <p:anim calcmode="lin" valueType="num">
                                      <p:cBhvr>
                                        <p:cTn id="17" dur="1000" fill="hold"/>
                                        <p:tgtEl>
                                          <p:spTgt spid="25"/>
                                        </p:tgtEl>
                                        <p:attrNameLst>
                                          <p:attrName>ppt_x</p:attrName>
                                        </p:attrNameLst>
                                      </p:cBhvr>
                                      <p:tavLst>
                                        <p:tav tm="0">
                                          <p:val>
                                            <p:strVal val="#ppt_x"/>
                                          </p:val>
                                        </p:tav>
                                        <p:tav tm="100000">
                                          <p:val>
                                            <p:strVal val="#ppt_x"/>
                                          </p:val>
                                        </p:tav>
                                      </p:tavLst>
                                    </p:anim>
                                    <p:anim calcmode="lin" valueType="num">
                                      <p:cBhvr>
                                        <p:cTn id="18" dur="1000" fill="hold"/>
                                        <p:tgtEl>
                                          <p:spTgt spid="25"/>
                                        </p:tgtEl>
                                        <p:attrNameLst>
                                          <p:attrName>ppt_y</p:attrName>
                                        </p:attrNameLst>
                                      </p:cBhvr>
                                      <p:tavLst>
                                        <p:tav tm="0">
                                          <p:val>
                                            <p:strVal val="#ppt_y+.1"/>
                                          </p:val>
                                        </p:tav>
                                        <p:tav tm="100000">
                                          <p:val>
                                            <p:strVal val="#ppt_y"/>
                                          </p:val>
                                        </p:tav>
                                      </p:tavLst>
                                    </p:anim>
                                  </p:childTnLst>
                                </p:cTn>
                              </p:par>
                              <p:par>
                                <p:cTn id="19" presetID="42" presetClass="entr" presetSubtype="0" fill="hold" nodeType="with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1000"/>
                                        <p:tgtEl>
                                          <p:spTgt spid="9"/>
                                        </p:tgtEl>
                                      </p:cBhvr>
                                    </p:animEffect>
                                    <p:anim calcmode="lin" valueType="num">
                                      <p:cBhvr>
                                        <p:cTn id="22" dur="1000" fill="hold"/>
                                        <p:tgtEl>
                                          <p:spTgt spid="9"/>
                                        </p:tgtEl>
                                        <p:attrNameLst>
                                          <p:attrName>ppt_x</p:attrName>
                                        </p:attrNameLst>
                                      </p:cBhvr>
                                      <p:tavLst>
                                        <p:tav tm="0">
                                          <p:val>
                                            <p:strVal val="#ppt_x"/>
                                          </p:val>
                                        </p:tav>
                                        <p:tav tm="100000">
                                          <p:val>
                                            <p:strVal val="#ppt_x"/>
                                          </p:val>
                                        </p:tav>
                                      </p:tavLst>
                                    </p:anim>
                                    <p:anim calcmode="lin" valueType="num">
                                      <p:cBhvr>
                                        <p:cTn id="23" dur="1000" fill="hold"/>
                                        <p:tgtEl>
                                          <p:spTgt spid="9"/>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fade">
                                      <p:cBhvr>
                                        <p:cTn id="26" dur="1000"/>
                                        <p:tgtEl>
                                          <p:spTgt spid="4"/>
                                        </p:tgtEl>
                                      </p:cBhvr>
                                    </p:animEffect>
                                    <p:anim calcmode="lin" valueType="num">
                                      <p:cBhvr>
                                        <p:cTn id="27" dur="1000" fill="hold"/>
                                        <p:tgtEl>
                                          <p:spTgt spid="4"/>
                                        </p:tgtEl>
                                        <p:attrNameLst>
                                          <p:attrName>ppt_x</p:attrName>
                                        </p:attrNameLst>
                                      </p:cBhvr>
                                      <p:tavLst>
                                        <p:tav tm="0">
                                          <p:val>
                                            <p:strVal val="#ppt_x"/>
                                          </p:val>
                                        </p:tav>
                                        <p:tav tm="100000">
                                          <p:val>
                                            <p:strVal val="#ppt_x"/>
                                          </p:val>
                                        </p:tav>
                                      </p:tavLst>
                                    </p:anim>
                                    <p:anim calcmode="lin" valueType="num">
                                      <p:cBhvr>
                                        <p:cTn id="28"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p:cNvSpPr/>
          <p:nvPr/>
        </p:nvSpPr>
        <p:spPr>
          <a:xfrm>
            <a:off x="1020445" y="187960"/>
            <a:ext cx="3638550" cy="581025"/>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381125" y="269240"/>
            <a:ext cx="3228340" cy="460375"/>
          </a:xfrm>
          <a:prstGeom prst="rect">
            <a:avLst/>
          </a:prstGeom>
          <a:noFill/>
          <a:ln w="9525">
            <a:noFill/>
          </a:ln>
        </p:spPr>
        <p:txBody>
          <a:bodyPr wrap="square" anchor="t">
            <a:spAutoFit/>
          </a:bodyPr>
          <a:lstStyle/>
          <a:p>
            <a:pPr eaLnBrk="0" hangingPunct="0"/>
            <a:r>
              <a:rPr lang="zh-CN" altLang="en-US" sz="2400">
                <a:solidFill>
                  <a:schemeClr val="bg1"/>
                </a:solidFill>
                <a:latin typeface="迷你简大标宋" panose="03000509000000000000" charset="-122"/>
                <a:ea typeface="迷你简大标宋" panose="03000509000000000000" charset="-122"/>
              </a:rPr>
              <a:t>建军节的历史来源</a:t>
            </a:r>
          </a:p>
        </p:txBody>
      </p:sp>
      <p:pic>
        <p:nvPicPr>
          <p:cNvPr id="13" name="图片 12" descr="59f2f42bc0ea65cdeffebe4959021c9e"/>
          <p:cNvPicPr>
            <a:picLocks noChangeAspect="1"/>
          </p:cNvPicPr>
          <p:nvPr/>
        </p:nvPicPr>
        <p:blipFill>
          <a:blip r:embed="rId3"/>
          <a:stretch>
            <a:fillRect/>
          </a:stretch>
        </p:blipFill>
        <p:spPr>
          <a:xfrm>
            <a:off x="4297045" y="66675"/>
            <a:ext cx="685800" cy="702310"/>
          </a:xfrm>
          <a:prstGeom prst="rect">
            <a:avLst/>
          </a:prstGeom>
        </p:spPr>
      </p:pic>
      <p:sp>
        <p:nvSpPr>
          <p:cNvPr id="17" name="圆角矩形 16"/>
          <p:cNvSpPr/>
          <p:nvPr/>
        </p:nvSpPr>
        <p:spPr>
          <a:xfrm>
            <a:off x="201295" y="187960"/>
            <a:ext cx="571500" cy="571500"/>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a:latin typeface="迷你简大标宋" panose="03000509000000000000" charset="-122"/>
                <a:ea typeface="迷你简大标宋" panose="03000509000000000000" charset="-122"/>
              </a:rPr>
              <a:t>1</a:t>
            </a:r>
          </a:p>
        </p:txBody>
      </p:sp>
      <p:pic>
        <p:nvPicPr>
          <p:cNvPr id="8194" name="图片 3" descr="t017267513dafd1a327"/>
          <p:cNvPicPr>
            <a:picLocks noChangeAspect="1"/>
          </p:cNvPicPr>
          <p:nvPr/>
        </p:nvPicPr>
        <p:blipFill>
          <a:blip r:embed="rId4"/>
          <a:stretch>
            <a:fillRect/>
          </a:stretch>
        </p:blipFill>
        <p:spPr>
          <a:xfrm>
            <a:off x="1090113" y="2204720"/>
            <a:ext cx="4649788" cy="2965450"/>
          </a:xfrm>
          <a:prstGeom prst="roundRect">
            <a:avLst>
              <a:gd name="adj" fmla="val 8594"/>
            </a:avLst>
          </a:prstGeom>
          <a:solidFill>
            <a:srgbClr val="FFFFFF">
              <a:shade val="85000"/>
            </a:srgbClr>
          </a:solidFill>
          <a:ln w="15875">
            <a:noFill/>
          </a:ln>
          <a:effectLst>
            <a:reflection blurRad="12700" stA="38000" endPos="28000" dist="5000" dir="5400000" sy="-100000" algn="bl" rotWithShape="0"/>
          </a:effectLst>
        </p:spPr>
      </p:pic>
      <p:sp>
        <p:nvSpPr>
          <p:cNvPr id="8195" name="文本框 4"/>
          <p:cNvSpPr txBox="1"/>
          <p:nvPr/>
        </p:nvSpPr>
        <p:spPr>
          <a:xfrm>
            <a:off x="6423911" y="2487115"/>
            <a:ext cx="4413657" cy="2400657"/>
          </a:xfrm>
          <a:prstGeom prst="rect">
            <a:avLst/>
          </a:prstGeom>
          <a:noFill/>
          <a:ln w="9525">
            <a:noFill/>
          </a:ln>
        </p:spPr>
        <p:txBody>
          <a:bodyPr wrap="square" anchor="t">
            <a:spAutoFit/>
          </a:bodyPr>
          <a:lstStyle/>
          <a:p>
            <a:pPr indent="457200">
              <a:lnSpc>
                <a:spcPct val="150000"/>
              </a:lnSpc>
            </a:pPr>
            <a:r>
              <a:rPr lang="zh-CN" altLang="en-US" sz="2000" dirty="0"/>
              <a:t>1933年6月，中共中央、中央革命军事委员会向中华苏维埃共和国临时中央政府建议，以南昌起义日━━8月1日为中国工农红军成立纪念日，每年的8月1日开展纪念活动。</a:t>
            </a:r>
          </a:p>
        </p:txBody>
      </p:sp>
      <p:sp>
        <p:nvSpPr>
          <p:cNvPr id="9" name="矩形 8">
            <a:extLst>
              <a:ext uri="{FF2B5EF4-FFF2-40B4-BE49-F238E27FC236}">
                <a16:creationId xmlns:a16="http://schemas.microsoft.com/office/drawing/2014/main" xmlns="" id="{D0677183-48B3-4689-B38C-A741EBF67FC0}"/>
              </a:ext>
            </a:extLst>
          </p:cNvPr>
          <p:cNvSpPr/>
          <p:nvPr/>
        </p:nvSpPr>
        <p:spPr>
          <a:xfrm>
            <a:off x="6104709" y="2204719"/>
            <a:ext cx="4982391" cy="2965451"/>
          </a:xfrm>
          <a:prstGeom prst="rect">
            <a:avLst/>
          </a:prstGeom>
          <a:noFill/>
          <a:ln w="19050">
            <a:solidFill>
              <a:srgbClr val="C00000"/>
            </a:solidFill>
            <a:prstDash val="sysDot"/>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400" advClick="0" advTm="4000">
        <p14:doors dir="vert"/>
      </p:transition>
    </mc:Choice>
    <mc:Fallback xmlns="">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194"/>
                                        </p:tgtEl>
                                        <p:attrNameLst>
                                          <p:attrName>style.visibility</p:attrName>
                                        </p:attrNameLst>
                                      </p:cBhvr>
                                      <p:to>
                                        <p:strVal val="visible"/>
                                      </p:to>
                                    </p:set>
                                    <p:animEffect transition="in" filter="fade">
                                      <p:cBhvr>
                                        <p:cTn id="7" dur="1000"/>
                                        <p:tgtEl>
                                          <p:spTgt spid="8194"/>
                                        </p:tgtEl>
                                      </p:cBhvr>
                                    </p:animEffect>
                                    <p:anim calcmode="lin" valueType="num">
                                      <p:cBhvr>
                                        <p:cTn id="8" dur="1000" fill="hold"/>
                                        <p:tgtEl>
                                          <p:spTgt spid="8194"/>
                                        </p:tgtEl>
                                        <p:attrNameLst>
                                          <p:attrName>ppt_x</p:attrName>
                                        </p:attrNameLst>
                                      </p:cBhvr>
                                      <p:tavLst>
                                        <p:tav tm="0">
                                          <p:val>
                                            <p:strVal val="#ppt_x"/>
                                          </p:val>
                                        </p:tav>
                                        <p:tav tm="100000">
                                          <p:val>
                                            <p:strVal val="#ppt_x"/>
                                          </p:val>
                                        </p:tav>
                                      </p:tavLst>
                                    </p:anim>
                                    <p:anim calcmode="lin" valueType="num">
                                      <p:cBhvr>
                                        <p:cTn id="9" dur="1000" fill="hold"/>
                                        <p:tgtEl>
                                          <p:spTgt spid="819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4" fill="hold" grpId="0" nodeType="afterEffect">
                                  <p:stCondLst>
                                    <p:cond delay="0"/>
                                  </p:stCondLst>
                                  <p:childTnLst>
                                    <p:set>
                                      <p:cBhvr>
                                        <p:cTn id="12" dur="1" fill="hold">
                                          <p:stCondLst>
                                            <p:cond delay="0"/>
                                          </p:stCondLst>
                                        </p:cTn>
                                        <p:tgtEl>
                                          <p:spTgt spid="8195"/>
                                        </p:tgtEl>
                                        <p:attrNameLst>
                                          <p:attrName>style.visibility</p:attrName>
                                        </p:attrNameLst>
                                      </p:cBhvr>
                                      <p:to>
                                        <p:strVal val="visible"/>
                                      </p:to>
                                    </p:set>
                                    <p:animEffect transition="in" filter="wipe(down)">
                                      <p:cBhvr>
                                        <p:cTn id="13" dur="500"/>
                                        <p:tgtEl>
                                          <p:spTgt spid="8195"/>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wipe(down)">
                                      <p:cBhvr>
                                        <p:cTn id="16"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5" grpId="0"/>
      <p:bldP spid="9"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a:extLst>
              <a:ext uri="{FF2B5EF4-FFF2-40B4-BE49-F238E27FC236}">
                <a16:creationId xmlns:a16="http://schemas.microsoft.com/office/drawing/2014/main" xmlns="" id="{C7CDA06A-9DAF-44D7-BB98-AF7677EC4FCC}"/>
              </a:ext>
            </a:extLst>
          </p:cNvPr>
          <p:cNvSpPr/>
          <p:nvPr/>
        </p:nvSpPr>
        <p:spPr>
          <a:xfrm>
            <a:off x="4287618" y="1423447"/>
            <a:ext cx="7392192" cy="1696825"/>
          </a:xfrm>
          <a:prstGeom prst="rect">
            <a:avLst/>
          </a:prstGeom>
          <a:noFill/>
          <a:ln>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圆角矩形 7">
            <a:extLst>
              <a:ext uri="{FF2B5EF4-FFF2-40B4-BE49-F238E27FC236}">
                <a16:creationId xmlns:a16="http://schemas.microsoft.com/office/drawing/2014/main" xmlns="" id="{D324C8F6-4134-4E06-AC17-54EFD1B57096}"/>
              </a:ext>
            </a:extLst>
          </p:cNvPr>
          <p:cNvSpPr/>
          <p:nvPr/>
        </p:nvSpPr>
        <p:spPr>
          <a:xfrm>
            <a:off x="1020445" y="187960"/>
            <a:ext cx="3638550" cy="581025"/>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a:extLst>
              <a:ext uri="{FF2B5EF4-FFF2-40B4-BE49-F238E27FC236}">
                <a16:creationId xmlns:a16="http://schemas.microsoft.com/office/drawing/2014/main" xmlns="" id="{02568FF1-91DB-4F0E-B731-449D3A286C1A}"/>
              </a:ext>
            </a:extLst>
          </p:cNvPr>
          <p:cNvSpPr txBox="1"/>
          <p:nvPr/>
        </p:nvSpPr>
        <p:spPr>
          <a:xfrm>
            <a:off x="1381125" y="269240"/>
            <a:ext cx="3228340" cy="460375"/>
          </a:xfrm>
          <a:prstGeom prst="rect">
            <a:avLst/>
          </a:prstGeom>
          <a:noFill/>
          <a:ln w="9525">
            <a:noFill/>
          </a:ln>
        </p:spPr>
        <p:txBody>
          <a:bodyPr wrap="square" anchor="t">
            <a:spAutoFit/>
          </a:bodyPr>
          <a:lstStyle/>
          <a:p>
            <a:pPr eaLnBrk="0" hangingPunct="0"/>
            <a:r>
              <a:rPr lang="zh-CN" altLang="en-US" sz="2400">
                <a:solidFill>
                  <a:schemeClr val="bg1"/>
                </a:solidFill>
                <a:latin typeface="迷你简大标宋" panose="03000509000000000000" charset="-122"/>
                <a:ea typeface="迷你简大标宋" panose="03000509000000000000" charset="-122"/>
              </a:rPr>
              <a:t>建军节的历史来源</a:t>
            </a:r>
          </a:p>
        </p:txBody>
      </p:sp>
      <p:pic>
        <p:nvPicPr>
          <p:cNvPr id="6" name="图片 5" descr="59f2f42bc0ea65cdeffebe4959021c9e">
            <a:extLst>
              <a:ext uri="{FF2B5EF4-FFF2-40B4-BE49-F238E27FC236}">
                <a16:creationId xmlns:a16="http://schemas.microsoft.com/office/drawing/2014/main" xmlns="" id="{72D81069-5781-4C0A-9DC3-72B9E0D18D74}"/>
              </a:ext>
            </a:extLst>
          </p:cNvPr>
          <p:cNvPicPr>
            <a:picLocks noChangeAspect="1"/>
          </p:cNvPicPr>
          <p:nvPr/>
        </p:nvPicPr>
        <p:blipFill>
          <a:blip r:embed="rId3"/>
          <a:stretch>
            <a:fillRect/>
          </a:stretch>
        </p:blipFill>
        <p:spPr>
          <a:xfrm>
            <a:off x="4297045" y="66675"/>
            <a:ext cx="685800" cy="702310"/>
          </a:xfrm>
          <a:prstGeom prst="rect">
            <a:avLst/>
          </a:prstGeom>
        </p:spPr>
      </p:pic>
      <p:sp>
        <p:nvSpPr>
          <p:cNvPr id="7" name="圆角矩形 16">
            <a:extLst>
              <a:ext uri="{FF2B5EF4-FFF2-40B4-BE49-F238E27FC236}">
                <a16:creationId xmlns:a16="http://schemas.microsoft.com/office/drawing/2014/main" xmlns="" id="{D68E67F0-2B52-49C1-92E2-67AF01F317AB}"/>
              </a:ext>
            </a:extLst>
          </p:cNvPr>
          <p:cNvSpPr/>
          <p:nvPr/>
        </p:nvSpPr>
        <p:spPr>
          <a:xfrm>
            <a:off x="201295" y="187960"/>
            <a:ext cx="571500" cy="571500"/>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a:latin typeface="迷你简大标宋" panose="03000509000000000000" charset="-122"/>
                <a:ea typeface="迷你简大标宋" panose="03000509000000000000" charset="-122"/>
              </a:rPr>
              <a:t>1</a:t>
            </a:r>
          </a:p>
        </p:txBody>
      </p:sp>
      <p:sp>
        <p:nvSpPr>
          <p:cNvPr id="8" name="文本框 3">
            <a:extLst>
              <a:ext uri="{FF2B5EF4-FFF2-40B4-BE49-F238E27FC236}">
                <a16:creationId xmlns:a16="http://schemas.microsoft.com/office/drawing/2014/main" xmlns="" id="{CF414F87-413A-4AB7-A727-E8322FC5A211}"/>
              </a:ext>
            </a:extLst>
          </p:cNvPr>
          <p:cNvSpPr txBox="1"/>
          <p:nvPr/>
        </p:nvSpPr>
        <p:spPr>
          <a:xfrm>
            <a:off x="4438450" y="1730280"/>
            <a:ext cx="7156522" cy="1200329"/>
          </a:xfrm>
          <a:prstGeom prst="rect">
            <a:avLst/>
          </a:prstGeom>
          <a:noFill/>
          <a:ln w="9525">
            <a:noFill/>
          </a:ln>
        </p:spPr>
        <p:txBody>
          <a:bodyPr wrap="square" anchor="t">
            <a:spAutoFit/>
          </a:bodyPr>
          <a:lstStyle>
            <a:defPPr>
              <a:defRPr lang="zh-CN"/>
            </a:defPPr>
            <a:lvl1pPr indent="457200">
              <a:lnSpc>
                <a:spcPct val="150000"/>
              </a:lnSpc>
              <a:defRPr sz="2000"/>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600" dirty="0"/>
              <a:t>7月11日，中华苏维埃共和国临时中央政府作出《关于“八一”纪念运动的决议》宣布：中华苏维埃共和国中央执行委员会为纪念中国工农红军的成立及奖励与优待红军战士起见。</a:t>
            </a:r>
          </a:p>
        </p:txBody>
      </p:sp>
      <p:sp>
        <p:nvSpPr>
          <p:cNvPr id="9" name="文本框 1">
            <a:extLst>
              <a:ext uri="{FF2B5EF4-FFF2-40B4-BE49-F238E27FC236}">
                <a16:creationId xmlns:a16="http://schemas.microsoft.com/office/drawing/2014/main" xmlns="" id="{B5FCC6A3-07BD-42D4-ADF3-D4D25F5EF938}"/>
              </a:ext>
            </a:extLst>
          </p:cNvPr>
          <p:cNvSpPr txBox="1"/>
          <p:nvPr/>
        </p:nvSpPr>
        <p:spPr>
          <a:xfrm>
            <a:off x="4534047" y="4208235"/>
            <a:ext cx="7109623" cy="1901483"/>
          </a:xfrm>
          <a:prstGeom prst="rect">
            <a:avLst/>
          </a:prstGeom>
          <a:noFill/>
          <a:ln w="9525">
            <a:noFill/>
          </a:ln>
        </p:spPr>
        <p:txBody>
          <a:bodyPr wrap="square" anchor="t">
            <a:spAutoFit/>
          </a:bodyPr>
          <a:lstStyle>
            <a:defPPr>
              <a:defRPr lang="zh-CN"/>
            </a:defPPr>
            <a:lvl1pPr indent="457200">
              <a:lnSpc>
                <a:spcPct val="150000"/>
              </a:lnSpc>
              <a:defRPr sz="2000"/>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600" dirty="0"/>
              <a:t>7月14日，中共中央发布《为“八一”反帝反战争日与红军纪念日告红色战士书》，号召“全体中国的工农劳苦群众武装起来加入红军，拥护我们百战百胜的红军，慰劳我们红军的家属。”同时，要求红军在“新的战争中，提高我们的军事技术，锻炼我们自己，解除敌人的武装，武装我们自己，使我们铁的红军不断的胜利中日益壮大起来。”</a:t>
            </a:r>
          </a:p>
        </p:txBody>
      </p:sp>
      <p:pic>
        <p:nvPicPr>
          <p:cNvPr id="10" name="图片 9">
            <a:extLst>
              <a:ext uri="{FF2B5EF4-FFF2-40B4-BE49-F238E27FC236}">
                <a16:creationId xmlns:a16="http://schemas.microsoft.com/office/drawing/2014/main" xmlns="" id="{2F81E5D9-9EDA-420A-8312-6CF1BFA979E6}"/>
              </a:ext>
            </a:extLst>
          </p:cNvPr>
          <p:cNvPicPr>
            <a:picLocks noChangeAspect="1"/>
          </p:cNvPicPr>
          <p:nvPr/>
        </p:nvPicPr>
        <p:blipFill>
          <a:blip r:embed="rId4"/>
          <a:stretch>
            <a:fillRect/>
          </a:stretch>
        </p:blipFill>
        <p:spPr>
          <a:xfrm>
            <a:off x="653054" y="1219472"/>
            <a:ext cx="3067466" cy="2200646"/>
          </a:xfrm>
          <a:prstGeom prst="roundRect">
            <a:avLst>
              <a:gd name="adj" fmla="val 8594"/>
            </a:avLst>
          </a:prstGeom>
          <a:solidFill>
            <a:srgbClr val="FFFFFF">
              <a:shade val="85000"/>
            </a:srgbClr>
          </a:solidFill>
          <a:ln w="15875">
            <a:noFill/>
          </a:ln>
          <a:effectLst>
            <a:reflection blurRad="12700" stA="38000" endPos="28000" dist="5000" dir="5400000" sy="-100000" algn="bl" rotWithShape="0"/>
          </a:effectLst>
        </p:spPr>
      </p:pic>
      <p:pic>
        <p:nvPicPr>
          <p:cNvPr id="15" name="图片 14">
            <a:extLst>
              <a:ext uri="{FF2B5EF4-FFF2-40B4-BE49-F238E27FC236}">
                <a16:creationId xmlns:a16="http://schemas.microsoft.com/office/drawing/2014/main" xmlns="" id="{114471B1-C129-4F20-BAD8-B893888CB8F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78527" y="3978621"/>
            <a:ext cx="3041992" cy="1969691"/>
          </a:xfrm>
          <a:prstGeom prst="roundRect">
            <a:avLst>
              <a:gd name="adj" fmla="val 8594"/>
            </a:avLst>
          </a:prstGeom>
          <a:solidFill>
            <a:srgbClr val="FFFFFF">
              <a:shade val="85000"/>
            </a:srgbClr>
          </a:solidFill>
          <a:ln w="15875">
            <a:noFill/>
          </a:ln>
          <a:effectLst>
            <a:reflection blurRad="12700" stA="38000" endPos="28000" dist="5000" dir="5400000" sy="-100000" algn="bl" rotWithShape="0"/>
          </a:effectLst>
        </p:spPr>
      </p:pic>
      <p:grpSp>
        <p:nvGrpSpPr>
          <p:cNvPr id="2" name="组合 1">
            <a:extLst>
              <a:ext uri="{FF2B5EF4-FFF2-40B4-BE49-F238E27FC236}">
                <a16:creationId xmlns:a16="http://schemas.microsoft.com/office/drawing/2014/main" xmlns="" id="{F813015D-9CDF-4073-A628-64095404E0A6}"/>
              </a:ext>
            </a:extLst>
          </p:cNvPr>
          <p:cNvGrpSpPr/>
          <p:nvPr/>
        </p:nvGrpSpPr>
        <p:grpSpPr>
          <a:xfrm>
            <a:off x="5250729" y="1146070"/>
            <a:ext cx="5505255" cy="461665"/>
            <a:chOff x="5250729" y="1146070"/>
            <a:chExt cx="5505255" cy="461665"/>
          </a:xfrm>
        </p:grpSpPr>
        <p:sp>
          <p:nvSpPr>
            <p:cNvPr id="17" name="圆角矩形 7">
              <a:extLst>
                <a:ext uri="{FF2B5EF4-FFF2-40B4-BE49-F238E27FC236}">
                  <a16:creationId xmlns:a16="http://schemas.microsoft.com/office/drawing/2014/main" xmlns="" id="{517B94F3-A8FC-443B-85C5-B33999F4122C}"/>
                </a:ext>
              </a:extLst>
            </p:cNvPr>
            <p:cNvSpPr/>
            <p:nvPr/>
          </p:nvSpPr>
          <p:spPr>
            <a:xfrm>
              <a:off x="5250729" y="1181770"/>
              <a:ext cx="5505255" cy="425965"/>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extLst>
                <a:ext uri="{FF2B5EF4-FFF2-40B4-BE49-F238E27FC236}">
                  <a16:creationId xmlns:a16="http://schemas.microsoft.com/office/drawing/2014/main" xmlns="" id="{DFDFF147-D9DB-4D83-80F4-FD7C3D8BC3EA}"/>
                </a:ext>
              </a:extLst>
            </p:cNvPr>
            <p:cNvSpPr/>
            <p:nvPr/>
          </p:nvSpPr>
          <p:spPr>
            <a:xfrm>
              <a:off x="5749456" y="1146070"/>
              <a:ext cx="456572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400" kern="500" spc="-50" dirty="0">
                  <a:solidFill>
                    <a:schemeClr val="bg1"/>
                  </a:solidFill>
                  <a:latin typeface="汉仪行楷简" panose="02010609000101010101" pitchFamily="49" charset="-122"/>
                  <a:ea typeface="汉仪行楷简" panose="02010609000101010101" pitchFamily="49" charset="-122"/>
                </a:rPr>
                <a:t>《关于“八一”纪念运动的决议》</a:t>
              </a:r>
            </a:p>
          </p:txBody>
        </p:sp>
      </p:grpSp>
      <p:sp>
        <p:nvSpPr>
          <p:cNvPr id="18" name="矩形 17">
            <a:extLst>
              <a:ext uri="{FF2B5EF4-FFF2-40B4-BE49-F238E27FC236}">
                <a16:creationId xmlns:a16="http://schemas.microsoft.com/office/drawing/2014/main" xmlns="" id="{BEBDC5C9-5503-498A-860B-A9B05934C4D1}"/>
              </a:ext>
            </a:extLst>
          </p:cNvPr>
          <p:cNvSpPr/>
          <p:nvPr/>
        </p:nvSpPr>
        <p:spPr>
          <a:xfrm>
            <a:off x="4287618" y="3670909"/>
            <a:ext cx="7392192" cy="2654476"/>
          </a:xfrm>
          <a:prstGeom prst="rect">
            <a:avLst/>
          </a:prstGeom>
          <a:noFill/>
          <a:ln>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a:extLst>
              <a:ext uri="{FF2B5EF4-FFF2-40B4-BE49-F238E27FC236}">
                <a16:creationId xmlns:a16="http://schemas.microsoft.com/office/drawing/2014/main" xmlns="" id="{ED16709A-BF40-412A-990E-FC91D23BC88D}"/>
              </a:ext>
            </a:extLst>
          </p:cNvPr>
          <p:cNvGrpSpPr/>
          <p:nvPr/>
        </p:nvGrpSpPr>
        <p:grpSpPr>
          <a:xfrm>
            <a:off x="5618374" y="3241893"/>
            <a:ext cx="4826525" cy="834499"/>
            <a:chOff x="5618374" y="3241893"/>
            <a:chExt cx="4826525" cy="834499"/>
          </a:xfrm>
        </p:grpSpPr>
        <p:sp>
          <p:nvSpPr>
            <p:cNvPr id="19" name="圆角矩形 7">
              <a:extLst>
                <a:ext uri="{FF2B5EF4-FFF2-40B4-BE49-F238E27FC236}">
                  <a16:creationId xmlns:a16="http://schemas.microsoft.com/office/drawing/2014/main" xmlns="" id="{8C8697FE-677F-4AA9-BFBA-ABA8E831E907}"/>
                </a:ext>
              </a:extLst>
            </p:cNvPr>
            <p:cNvSpPr/>
            <p:nvPr/>
          </p:nvSpPr>
          <p:spPr>
            <a:xfrm>
              <a:off x="5618374" y="3279601"/>
              <a:ext cx="4826525" cy="796791"/>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extLst>
                <a:ext uri="{FF2B5EF4-FFF2-40B4-BE49-F238E27FC236}">
                  <a16:creationId xmlns:a16="http://schemas.microsoft.com/office/drawing/2014/main" xmlns="" id="{373F3565-C839-43D1-B903-F586B6DBDCA9}"/>
                </a:ext>
              </a:extLst>
            </p:cNvPr>
            <p:cNvSpPr/>
            <p:nvPr/>
          </p:nvSpPr>
          <p:spPr>
            <a:xfrm>
              <a:off x="5969518" y="3241893"/>
              <a:ext cx="4103808"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zh-CN" altLang="en-US" sz="2400" kern="500" spc="-50" dirty="0">
                  <a:solidFill>
                    <a:schemeClr val="bg1"/>
                  </a:solidFill>
                  <a:latin typeface="汉仪行楷简" panose="02010609000101010101" pitchFamily="49" charset="-122"/>
                  <a:ea typeface="汉仪行楷简" panose="02010609000101010101" pitchFamily="49" charset="-122"/>
                </a:rPr>
                <a:t>《为“八一”反帝反战争日</a:t>
              </a:r>
              <a:endParaRPr lang="en-US" altLang="zh-CN" sz="2400" kern="500" spc="-50" dirty="0">
                <a:solidFill>
                  <a:schemeClr val="bg1"/>
                </a:solidFill>
                <a:latin typeface="汉仪行楷简" panose="02010609000101010101" pitchFamily="49" charset="-122"/>
                <a:ea typeface="汉仪行楷简" panose="02010609000101010101" pitchFamily="49" charset="-122"/>
              </a:endParaRPr>
            </a:p>
            <a:p>
              <a:pPr algn="ctr"/>
              <a:r>
                <a:rPr lang="zh-CN" altLang="en-US" sz="2400" kern="500" spc="-50" dirty="0">
                  <a:solidFill>
                    <a:schemeClr val="bg1"/>
                  </a:solidFill>
                  <a:latin typeface="汉仪行楷简" panose="02010609000101010101" pitchFamily="49" charset="-122"/>
                  <a:ea typeface="汉仪行楷简" panose="02010609000101010101" pitchFamily="49" charset="-122"/>
                </a:rPr>
                <a:t>与红军纪念日告红色战士书》</a:t>
              </a:r>
            </a:p>
          </p:txBody>
        </p:sp>
      </p:grpSp>
    </p:spTree>
    <p:extLst>
      <p:ext uri="{BB962C8B-B14F-4D97-AF65-F5344CB8AC3E}">
        <p14:creationId xmlns:p14="http://schemas.microsoft.com/office/powerpoint/2010/main" val="2219314962"/>
      </p:ext>
    </p:extLst>
  </p:cSld>
  <p:clrMapOvr>
    <a:masterClrMapping/>
  </p:clrMapOvr>
  <mc:AlternateContent xmlns:mc="http://schemas.openxmlformats.org/markup-compatibility/2006" xmlns:p14="http://schemas.microsoft.com/office/powerpoint/2010/main">
    <mc:Choice Requires="p14">
      <p:transition spd="slow" p14:dur="1400" advClick="0" advTm="4000">
        <p14:doors dir="vert"/>
      </p:transition>
    </mc:Choice>
    <mc:Fallback xmlns="">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1000"/>
                                        <p:tgtEl>
                                          <p:spTgt spid="2"/>
                                        </p:tgtEl>
                                      </p:cBhvr>
                                    </p:animEffect>
                                    <p:anim calcmode="lin" valueType="num">
                                      <p:cBhvr>
                                        <p:cTn id="14" dur="1000" fill="hold"/>
                                        <p:tgtEl>
                                          <p:spTgt spid="2"/>
                                        </p:tgtEl>
                                        <p:attrNameLst>
                                          <p:attrName>ppt_x</p:attrName>
                                        </p:attrNameLst>
                                      </p:cBhvr>
                                      <p:tavLst>
                                        <p:tav tm="0">
                                          <p:val>
                                            <p:strVal val="#ppt_x"/>
                                          </p:val>
                                        </p:tav>
                                        <p:tav tm="100000">
                                          <p:val>
                                            <p:strVal val="#ppt_x"/>
                                          </p:val>
                                        </p:tav>
                                      </p:tavLst>
                                    </p:anim>
                                    <p:anim calcmode="lin" valueType="num">
                                      <p:cBhvr>
                                        <p:cTn id="15" dur="1000" fill="hold"/>
                                        <p:tgtEl>
                                          <p:spTgt spid="2"/>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22" presetClass="entr" presetSubtype="1" fill="hold" grpId="0" nodeType="after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wipe(up)">
                                      <p:cBhvr>
                                        <p:cTn id="19" dur="500"/>
                                        <p:tgtEl>
                                          <p:spTgt spid="16"/>
                                        </p:tgtEl>
                                      </p:cBhvr>
                                    </p:animEffect>
                                  </p:childTnLst>
                                </p:cTn>
                              </p:par>
                            </p:childTnLst>
                          </p:cTn>
                        </p:par>
                        <p:par>
                          <p:cTn id="20" fill="hold">
                            <p:stCondLst>
                              <p:cond delay="2500"/>
                            </p:stCondLst>
                            <p:childTnLst>
                              <p:par>
                                <p:cTn id="21" presetID="22" presetClass="entr" presetSubtype="4"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wipe(down)">
                                      <p:cBhvr>
                                        <p:cTn id="23" dur="500"/>
                                        <p:tgtEl>
                                          <p:spTgt spid="8"/>
                                        </p:tgtEl>
                                      </p:cBhvr>
                                    </p:animEffect>
                                  </p:childTnLst>
                                </p:cTn>
                              </p:par>
                            </p:childTnLst>
                          </p:cTn>
                        </p:par>
                        <p:par>
                          <p:cTn id="24" fill="hold">
                            <p:stCondLst>
                              <p:cond delay="3000"/>
                            </p:stCondLst>
                            <p:childTnLst>
                              <p:par>
                                <p:cTn id="25" presetID="42" presetClass="entr" presetSubtype="0" fill="hold" nodeType="after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fade">
                                      <p:cBhvr>
                                        <p:cTn id="27" dur="1000"/>
                                        <p:tgtEl>
                                          <p:spTgt spid="15"/>
                                        </p:tgtEl>
                                      </p:cBhvr>
                                    </p:animEffect>
                                    <p:anim calcmode="lin" valueType="num">
                                      <p:cBhvr>
                                        <p:cTn id="28" dur="1000" fill="hold"/>
                                        <p:tgtEl>
                                          <p:spTgt spid="15"/>
                                        </p:tgtEl>
                                        <p:attrNameLst>
                                          <p:attrName>ppt_x</p:attrName>
                                        </p:attrNameLst>
                                      </p:cBhvr>
                                      <p:tavLst>
                                        <p:tav tm="0">
                                          <p:val>
                                            <p:strVal val="#ppt_x"/>
                                          </p:val>
                                        </p:tav>
                                        <p:tav tm="100000">
                                          <p:val>
                                            <p:strVal val="#ppt_x"/>
                                          </p:val>
                                        </p:tav>
                                      </p:tavLst>
                                    </p:anim>
                                    <p:anim calcmode="lin" valueType="num">
                                      <p:cBhvr>
                                        <p:cTn id="29" dur="1000" fill="hold"/>
                                        <p:tgtEl>
                                          <p:spTgt spid="15"/>
                                        </p:tgtEl>
                                        <p:attrNameLst>
                                          <p:attrName>ppt_y</p:attrName>
                                        </p:attrNameLst>
                                      </p:cBhvr>
                                      <p:tavLst>
                                        <p:tav tm="0">
                                          <p:val>
                                            <p:strVal val="#ppt_y+.1"/>
                                          </p:val>
                                        </p:tav>
                                        <p:tav tm="100000">
                                          <p:val>
                                            <p:strVal val="#ppt_y"/>
                                          </p:val>
                                        </p:tav>
                                      </p:tavLst>
                                    </p:anim>
                                  </p:childTnLst>
                                </p:cTn>
                              </p:par>
                            </p:childTnLst>
                          </p:cTn>
                        </p:par>
                        <p:par>
                          <p:cTn id="30" fill="hold">
                            <p:stCondLst>
                              <p:cond delay="4000"/>
                            </p:stCondLst>
                            <p:childTnLst>
                              <p:par>
                                <p:cTn id="31" presetID="42" presetClass="entr" presetSubtype="0" fill="hold" nodeType="afterEffect">
                                  <p:stCondLst>
                                    <p:cond delay="0"/>
                                  </p:stCondLst>
                                  <p:childTnLst>
                                    <p:set>
                                      <p:cBhvr>
                                        <p:cTn id="32" dur="1" fill="hold">
                                          <p:stCondLst>
                                            <p:cond delay="0"/>
                                          </p:stCondLst>
                                        </p:cTn>
                                        <p:tgtEl>
                                          <p:spTgt spid="3"/>
                                        </p:tgtEl>
                                        <p:attrNameLst>
                                          <p:attrName>style.visibility</p:attrName>
                                        </p:attrNameLst>
                                      </p:cBhvr>
                                      <p:to>
                                        <p:strVal val="visible"/>
                                      </p:to>
                                    </p:set>
                                    <p:animEffect transition="in" filter="fade">
                                      <p:cBhvr>
                                        <p:cTn id="33" dur="1000"/>
                                        <p:tgtEl>
                                          <p:spTgt spid="3"/>
                                        </p:tgtEl>
                                      </p:cBhvr>
                                    </p:animEffect>
                                    <p:anim calcmode="lin" valueType="num">
                                      <p:cBhvr>
                                        <p:cTn id="34" dur="1000" fill="hold"/>
                                        <p:tgtEl>
                                          <p:spTgt spid="3"/>
                                        </p:tgtEl>
                                        <p:attrNameLst>
                                          <p:attrName>ppt_x</p:attrName>
                                        </p:attrNameLst>
                                      </p:cBhvr>
                                      <p:tavLst>
                                        <p:tav tm="0">
                                          <p:val>
                                            <p:strVal val="#ppt_x"/>
                                          </p:val>
                                        </p:tav>
                                        <p:tav tm="100000">
                                          <p:val>
                                            <p:strVal val="#ppt_x"/>
                                          </p:val>
                                        </p:tav>
                                      </p:tavLst>
                                    </p:anim>
                                    <p:anim calcmode="lin" valueType="num">
                                      <p:cBhvr>
                                        <p:cTn id="35" dur="1000" fill="hold"/>
                                        <p:tgtEl>
                                          <p:spTgt spid="3"/>
                                        </p:tgtEl>
                                        <p:attrNameLst>
                                          <p:attrName>ppt_y</p:attrName>
                                        </p:attrNameLst>
                                      </p:cBhvr>
                                      <p:tavLst>
                                        <p:tav tm="0">
                                          <p:val>
                                            <p:strVal val="#ppt_y+.1"/>
                                          </p:val>
                                        </p:tav>
                                        <p:tav tm="100000">
                                          <p:val>
                                            <p:strVal val="#ppt_y"/>
                                          </p:val>
                                        </p:tav>
                                      </p:tavLst>
                                    </p:anim>
                                  </p:childTnLst>
                                </p:cTn>
                              </p:par>
                            </p:childTnLst>
                          </p:cTn>
                        </p:par>
                        <p:par>
                          <p:cTn id="36" fill="hold">
                            <p:stCondLst>
                              <p:cond delay="5000"/>
                            </p:stCondLst>
                            <p:childTnLst>
                              <p:par>
                                <p:cTn id="37" presetID="22" presetClass="entr" presetSubtype="1" fill="hold" grpId="0" nodeType="afterEffect">
                                  <p:stCondLst>
                                    <p:cond delay="0"/>
                                  </p:stCondLst>
                                  <p:childTnLst>
                                    <p:set>
                                      <p:cBhvr>
                                        <p:cTn id="38" dur="1" fill="hold">
                                          <p:stCondLst>
                                            <p:cond delay="0"/>
                                          </p:stCondLst>
                                        </p:cTn>
                                        <p:tgtEl>
                                          <p:spTgt spid="18"/>
                                        </p:tgtEl>
                                        <p:attrNameLst>
                                          <p:attrName>style.visibility</p:attrName>
                                        </p:attrNameLst>
                                      </p:cBhvr>
                                      <p:to>
                                        <p:strVal val="visible"/>
                                      </p:to>
                                    </p:set>
                                    <p:animEffect transition="in" filter="wipe(up)">
                                      <p:cBhvr>
                                        <p:cTn id="39" dur="500"/>
                                        <p:tgtEl>
                                          <p:spTgt spid="18"/>
                                        </p:tgtEl>
                                      </p:cBhvr>
                                    </p:animEffect>
                                  </p:childTnLst>
                                </p:cTn>
                              </p:par>
                            </p:childTnLst>
                          </p:cTn>
                        </p:par>
                        <p:par>
                          <p:cTn id="40" fill="hold">
                            <p:stCondLst>
                              <p:cond delay="5500"/>
                            </p:stCondLst>
                            <p:childTnLst>
                              <p:par>
                                <p:cTn id="41" presetID="22" presetClass="entr" presetSubtype="4" fill="hold" grpId="0" nodeType="afterEffect">
                                  <p:stCondLst>
                                    <p:cond delay="0"/>
                                  </p:stCondLst>
                                  <p:childTnLst>
                                    <p:set>
                                      <p:cBhvr>
                                        <p:cTn id="42" dur="1" fill="hold">
                                          <p:stCondLst>
                                            <p:cond delay="0"/>
                                          </p:stCondLst>
                                        </p:cTn>
                                        <p:tgtEl>
                                          <p:spTgt spid="9"/>
                                        </p:tgtEl>
                                        <p:attrNameLst>
                                          <p:attrName>style.visibility</p:attrName>
                                        </p:attrNameLst>
                                      </p:cBhvr>
                                      <p:to>
                                        <p:strVal val="visible"/>
                                      </p:to>
                                    </p:set>
                                    <p:animEffect transition="in" filter="wipe(down)">
                                      <p:cBhvr>
                                        <p:cTn id="4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8" grpId="0"/>
      <p:bldP spid="9" grpId="0"/>
      <p:bldP spid="18"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descr="t015e88c608857d66a7">
            <a:extLst>
              <a:ext uri="{FF2B5EF4-FFF2-40B4-BE49-F238E27FC236}">
                <a16:creationId xmlns:a16="http://schemas.microsoft.com/office/drawing/2014/main" xmlns="" id="{A48F408B-D449-4800-AB90-111CA49305F6}"/>
              </a:ext>
            </a:extLst>
          </p:cNvPr>
          <p:cNvPicPr>
            <a:picLocks noChangeAspect="1"/>
          </p:cNvPicPr>
          <p:nvPr/>
        </p:nvPicPr>
        <p:blipFill>
          <a:blip r:embed="rId3"/>
          <a:stretch>
            <a:fillRect/>
          </a:stretch>
        </p:blipFill>
        <p:spPr>
          <a:xfrm>
            <a:off x="2983447" y="963664"/>
            <a:ext cx="5870311" cy="2738454"/>
          </a:xfrm>
          <a:prstGeom prst="roundRect">
            <a:avLst>
              <a:gd name="adj" fmla="val 8594"/>
            </a:avLst>
          </a:prstGeom>
          <a:solidFill>
            <a:srgbClr val="FFFFFF">
              <a:shade val="85000"/>
            </a:srgbClr>
          </a:solidFill>
          <a:ln w="12700">
            <a:noFill/>
          </a:ln>
          <a:effectLst>
            <a:reflection blurRad="12700" stA="38000" endPos="28000" dist="5000" dir="5400000" sy="-100000" algn="bl" rotWithShape="0"/>
          </a:effectLst>
        </p:spPr>
      </p:pic>
      <p:sp>
        <p:nvSpPr>
          <p:cNvPr id="5" name="圆角矩形 7">
            <a:extLst>
              <a:ext uri="{FF2B5EF4-FFF2-40B4-BE49-F238E27FC236}">
                <a16:creationId xmlns:a16="http://schemas.microsoft.com/office/drawing/2014/main" xmlns="" id="{D3A14184-1BE4-4BEE-A9B0-75EFF1C3BA35}"/>
              </a:ext>
            </a:extLst>
          </p:cNvPr>
          <p:cNvSpPr/>
          <p:nvPr/>
        </p:nvSpPr>
        <p:spPr>
          <a:xfrm>
            <a:off x="1020445" y="187960"/>
            <a:ext cx="3638550" cy="581025"/>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extLst>
              <a:ext uri="{FF2B5EF4-FFF2-40B4-BE49-F238E27FC236}">
                <a16:creationId xmlns:a16="http://schemas.microsoft.com/office/drawing/2014/main" xmlns="" id="{023C12FF-9376-4366-AC69-0EC178EEAD91}"/>
              </a:ext>
            </a:extLst>
          </p:cNvPr>
          <p:cNvSpPr txBox="1"/>
          <p:nvPr/>
        </p:nvSpPr>
        <p:spPr>
          <a:xfrm>
            <a:off x="1381125" y="269240"/>
            <a:ext cx="3228340" cy="460375"/>
          </a:xfrm>
          <a:prstGeom prst="rect">
            <a:avLst/>
          </a:prstGeom>
          <a:noFill/>
          <a:ln w="9525">
            <a:noFill/>
          </a:ln>
        </p:spPr>
        <p:txBody>
          <a:bodyPr wrap="square" anchor="t">
            <a:spAutoFit/>
          </a:bodyPr>
          <a:lstStyle/>
          <a:p>
            <a:pPr eaLnBrk="0" hangingPunct="0"/>
            <a:r>
              <a:rPr lang="zh-CN" altLang="en-US" sz="2400">
                <a:solidFill>
                  <a:schemeClr val="bg1"/>
                </a:solidFill>
                <a:latin typeface="迷你简大标宋" panose="03000509000000000000" charset="-122"/>
                <a:ea typeface="迷你简大标宋" panose="03000509000000000000" charset="-122"/>
              </a:rPr>
              <a:t>建军节的历史来源</a:t>
            </a:r>
          </a:p>
        </p:txBody>
      </p:sp>
      <p:pic>
        <p:nvPicPr>
          <p:cNvPr id="7" name="图片 6" descr="59f2f42bc0ea65cdeffebe4959021c9e">
            <a:extLst>
              <a:ext uri="{FF2B5EF4-FFF2-40B4-BE49-F238E27FC236}">
                <a16:creationId xmlns:a16="http://schemas.microsoft.com/office/drawing/2014/main" xmlns="" id="{305E620F-DE82-4632-845F-BF8782B00886}"/>
              </a:ext>
            </a:extLst>
          </p:cNvPr>
          <p:cNvPicPr>
            <a:picLocks noChangeAspect="1"/>
          </p:cNvPicPr>
          <p:nvPr/>
        </p:nvPicPr>
        <p:blipFill>
          <a:blip r:embed="rId4"/>
          <a:stretch>
            <a:fillRect/>
          </a:stretch>
        </p:blipFill>
        <p:spPr>
          <a:xfrm>
            <a:off x="4297045" y="66675"/>
            <a:ext cx="685800" cy="702310"/>
          </a:xfrm>
          <a:prstGeom prst="rect">
            <a:avLst/>
          </a:prstGeom>
        </p:spPr>
      </p:pic>
      <p:sp>
        <p:nvSpPr>
          <p:cNvPr id="8" name="圆角矩形 16">
            <a:extLst>
              <a:ext uri="{FF2B5EF4-FFF2-40B4-BE49-F238E27FC236}">
                <a16:creationId xmlns:a16="http://schemas.microsoft.com/office/drawing/2014/main" xmlns="" id="{AC0F2E78-47CE-4291-89BD-BA7721B4355D}"/>
              </a:ext>
            </a:extLst>
          </p:cNvPr>
          <p:cNvSpPr/>
          <p:nvPr/>
        </p:nvSpPr>
        <p:spPr>
          <a:xfrm>
            <a:off x="201295" y="187960"/>
            <a:ext cx="571500" cy="571500"/>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a:latin typeface="迷你简大标宋" panose="03000509000000000000" charset="-122"/>
                <a:ea typeface="迷你简大标宋" panose="03000509000000000000" charset="-122"/>
              </a:rPr>
              <a:t>1</a:t>
            </a:r>
          </a:p>
        </p:txBody>
      </p:sp>
      <p:sp>
        <p:nvSpPr>
          <p:cNvPr id="9" name="文本框 2">
            <a:extLst>
              <a:ext uri="{FF2B5EF4-FFF2-40B4-BE49-F238E27FC236}">
                <a16:creationId xmlns:a16="http://schemas.microsoft.com/office/drawing/2014/main" xmlns="" id="{A3B607DD-494E-40A2-A7EB-9B29B2579951}"/>
              </a:ext>
            </a:extLst>
          </p:cNvPr>
          <p:cNvSpPr txBox="1"/>
          <p:nvPr/>
        </p:nvSpPr>
        <p:spPr>
          <a:xfrm>
            <a:off x="2491460" y="4148374"/>
            <a:ext cx="7208721" cy="1901483"/>
          </a:xfrm>
          <a:prstGeom prst="rect">
            <a:avLst/>
          </a:prstGeom>
          <a:noFill/>
          <a:ln w="9525">
            <a:noFill/>
          </a:ln>
        </p:spPr>
        <p:txBody>
          <a:bodyPr wrap="square" anchor="t">
            <a:spAutoFit/>
          </a:bodyPr>
          <a:lstStyle>
            <a:defPPr>
              <a:defRPr lang="zh-CN"/>
            </a:defPPr>
            <a:lvl1pPr indent="457200">
              <a:lnSpc>
                <a:spcPct val="150000"/>
              </a:lnSpc>
              <a:defRPr sz="1600"/>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r>
              <a:rPr lang="zh-CN" altLang="en-US" dirty="0"/>
              <a:t>根据中共中央、苏维埃中央政府、中革军委的指示和决定，中央苏区全面开展纪念“八一”活动。</a:t>
            </a:r>
            <a:endParaRPr lang="en-US" altLang="zh-CN" dirty="0"/>
          </a:p>
          <a:p>
            <a:pPr indent="0"/>
            <a:endParaRPr lang="zh-CN" altLang="en-US" dirty="0"/>
          </a:p>
          <a:p>
            <a:pPr indent="0"/>
            <a:r>
              <a:rPr lang="zh-CN" altLang="en-US" dirty="0"/>
              <a:t>1933年8月1日，中央革命军事委员会在瑞金举行阅兵、宣誓、授章、授旗仪式，纪念“八一”节。为防止遭受到国民党军的空袭，活动于17时到19时30分进行。</a:t>
            </a:r>
          </a:p>
        </p:txBody>
      </p:sp>
      <p:sp>
        <p:nvSpPr>
          <p:cNvPr id="12" name="矩形 11">
            <a:extLst>
              <a:ext uri="{FF2B5EF4-FFF2-40B4-BE49-F238E27FC236}">
                <a16:creationId xmlns:a16="http://schemas.microsoft.com/office/drawing/2014/main" xmlns="" id="{8E087A2B-8F1B-47B4-AA9A-F22CA3C8185E}"/>
              </a:ext>
            </a:extLst>
          </p:cNvPr>
          <p:cNvSpPr/>
          <p:nvPr/>
        </p:nvSpPr>
        <p:spPr>
          <a:xfrm>
            <a:off x="2215297" y="3841637"/>
            <a:ext cx="7880809" cy="2654476"/>
          </a:xfrm>
          <a:prstGeom prst="rect">
            <a:avLst/>
          </a:prstGeom>
          <a:noFill/>
          <a:ln>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圆角矩形 16">
            <a:extLst>
              <a:ext uri="{FF2B5EF4-FFF2-40B4-BE49-F238E27FC236}">
                <a16:creationId xmlns:a16="http://schemas.microsoft.com/office/drawing/2014/main" xmlns="" id="{37DFA0D6-3404-4D96-9C65-9B55F15FA258}"/>
              </a:ext>
            </a:extLst>
          </p:cNvPr>
          <p:cNvSpPr/>
          <p:nvPr/>
        </p:nvSpPr>
        <p:spPr>
          <a:xfrm>
            <a:off x="1978153" y="4300652"/>
            <a:ext cx="474287" cy="469310"/>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latin typeface="迷你简大标宋" panose="03000509000000000000" charset="-122"/>
                <a:ea typeface="迷你简大标宋" panose="03000509000000000000" charset="-122"/>
              </a:rPr>
              <a:t>1</a:t>
            </a:r>
          </a:p>
        </p:txBody>
      </p:sp>
      <p:sp>
        <p:nvSpPr>
          <p:cNvPr id="15" name="圆角矩形 16">
            <a:extLst>
              <a:ext uri="{FF2B5EF4-FFF2-40B4-BE49-F238E27FC236}">
                <a16:creationId xmlns:a16="http://schemas.microsoft.com/office/drawing/2014/main" xmlns="" id="{B9CF86FC-ACF5-42A8-BB87-976F98BE6633}"/>
              </a:ext>
            </a:extLst>
          </p:cNvPr>
          <p:cNvSpPr/>
          <p:nvPr/>
        </p:nvSpPr>
        <p:spPr>
          <a:xfrm>
            <a:off x="1978152" y="5426296"/>
            <a:ext cx="474287" cy="469310"/>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latin typeface="迷你简大标宋" panose="03000509000000000000" charset="-122"/>
                <a:ea typeface="迷你简大标宋" panose="03000509000000000000" charset="-122"/>
              </a:rPr>
              <a:t>2</a:t>
            </a:r>
          </a:p>
        </p:txBody>
      </p:sp>
    </p:spTree>
    <p:extLst>
      <p:ext uri="{BB962C8B-B14F-4D97-AF65-F5344CB8AC3E}">
        <p14:creationId xmlns:p14="http://schemas.microsoft.com/office/powerpoint/2010/main" val="1998352679"/>
      </p:ext>
    </p:extLst>
  </p:cSld>
  <p:clrMapOvr>
    <a:masterClrMapping/>
  </p:clrMapOvr>
  <mc:AlternateContent xmlns:mc="http://schemas.openxmlformats.org/markup-compatibility/2006" xmlns:p14="http://schemas.microsoft.com/office/powerpoint/2010/main">
    <mc:Choice Requires="p14">
      <p:transition spd="slow" p14:dur="1400" advClick="0" advTm="4000">
        <p14:doors dir="vert"/>
      </p:transition>
    </mc:Choice>
    <mc:Fallback xmlns="">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1"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wipe(up)">
                                      <p:cBhvr>
                                        <p:cTn id="13" dur="500"/>
                                        <p:tgtEl>
                                          <p:spTgt spid="12"/>
                                        </p:tgtEl>
                                      </p:cBhvr>
                                    </p:animEffect>
                                  </p:childTnLst>
                                </p:cTn>
                              </p:par>
                            </p:childTnLst>
                          </p:cTn>
                        </p:par>
                        <p:par>
                          <p:cTn id="14" fill="hold">
                            <p:stCondLst>
                              <p:cond delay="1500"/>
                            </p:stCondLst>
                            <p:childTnLst>
                              <p:par>
                                <p:cTn id="15" presetID="14" presetClass="entr" presetSubtype="10" fill="hold" grpId="0" nodeType="after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randombar(horizontal)">
                                      <p:cBhvr>
                                        <p:cTn id="17" dur="500"/>
                                        <p:tgtEl>
                                          <p:spTgt spid="13"/>
                                        </p:tgtEl>
                                      </p:cBhvr>
                                    </p:animEffect>
                                  </p:childTnLst>
                                </p:cTn>
                              </p:par>
                            </p:childTnLst>
                          </p:cTn>
                        </p:par>
                        <p:par>
                          <p:cTn id="18" fill="hold">
                            <p:stCondLst>
                              <p:cond delay="2000"/>
                            </p:stCondLst>
                            <p:childTnLst>
                              <p:par>
                                <p:cTn id="19" presetID="14" presetClass="entr" presetSubtype="10" fill="hold" nodeType="afterEffect">
                                  <p:stCondLst>
                                    <p:cond delay="0"/>
                                  </p:stCondLst>
                                  <p:childTnLst>
                                    <p:set>
                                      <p:cBhvr>
                                        <p:cTn id="20" dur="1" fill="hold">
                                          <p:stCondLst>
                                            <p:cond delay="0"/>
                                          </p:stCondLst>
                                        </p:cTn>
                                        <p:tgtEl>
                                          <p:spTgt spid="9">
                                            <p:txEl>
                                              <p:pRg st="0" end="0"/>
                                            </p:txEl>
                                          </p:spTgt>
                                        </p:tgtEl>
                                        <p:attrNameLst>
                                          <p:attrName>style.visibility</p:attrName>
                                        </p:attrNameLst>
                                      </p:cBhvr>
                                      <p:to>
                                        <p:strVal val="visible"/>
                                      </p:to>
                                    </p:set>
                                    <p:animEffect transition="in" filter="randombar(horizontal)">
                                      <p:cBhvr>
                                        <p:cTn id="21" dur="500"/>
                                        <p:tgtEl>
                                          <p:spTgt spid="9">
                                            <p:txEl>
                                              <p:pRg st="0" end="0"/>
                                            </p:txEl>
                                          </p:spTgt>
                                        </p:tgtEl>
                                      </p:cBhvr>
                                    </p:animEffect>
                                  </p:childTnLst>
                                </p:cTn>
                              </p:par>
                            </p:childTnLst>
                          </p:cTn>
                        </p:par>
                        <p:par>
                          <p:cTn id="22" fill="hold">
                            <p:stCondLst>
                              <p:cond delay="2500"/>
                            </p:stCondLst>
                            <p:childTnLst>
                              <p:par>
                                <p:cTn id="23" presetID="14" presetClass="entr" presetSubtype="10" fill="hold" grpId="0" nodeType="after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randombar(horizontal)">
                                      <p:cBhvr>
                                        <p:cTn id="25" dur="500"/>
                                        <p:tgtEl>
                                          <p:spTgt spid="15"/>
                                        </p:tgtEl>
                                      </p:cBhvr>
                                    </p:animEffect>
                                  </p:childTnLst>
                                </p:cTn>
                              </p:par>
                            </p:childTnLst>
                          </p:cTn>
                        </p:par>
                        <p:par>
                          <p:cTn id="26" fill="hold">
                            <p:stCondLst>
                              <p:cond delay="3000"/>
                            </p:stCondLst>
                            <p:childTnLst>
                              <p:par>
                                <p:cTn id="27" presetID="14" presetClass="entr" presetSubtype="10" fill="hold" nodeType="afterEffect">
                                  <p:stCondLst>
                                    <p:cond delay="0"/>
                                  </p:stCondLst>
                                  <p:childTnLst>
                                    <p:set>
                                      <p:cBhvr>
                                        <p:cTn id="28" dur="1" fill="hold">
                                          <p:stCondLst>
                                            <p:cond delay="0"/>
                                          </p:stCondLst>
                                        </p:cTn>
                                        <p:tgtEl>
                                          <p:spTgt spid="9">
                                            <p:txEl>
                                              <p:pRg st="2" end="2"/>
                                            </p:txEl>
                                          </p:spTgt>
                                        </p:tgtEl>
                                        <p:attrNameLst>
                                          <p:attrName>style.visibility</p:attrName>
                                        </p:attrNameLst>
                                      </p:cBhvr>
                                      <p:to>
                                        <p:strVal val="visible"/>
                                      </p:to>
                                    </p:set>
                                    <p:animEffect transition="in" filter="randombar(horizontal)">
                                      <p:cBhvr>
                                        <p:cTn id="29" dur="500"/>
                                        <p:tgtEl>
                                          <p:spTgt spid="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5"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7">
            <a:extLst>
              <a:ext uri="{FF2B5EF4-FFF2-40B4-BE49-F238E27FC236}">
                <a16:creationId xmlns:a16="http://schemas.microsoft.com/office/drawing/2014/main" xmlns="" id="{73078874-6C42-4F52-96B0-B44B06108B8E}"/>
              </a:ext>
            </a:extLst>
          </p:cNvPr>
          <p:cNvSpPr/>
          <p:nvPr/>
        </p:nvSpPr>
        <p:spPr>
          <a:xfrm>
            <a:off x="1020445" y="187960"/>
            <a:ext cx="3638550" cy="581025"/>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a:extLst>
              <a:ext uri="{FF2B5EF4-FFF2-40B4-BE49-F238E27FC236}">
                <a16:creationId xmlns:a16="http://schemas.microsoft.com/office/drawing/2014/main" xmlns="" id="{FB365A14-A8F5-4487-958E-3531D76BA88D}"/>
              </a:ext>
            </a:extLst>
          </p:cNvPr>
          <p:cNvSpPr txBox="1"/>
          <p:nvPr/>
        </p:nvSpPr>
        <p:spPr>
          <a:xfrm>
            <a:off x="1381125" y="269240"/>
            <a:ext cx="3228340" cy="460375"/>
          </a:xfrm>
          <a:prstGeom prst="rect">
            <a:avLst/>
          </a:prstGeom>
          <a:noFill/>
          <a:ln w="9525">
            <a:noFill/>
          </a:ln>
        </p:spPr>
        <p:txBody>
          <a:bodyPr wrap="square" anchor="t">
            <a:spAutoFit/>
          </a:bodyPr>
          <a:lstStyle/>
          <a:p>
            <a:pPr eaLnBrk="0" hangingPunct="0"/>
            <a:r>
              <a:rPr lang="zh-CN" altLang="en-US" sz="2400" dirty="0">
                <a:solidFill>
                  <a:schemeClr val="bg1"/>
                </a:solidFill>
                <a:latin typeface="迷你简大标宋" panose="03000509000000000000" charset="-122"/>
                <a:ea typeface="迷你简大标宋" panose="03000509000000000000" charset="-122"/>
              </a:rPr>
              <a:t>建军节的历史来源</a:t>
            </a:r>
          </a:p>
        </p:txBody>
      </p:sp>
      <p:pic>
        <p:nvPicPr>
          <p:cNvPr id="6" name="图片 5" descr="59f2f42bc0ea65cdeffebe4959021c9e">
            <a:extLst>
              <a:ext uri="{FF2B5EF4-FFF2-40B4-BE49-F238E27FC236}">
                <a16:creationId xmlns:a16="http://schemas.microsoft.com/office/drawing/2014/main" xmlns="" id="{0245A316-96A4-401C-965E-15B0F8E4B25C}"/>
              </a:ext>
            </a:extLst>
          </p:cNvPr>
          <p:cNvPicPr>
            <a:picLocks noChangeAspect="1"/>
          </p:cNvPicPr>
          <p:nvPr/>
        </p:nvPicPr>
        <p:blipFill>
          <a:blip r:embed="rId3"/>
          <a:stretch>
            <a:fillRect/>
          </a:stretch>
        </p:blipFill>
        <p:spPr>
          <a:xfrm>
            <a:off x="4297045" y="66675"/>
            <a:ext cx="685800" cy="702310"/>
          </a:xfrm>
          <a:prstGeom prst="rect">
            <a:avLst/>
          </a:prstGeom>
        </p:spPr>
      </p:pic>
      <p:sp>
        <p:nvSpPr>
          <p:cNvPr id="7" name="圆角矩形 16">
            <a:extLst>
              <a:ext uri="{FF2B5EF4-FFF2-40B4-BE49-F238E27FC236}">
                <a16:creationId xmlns:a16="http://schemas.microsoft.com/office/drawing/2014/main" xmlns="" id="{933454A3-1F92-4CCA-AB7C-F6A4670A6781}"/>
              </a:ext>
            </a:extLst>
          </p:cNvPr>
          <p:cNvSpPr/>
          <p:nvPr/>
        </p:nvSpPr>
        <p:spPr>
          <a:xfrm>
            <a:off x="201295" y="187960"/>
            <a:ext cx="571500" cy="571500"/>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a:latin typeface="迷你简大标宋" panose="03000509000000000000" charset="-122"/>
                <a:ea typeface="迷你简大标宋" panose="03000509000000000000" charset="-122"/>
              </a:rPr>
              <a:t>1</a:t>
            </a:r>
          </a:p>
        </p:txBody>
      </p:sp>
      <p:sp>
        <p:nvSpPr>
          <p:cNvPr id="8" name="文本框 2">
            <a:extLst>
              <a:ext uri="{FF2B5EF4-FFF2-40B4-BE49-F238E27FC236}">
                <a16:creationId xmlns:a16="http://schemas.microsoft.com/office/drawing/2014/main" xmlns="" id="{B80BE3AE-6D1D-4467-83EA-37A492107A8F}"/>
              </a:ext>
            </a:extLst>
          </p:cNvPr>
          <p:cNvSpPr txBox="1"/>
          <p:nvPr/>
        </p:nvSpPr>
        <p:spPr>
          <a:xfrm>
            <a:off x="2916720" y="4591610"/>
            <a:ext cx="6044398" cy="129663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noProof="1"/>
              <a:t>从1933年起，“八一”就成为中国工农红军和后来人民解放军的建军节。在“八一”节期间开展纪念活动，也成了全体军民的光荣传统。</a:t>
            </a:r>
          </a:p>
        </p:txBody>
      </p:sp>
      <p:pic>
        <p:nvPicPr>
          <p:cNvPr id="10" name="图片 9" descr="t014cdfc90046f2c647">
            <a:extLst>
              <a:ext uri="{FF2B5EF4-FFF2-40B4-BE49-F238E27FC236}">
                <a16:creationId xmlns:a16="http://schemas.microsoft.com/office/drawing/2014/main" xmlns="" id="{4C9B4798-A689-4D68-8985-A7D07D3C4E2F}"/>
              </a:ext>
            </a:extLst>
          </p:cNvPr>
          <p:cNvPicPr>
            <a:picLocks noChangeAspect="1"/>
          </p:cNvPicPr>
          <p:nvPr/>
        </p:nvPicPr>
        <p:blipFill rotWithShape="1">
          <a:blip r:embed="rId4"/>
          <a:srcRect b="6641"/>
          <a:stretch/>
        </p:blipFill>
        <p:spPr>
          <a:xfrm>
            <a:off x="6685236" y="1595350"/>
            <a:ext cx="3151188" cy="1846262"/>
          </a:xfrm>
          <a:prstGeom prst="roundRect">
            <a:avLst>
              <a:gd name="adj" fmla="val 8594"/>
            </a:avLst>
          </a:prstGeom>
          <a:solidFill>
            <a:srgbClr val="FFFFFF">
              <a:shade val="85000"/>
            </a:srgbClr>
          </a:solidFill>
          <a:ln w="12700">
            <a:noFill/>
          </a:ln>
          <a:effectLst>
            <a:reflection blurRad="12700" stA="38000" endPos="28000" dist="5000" dir="5400000" sy="-100000" algn="bl" rotWithShape="0"/>
          </a:effectLst>
        </p:spPr>
      </p:pic>
      <p:pic>
        <p:nvPicPr>
          <p:cNvPr id="11" name="图片 10" descr="t01823f35470ba10cce">
            <a:extLst>
              <a:ext uri="{FF2B5EF4-FFF2-40B4-BE49-F238E27FC236}">
                <a16:creationId xmlns:a16="http://schemas.microsoft.com/office/drawing/2014/main" xmlns="" id="{75375289-8ED1-41A6-9604-3C82D58F3556}"/>
              </a:ext>
            </a:extLst>
          </p:cNvPr>
          <p:cNvPicPr>
            <a:picLocks noChangeAspect="1"/>
          </p:cNvPicPr>
          <p:nvPr/>
        </p:nvPicPr>
        <p:blipFill>
          <a:blip r:embed="rId5"/>
          <a:stretch>
            <a:fillRect/>
          </a:stretch>
        </p:blipFill>
        <p:spPr>
          <a:xfrm>
            <a:off x="1994361" y="1595350"/>
            <a:ext cx="3094701" cy="1846262"/>
          </a:xfrm>
          <a:prstGeom prst="roundRect">
            <a:avLst>
              <a:gd name="adj" fmla="val 8594"/>
            </a:avLst>
          </a:prstGeom>
          <a:solidFill>
            <a:srgbClr val="FFFFFF">
              <a:shade val="85000"/>
            </a:srgbClr>
          </a:solidFill>
          <a:ln w="12700">
            <a:noFill/>
          </a:ln>
          <a:effectLst>
            <a:reflection blurRad="12700" stA="38000" endPos="28000" dist="5000" dir="5400000" sy="-100000" algn="bl" rotWithShape="0"/>
          </a:effectLst>
        </p:spPr>
      </p:pic>
      <p:sp>
        <p:nvSpPr>
          <p:cNvPr id="12" name="矩形 11">
            <a:extLst>
              <a:ext uri="{FF2B5EF4-FFF2-40B4-BE49-F238E27FC236}">
                <a16:creationId xmlns:a16="http://schemas.microsoft.com/office/drawing/2014/main" xmlns="" id="{62EE60AC-C4D1-430A-B8DB-A01534DB841E}"/>
              </a:ext>
            </a:extLst>
          </p:cNvPr>
          <p:cNvSpPr/>
          <p:nvPr/>
        </p:nvSpPr>
        <p:spPr>
          <a:xfrm>
            <a:off x="2839720" y="4127692"/>
            <a:ext cx="625097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800" kern="500" spc="-50" noProof="1">
                <a:gradFill>
                  <a:gsLst>
                    <a:gs pos="3000">
                      <a:schemeClr val="tx1"/>
                    </a:gs>
                    <a:gs pos="51000">
                      <a:srgbClr val="C00000"/>
                    </a:gs>
                    <a:gs pos="71000">
                      <a:srgbClr val="C00000"/>
                    </a:gs>
                    <a:gs pos="100000">
                      <a:schemeClr val="tx1"/>
                    </a:gs>
                  </a:gsLst>
                  <a:lin ang="5400000" scaled="0"/>
                </a:gradFill>
                <a:latin typeface="汉仪行楷简" panose="02010609000101010101" pitchFamily="49" charset="-122"/>
                <a:ea typeface="汉仪行楷简" panose="02010609000101010101" pitchFamily="49" charset="-122"/>
              </a:rPr>
              <a:t>受阅部队由4个有代表性的步兵团组成</a:t>
            </a:r>
          </a:p>
        </p:txBody>
      </p:sp>
      <p:sp>
        <p:nvSpPr>
          <p:cNvPr id="13" name="矩形 12">
            <a:extLst>
              <a:ext uri="{FF2B5EF4-FFF2-40B4-BE49-F238E27FC236}">
                <a16:creationId xmlns:a16="http://schemas.microsoft.com/office/drawing/2014/main" xmlns="" id="{C6EEA872-EA3D-40A4-A72A-0DAF848E65BD}"/>
              </a:ext>
            </a:extLst>
          </p:cNvPr>
          <p:cNvSpPr/>
          <p:nvPr/>
        </p:nvSpPr>
        <p:spPr>
          <a:xfrm>
            <a:off x="2024803" y="3830855"/>
            <a:ext cx="7880809" cy="2252311"/>
          </a:xfrm>
          <a:prstGeom prst="rect">
            <a:avLst/>
          </a:prstGeom>
          <a:noFill/>
          <a:ln>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853955406"/>
      </p:ext>
    </p:extLst>
  </p:cSld>
  <p:clrMapOvr>
    <a:masterClrMapping/>
  </p:clrMapOvr>
  <mc:AlternateContent xmlns:mc="http://schemas.openxmlformats.org/markup-compatibility/2006" xmlns:p14="http://schemas.microsoft.com/office/powerpoint/2010/main">
    <mc:Choice Requires="p14">
      <p:transition spd="slow" p14:dur="1400" advClick="0" advTm="4000">
        <p14:doors dir="vert"/>
      </p:transition>
    </mc:Choice>
    <mc:Fallback xmlns="">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2" presetClass="entr" presetSubtype="1" fill="hold" grpId="0" nodeType="after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wipe(up)">
                                      <p:cBhvr>
                                        <p:cTn id="18" dur="500"/>
                                        <p:tgtEl>
                                          <p:spTgt spid="13"/>
                                        </p:tgtEl>
                                      </p:cBhvr>
                                    </p:animEffect>
                                  </p:childTnLst>
                                </p:cTn>
                              </p:par>
                            </p:childTnLst>
                          </p:cTn>
                        </p:par>
                        <p:par>
                          <p:cTn id="19" fill="hold">
                            <p:stCondLst>
                              <p:cond delay="1500"/>
                            </p:stCondLst>
                            <p:childTnLst>
                              <p:par>
                                <p:cTn id="20" presetID="14" presetClass="entr" presetSubtype="10" fill="hold" grpId="0" nodeType="after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randombar(horizontal)">
                                      <p:cBhvr>
                                        <p:cTn id="22" dur="500"/>
                                        <p:tgtEl>
                                          <p:spTgt spid="12"/>
                                        </p:tgtEl>
                                      </p:cBhvr>
                                    </p:animEffect>
                                  </p:childTnLst>
                                </p:cTn>
                              </p:par>
                              <p:par>
                                <p:cTn id="23" presetID="14" presetClass="entr" presetSubtype="10" fill="hold" grpId="0" nodeType="with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randombar(horizontal)">
                                      <p:cBhvr>
                                        <p:cTn id="2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2" grpId="0"/>
      <p:bldP spid="13"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同侧圆角矩形 5"/>
          <p:cNvSpPr/>
          <p:nvPr/>
        </p:nvSpPr>
        <p:spPr>
          <a:xfrm>
            <a:off x="1777365" y="2276475"/>
            <a:ext cx="8839200" cy="2333625"/>
          </a:xfrm>
          <a:prstGeom prst="round2Same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5" name="图片 24" descr="5911e71b28d29"/>
          <p:cNvPicPr>
            <a:picLocks noChangeAspect="1"/>
          </p:cNvPicPr>
          <p:nvPr/>
        </p:nvPicPr>
        <p:blipFill>
          <a:blip r:embed="rId3"/>
          <a:srcRect r="-803" b="-2805"/>
          <a:stretch>
            <a:fillRect/>
          </a:stretch>
        </p:blipFill>
        <p:spPr>
          <a:xfrm flipH="1">
            <a:off x="1719580" y="3326765"/>
            <a:ext cx="8896985" cy="1330960"/>
          </a:xfrm>
          <a:prstGeom prst="rect">
            <a:avLst/>
          </a:prstGeom>
        </p:spPr>
      </p:pic>
      <p:pic>
        <p:nvPicPr>
          <p:cNvPr id="9" name="图片 8"/>
          <p:cNvPicPr>
            <a:picLocks noChangeAspect="1"/>
          </p:cNvPicPr>
          <p:nvPr/>
        </p:nvPicPr>
        <p:blipFill rotWithShape="1">
          <a:blip r:embed="rId4">
            <a:extLst>
              <a:ext uri="{28A0092B-C50C-407E-A947-70E740481C1C}">
                <a14:useLocalDpi xmlns:a14="http://schemas.microsoft.com/office/drawing/2010/main" val="0"/>
              </a:ext>
            </a:extLst>
          </a:blip>
          <a:srcRect t="29203" r="64219"/>
          <a:stretch>
            <a:fillRect/>
          </a:stretch>
        </p:blipFill>
        <p:spPr>
          <a:xfrm>
            <a:off x="1777365" y="2258695"/>
            <a:ext cx="2137410" cy="2351405"/>
          </a:xfrm>
          <a:prstGeom prst="rect">
            <a:avLst/>
          </a:prstGeom>
        </p:spPr>
      </p:pic>
      <p:pic>
        <p:nvPicPr>
          <p:cNvPr id="7" name="图片 6" descr="121">
            <a:extLst>
              <a:ext uri="{FF2B5EF4-FFF2-40B4-BE49-F238E27FC236}">
                <a16:creationId xmlns:a16="http://schemas.microsoft.com/office/drawing/2014/main" xmlns="" id="{87BF4CBA-7D0F-4E40-9082-6C4DC93CC101}"/>
              </a:ext>
            </a:extLst>
          </p:cNvPr>
          <p:cNvPicPr>
            <a:picLocks noChangeAspect="1"/>
          </p:cNvPicPr>
          <p:nvPr/>
        </p:nvPicPr>
        <p:blipFill>
          <a:blip r:embed="rId5"/>
          <a:srcRect r="67468" b="57032"/>
          <a:stretch>
            <a:fillRect/>
          </a:stretch>
        </p:blipFill>
        <p:spPr>
          <a:xfrm>
            <a:off x="0" y="0"/>
            <a:ext cx="5929162" cy="4661175"/>
          </a:xfrm>
          <a:prstGeom prst="rect">
            <a:avLst/>
          </a:prstGeom>
        </p:spPr>
      </p:pic>
      <p:sp>
        <p:nvSpPr>
          <p:cNvPr id="4" name="文本框 3"/>
          <p:cNvSpPr txBox="1"/>
          <p:nvPr/>
        </p:nvSpPr>
        <p:spPr>
          <a:xfrm>
            <a:off x="3589655" y="2670175"/>
            <a:ext cx="6761480" cy="922020"/>
          </a:xfrm>
          <a:prstGeom prst="rect">
            <a:avLst/>
          </a:prstGeom>
          <a:noFill/>
          <a:ln w="9525">
            <a:noFill/>
          </a:ln>
        </p:spPr>
        <p:txBody>
          <a:bodyPr wrap="square" anchor="t">
            <a:spAutoFit/>
          </a:bodyPr>
          <a:lstStyle/>
          <a:p>
            <a:pPr algn="ctr" eaLnBrk="0" hangingPunct="0"/>
            <a:r>
              <a:rPr lang="zh-CN" altLang="en-US" sz="5400" dirty="0">
                <a:solidFill>
                  <a:schemeClr val="bg1"/>
                </a:solidFill>
                <a:latin typeface="迷你简大标宋" panose="03000509000000000000" charset="-122"/>
                <a:ea typeface="迷你简大标宋" panose="03000509000000000000" charset="-122"/>
              </a:rPr>
              <a:t>建军节的诞生之地</a:t>
            </a:r>
          </a:p>
        </p:txBody>
      </p:sp>
    </p:spTree>
  </p:cSld>
  <p:clrMapOvr>
    <a:masterClrMapping/>
  </p:clrMapOvr>
  <mc:AlternateContent xmlns:mc="http://schemas.openxmlformats.org/markup-compatibility/2006" xmlns:p14="http://schemas.microsoft.com/office/powerpoint/2010/main">
    <mc:Choice Requires="p14">
      <p:transition spd="slow" p14:dur="1400" advClick="0" advTm="4000">
        <p14:doors dir="vert"/>
      </p:transition>
    </mc:Choice>
    <mc:Fallback xmlns="">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1000"/>
                                        <p:tgtEl>
                                          <p:spTgt spid="6"/>
                                        </p:tgtEl>
                                      </p:cBhvr>
                                    </p:animEffect>
                                    <p:anim calcmode="lin" valueType="num">
                                      <p:cBhvr>
                                        <p:cTn id="12" dur="1000" fill="hold"/>
                                        <p:tgtEl>
                                          <p:spTgt spid="6"/>
                                        </p:tgtEl>
                                        <p:attrNameLst>
                                          <p:attrName>ppt_x</p:attrName>
                                        </p:attrNameLst>
                                      </p:cBhvr>
                                      <p:tavLst>
                                        <p:tav tm="0">
                                          <p:val>
                                            <p:strVal val="#ppt_x"/>
                                          </p:val>
                                        </p:tav>
                                        <p:tav tm="100000">
                                          <p:val>
                                            <p:strVal val="#ppt_x"/>
                                          </p:val>
                                        </p:tav>
                                      </p:tavLst>
                                    </p:anim>
                                    <p:anim calcmode="lin" valueType="num">
                                      <p:cBhvr>
                                        <p:cTn id="13" dur="1000" fill="hold"/>
                                        <p:tgtEl>
                                          <p:spTgt spid="6"/>
                                        </p:tgtEl>
                                        <p:attrNameLst>
                                          <p:attrName>ppt_y</p:attrName>
                                        </p:attrNameLst>
                                      </p:cBhvr>
                                      <p:tavLst>
                                        <p:tav tm="0">
                                          <p:val>
                                            <p:strVal val="#ppt_y+.1"/>
                                          </p:val>
                                        </p:tav>
                                        <p:tav tm="100000">
                                          <p:val>
                                            <p:strVal val="#ppt_y"/>
                                          </p:val>
                                        </p:tav>
                                      </p:tavLst>
                                    </p:anim>
                                  </p:childTnLst>
                                </p:cTn>
                              </p:par>
                              <p:par>
                                <p:cTn id="14" presetID="42" presetClass="entr" presetSubtype="0" fill="hold" nodeType="withEffect">
                                  <p:stCondLst>
                                    <p:cond delay="0"/>
                                  </p:stCondLst>
                                  <p:childTnLst>
                                    <p:set>
                                      <p:cBhvr>
                                        <p:cTn id="15" dur="1" fill="hold">
                                          <p:stCondLst>
                                            <p:cond delay="0"/>
                                          </p:stCondLst>
                                        </p:cTn>
                                        <p:tgtEl>
                                          <p:spTgt spid="25"/>
                                        </p:tgtEl>
                                        <p:attrNameLst>
                                          <p:attrName>style.visibility</p:attrName>
                                        </p:attrNameLst>
                                      </p:cBhvr>
                                      <p:to>
                                        <p:strVal val="visible"/>
                                      </p:to>
                                    </p:set>
                                    <p:animEffect transition="in" filter="fade">
                                      <p:cBhvr>
                                        <p:cTn id="16" dur="1000"/>
                                        <p:tgtEl>
                                          <p:spTgt spid="25"/>
                                        </p:tgtEl>
                                      </p:cBhvr>
                                    </p:animEffect>
                                    <p:anim calcmode="lin" valueType="num">
                                      <p:cBhvr>
                                        <p:cTn id="17" dur="1000" fill="hold"/>
                                        <p:tgtEl>
                                          <p:spTgt spid="25"/>
                                        </p:tgtEl>
                                        <p:attrNameLst>
                                          <p:attrName>ppt_x</p:attrName>
                                        </p:attrNameLst>
                                      </p:cBhvr>
                                      <p:tavLst>
                                        <p:tav tm="0">
                                          <p:val>
                                            <p:strVal val="#ppt_x"/>
                                          </p:val>
                                        </p:tav>
                                        <p:tav tm="100000">
                                          <p:val>
                                            <p:strVal val="#ppt_x"/>
                                          </p:val>
                                        </p:tav>
                                      </p:tavLst>
                                    </p:anim>
                                    <p:anim calcmode="lin" valueType="num">
                                      <p:cBhvr>
                                        <p:cTn id="18" dur="1000" fill="hold"/>
                                        <p:tgtEl>
                                          <p:spTgt spid="25"/>
                                        </p:tgtEl>
                                        <p:attrNameLst>
                                          <p:attrName>ppt_y</p:attrName>
                                        </p:attrNameLst>
                                      </p:cBhvr>
                                      <p:tavLst>
                                        <p:tav tm="0">
                                          <p:val>
                                            <p:strVal val="#ppt_y+.1"/>
                                          </p:val>
                                        </p:tav>
                                        <p:tav tm="100000">
                                          <p:val>
                                            <p:strVal val="#ppt_y"/>
                                          </p:val>
                                        </p:tav>
                                      </p:tavLst>
                                    </p:anim>
                                  </p:childTnLst>
                                </p:cTn>
                              </p:par>
                              <p:par>
                                <p:cTn id="19" presetID="42" presetClass="entr" presetSubtype="0" fill="hold" nodeType="with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1000"/>
                                        <p:tgtEl>
                                          <p:spTgt spid="9"/>
                                        </p:tgtEl>
                                      </p:cBhvr>
                                    </p:animEffect>
                                    <p:anim calcmode="lin" valueType="num">
                                      <p:cBhvr>
                                        <p:cTn id="22" dur="1000" fill="hold"/>
                                        <p:tgtEl>
                                          <p:spTgt spid="9"/>
                                        </p:tgtEl>
                                        <p:attrNameLst>
                                          <p:attrName>ppt_x</p:attrName>
                                        </p:attrNameLst>
                                      </p:cBhvr>
                                      <p:tavLst>
                                        <p:tav tm="0">
                                          <p:val>
                                            <p:strVal val="#ppt_x"/>
                                          </p:val>
                                        </p:tav>
                                        <p:tav tm="100000">
                                          <p:val>
                                            <p:strVal val="#ppt_x"/>
                                          </p:val>
                                        </p:tav>
                                      </p:tavLst>
                                    </p:anim>
                                    <p:anim calcmode="lin" valueType="num">
                                      <p:cBhvr>
                                        <p:cTn id="23" dur="1000" fill="hold"/>
                                        <p:tgtEl>
                                          <p:spTgt spid="9"/>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fade">
                                      <p:cBhvr>
                                        <p:cTn id="26" dur="1000"/>
                                        <p:tgtEl>
                                          <p:spTgt spid="4"/>
                                        </p:tgtEl>
                                      </p:cBhvr>
                                    </p:animEffect>
                                    <p:anim calcmode="lin" valueType="num">
                                      <p:cBhvr>
                                        <p:cTn id="27" dur="1000" fill="hold"/>
                                        <p:tgtEl>
                                          <p:spTgt spid="4"/>
                                        </p:tgtEl>
                                        <p:attrNameLst>
                                          <p:attrName>ppt_x</p:attrName>
                                        </p:attrNameLst>
                                      </p:cBhvr>
                                      <p:tavLst>
                                        <p:tav tm="0">
                                          <p:val>
                                            <p:strVal val="#ppt_x"/>
                                          </p:val>
                                        </p:tav>
                                        <p:tav tm="100000">
                                          <p:val>
                                            <p:strVal val="#ppt_x"/>
                                          </p:val>
                                        </p:tav>
                                      </p:tavLst>
                                    </p:anim>
                                    <p:anim calcmode="lin" valueType="num">
                                      <p:cBhvr>
                                        <p:cTn id="28"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4"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33"/>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375</TotalTime>
  <Words>1308</Words>
  <Application>Microsoft Office PowerPoint</Application>
  <PresentationFormat>宽屏</PresentationFormat>
  <Paragraphs>211</Paragraphs>
  <Slides>24</Slides>
  <Notes>24</Notes>
  <HiddenSlides>0</HiddenSlides>
  <MMClips>1</MMClips>
  <ScaleCrop>false</ScaleCrop>
  <HeadingPairs>
    <vt:vector size="6" baseType="variant">
      <vt:variant>
        <vt:lpstr>已用的字体</vt:lpstr>
      </vt:variant>
      <vt:variant>
        <vt:i4>8</vt:i4>
      </vt:variant>
      <vt:variant>
        <vt:lpstr>主题</vt:lpstr>
      </vt:variant>
      <vt:variant>
        <vt:i4>2</vt:i4>
      </vt:variant>
      <vt:variant>
        <vt:lpstr>幻灯片标题</vt:lpstr>
      </vt:variant>
      <vt:variant>
        <vt:i4>24</vt:i4>
      </vt:variant>
    </vt:vector>
  </HeadingPairs>
  <TitlesOfParts>
    <vt:vector size="34" baseType="lpstr">
      <vt:lpstr>等线</vt:lpstr>
      <vt:lpstr>等线 Light</vt:lpstr>
      <vt:lpstr>方正大标宋简体</vt:lpstr>
      <vt:lpstr>汉仪大宋简</vt:lpstr>
      <vt:lpstr>汉仪行楷简</vt:lpstr>
      <vt:lpstr>华文行楷</vt:lpstr>
      <vt:lpstr>迷你简大标宋</vt:lpstr>
      <vt:lpstr>Arial</vt: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33</dc:title>
  <dc:creator>XiTong1</dc:creator>
  <cp:lastModifiedBy>Administrator</cp:lastModifiedBy>
  <cp:revision>35</cp:revision>
  <dcterms:created xsi:type="dcterms:W3CDTF">2017-07-14T00:50:00Z</dcterms:created>
  <dcterms:modified xsi:type="dcterms:W3CDTF">2018-07-08T03:50:12Z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2052-10.1.0.6690</vt:lpwstr>
  </property>
</Properties>
</file>