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1" r:id="rId2"/>
    <p:sldId id="256" r:id="rId3"/>
    <p:sldId id="257" r:id="rId4"/>
    <p:sldId id="258" r:id="rId5"/>
    <p:sldId id="259" r:id="rId6"/>
    <p:sldId id="260" r:id="rId7"/>
    <p:sldId id="352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126" y="8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387FDD-0EB5-4BF7-83E9-CF741C7C1D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AE84C4A-8A52-4734-86E2-6BC7BF084E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72AF4A-D624-405D-920E-F69A71B67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B2F4-2FEB-46A6-B8A9-5FA536E7D598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0CB9DC-E880-4597-8AAA-353110EC8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D7578F6-E964-4D82-A12C-2770B9BF7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69842-C911-4456-8CA3-80E55EEF7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254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8820FD-76E7-48E7-B6F2-E7AF36171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70D546F-EA00-4389-98A5-A4F7D5FB08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279523-FE73-476C-BEB9-7E1DA7418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B2F4-2FEB-46A6-B8A9-5FA536E7D598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2496319-F1B8-4BE3-9A82-408E41455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DD236C-D603-4E67-8903-00708CE8D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69842-C911-4456-8CA3-80E55EEF7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92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2C3FEED-6A83-4C4C-BE33-B1586ECB1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A509D8E-E8A9-4DFE-A402-FBC2C66FD0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DAE445-CD52-4A8F-B12A-E7631A2FE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B2F4-2FEB-46A6-B8A9-5FA536E7D598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EE24A3-E909-4915-ABB1-51BDAD6B6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86F88A-ECC3-4B13-BFB2-E2CAA14F3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69842-C911-4456-8CA3-80E55EEF7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713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69FAA0-0340-4A69-9045-CABD82217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DFC907-06DD-4161-872C-01AA8BC4B9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8CBBFE-EAB3-4ECB-82B2-575892AE4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B2F4-2FEB-46A6-B8A9-5FA536E7D598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DF470C-739F-4B89-86C6-840737A1B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B5974C-8DB2-4E20-AD91-2D4AA5ECB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69842-C911-4456-8CA3-80E55EEF7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748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342F80-0EA9-438D-9EF5-D3B22CEC8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F26663B-ED68-4CAB-B99E-20A5CDBBCA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12DFF6-A32C-46FE-A585-28D0BF809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B2F4-2FEB-46A6-B8A9-5FA536E7D598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CF62BC-E43A-450E-9BFB-C44DD0ED2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52FE27-75DB-4789-B9D0-D227194C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69842-C911-4456-8CA3-80E55EEF7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57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C8A8A4-D84A-441E-8655-C6930098B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9D19DAF-37FC-45A5-B5AA-3FD7315BD2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D3FA93F-021E-4DB4-B697-9071429FD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0C25803-7FEE-49EF-994B-1CE3AE31D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B2F4-2FEB-46A6-B8A9-5FA536E7D598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1616B14-E265-4CD3-8D82-A10736F6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AFFEB0D-A1A3-4C33-9C03-DE26CF7F2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69842-C911-4456-8CA3-80E55EEF7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468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874E37-51AE-4DE9-89B3-3E03E652E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75253B2-9C72-4712-B40B-E74DA20DB6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07051A2-1629-46D2-AEC2-19537B4AE2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1484253-6634-4529-AED8-3439C85DD4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0A0789B-1FE0-494D-8A60-4402A9364D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0DFBAE4-9FA6-4DEF-84C0-D3AE4D4E8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B2F4-2FEB-46A6-B8A9-5FA536E7D598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C96E1C6-380D-4C6B-9202-02773B4E8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1056D44-D553-49E3-AF84-6F0ED63E3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69842-C911-4456-8CA3-80E55EEF7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623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026C6A-DC3F-4CAA-8938-6E1A8315C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EA71571-A409-4D64-BF67-D439B8C58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B2F4-2FEB-46A6-B8A9-5FA536E7D598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F97B2C2-8814-4C75-A4A0-7CE6BD3A4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A121621-92F8-4E67-9932-05869FA5B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69842-C911-4456-8CA3-80E55EEF7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312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16BA823-6403-45E4-9D11-63B9083C6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B2F4-2FEB-46A6-B8A9-5FA536E7D598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4DEBBFC-55F9-43F8-95D3-7ADBC9F8F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564ABD2-6527-4CE7-B5BD-7B8D09167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69842-C911-4456-8CA3-80E55EEF7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078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B65EDB-C5D5-4D43-9A69-0F737090B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11FE01-22FB-4D0E-8E98-666FA298B0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32CA771-3715-4614-BC5D-F9F8CC4197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E955AEA-D0D4-4F2E-B00B-E577276A4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B2F4-2FEB-46A6-B8A9-5FA536E7D598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98A048E-10FF-4151-9A2B-D2FC298ED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AAE051C-DF0A-40E0-9A9C-C5588401E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69842-C911-4456-8CA3-80E55EEF7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30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AB4E66-3554-444A-8E4D-31FC88941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5E35CB5-C9C4-4433-BDC3-B333250B97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40C256A-039E-4240-8A20-D0CDD4B927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F895E0E-F71D-43FE-B9D6-6F899170F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B2F4-2FEB-46A6-B8A9-5FA536E7D598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8F53511-D696-4D10-A3F0-0ACF890E2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794D75E-6294-478D-BFA3-B28BAF5FF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69842-C911-4456-8CA3-80E55EEF7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446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6797475-AECC-4B07-BD2A-3427E6F99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8846BCA-AD75-42CD-885E-A4D01F575C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FD82E8-71F1-4894-8158-382F2BB3EE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CB2F4-2FEB-46A6-B8A9-5FA536E7D598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F85727-73F2-4A3B-AF61-1EEE16DD6B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BD3CA3-3676-4405-9C6E-18A06FAD30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69842-C911-4456-8CA3-80E55EEF7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688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8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4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6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8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9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0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ocket_flash_musice_636596680821977085">
            <a:hlinkClick r:id="" action="ppaction://media"/>
            <a:extLst>
              <a:ext uri="{FF2B5EF4-FFF2-40B4-BE49-F238E27FC236}">
                <a16:creationId xmlns:a16="http://schemas.microsoft.com/office/drawing/2014/main" id="{D62F9C2F-49A6-4FB5-AD49-288DB1D92F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7000" cy="127000"/>
          </a:xfrm>
          <a:prstGeom prst="rect">
            <a:avLst/>
          </a:prstGeom>
        </p:spPr>
      </p:pic>
      <p:pic>
        <p:nvPicPr>
          <p:cNvPr id="1026" name="Picture 2" descr="https://timgsa.baidu.com/timg?image&amp;quality=80&amp;size=b9999_10000&amp;sec=1526318493344&amp;di=16d1c160f399945307e1768a70bef479&amp;imgtype=0&amp;src=http%3A%2F%2Fimgsrc.baidu.com%2Fimgad%2Fpic%2Fitem%2F09fa513d269759ee1f7853e5b9fb43166d22dff7.jpg">
            <a:extLst>
              <a:ext uri="{FF2B5EF4-FFF2-40B4-BE49-F238E27FC236}">
                <a16:creationId xmlns:a16="http://schemas.microsoft.com/office/drawing/2014/main" id="{5825EC7B-0301-458B-BFD9-06E126ABB7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836"/>
          <a:stretch/>
        </p:blipFill>
        <p:spPr bwMode="auto">
          <a:xfrm>
            <a:off x="0" y="0"/>
            <a:ext cx="12192000" cy="757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92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5DDA222E-B841-4D46-8748-7BABAE28852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28538" y="2157730"/>
            <a:ext cx="11334924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3800" b="1">
                <a:solidFill>
                  <a:srgbClr val="FFFFFF"/>
                </a:solidFill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准备</a:t>
            </a:r>
            <a:r>
              <a:rPr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rPr>
              <a:t>好了</a:t>
            </a: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没</a:t>
            </a:r>
          </a:p>
        </p:txBody>
      </p:sp>
      <p:sp>
        <p:nvSpPr>
          <p:cNvPr id="3" name="PA-文本框 1">
            <a:extLst>
              <a:ext uri="{FF2B5EF4-FFF2-40B4-BE49-F238E27FC236}">
                <a16:creationId xmlns:a16="http://schemas.microsoft.com/office/drawing/2014/main" id="{6EA0701E-1487-4BEE-A4D0-B9D6CFE3ACF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28538" y="2157730"/>
            <a:ext cx="11334924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3800" b="1">
                <a:solidFill>
                  <a:srgbClr val="FFFFFF"/>
                </a:solidFill>
              </a:defRPr>
            </a:pPr>
            <a:r>
              <a:rPr lang="zh-CN" altLang="en-US">
                <a:latin typeface="微软雅黑"/>
                <a:ea typeface="微软雅黑"/>
                <a:cs typeface="微软雅黑"/>
                <a:sym typeface="微软雅黑"/>
              </a:rPr>
              <a:t>准备好了没</a:t>
            </a:r>
            <a:endParaRPr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3524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29074" y="129074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90737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90737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ADF9EE4-CB24-4B49-AEAE-E039B6E3C129}"/>
              </a:ext>
            </a:extLst>
          </p:cNvPr>
          <p:cNvSpPr txBox="1"/>
          <p:nvPr/>
        </p:nvSpPr>
        <p:spPr>
          <a:xfrm>
            <a:off x="1714500" y="2203450"/>
            <a:ext cx="4381595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13800" b="1">
                <a:solidFill>
                  <a:srgbClr val="2476C3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准备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AF487C-5241-4162-B6E7-9C310142565C}"/>
              </a:ext>
            </a:extLst>
          </p:cNvPr>
          <p:cNvSpPr txBox="1"/>
          <p:nvPr/>
        </p:nvSpPr>
        <p:spPr>
          <a:xfrm>
            <a:off x="6096095" y="2203450"/>
            <a:ext cx="6134195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13800" b="1">
                <a:solidFill>
                  <a:srgbClr val="2476C3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好了没</a:t>
            </a:r>
          </a:p>
        </p:txBody>
      </p:sp>
    </p:spTree>
    <p:extLst>
      <p:ext uri="{BB962C8B-B14F-4D97-AF65-F5344CB8AC3E}">
        <p14:creationId xmlns:p14="http://schemas.microsoft.com/office/powerpoint/2010/main" val="1194139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 from="" to=""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 from="" to=""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971EF502-6A45-4DC7-8FBC-AA5C772A4A9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28538" y="2157730"/>
            <a:ext cx="11334924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38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准备好了没</a:t>
            </a:r>
          </a:p>
        </p:txBody>
      </p:sp>
    </p:spTree>
    <p:extLst>
      <p:ext uri="{BB962C8B-B14F-4D97-AF65-F5344CB8AC3E}">
        <p14:creationId xmlns:p14="http://schemas.microsoft.com/office/powerpoint/2010/main" val="3873026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B79A7951-F17D-43BB-B144-F1D68B91A97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28538" y="2157730"/>
            <a:ext cx="11334924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3800" b="1">
                <a:solidFill>
                  <a:srgbClr val="FFFFFF"/>
                </a:solidFill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接下来</a:t>
            </a:r>
            <a:r>
              <a:rPr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rPr>
              <a:t>千万</a:t>
            </a:r>
          </a:p>
        </p:txBody>
      </p:sp>
    </p:spTree>
    <p:extLst>
      <p:ext uri="{BB962C8B-B14F-4D97-AF65-F5344CB8AC3E}">
        <p14:creationId xmlns:p14="http://schemas.microsoft.com/office/powerpoint/2010/main" val="194978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4FCF30C4-449A-4018-80A7-C2E73618BD6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28538" y="2157730"/>
            <a:ext cx="11334924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3800" b="1">
                <a:solidFill>
                  <a:srgbClr val="FFFFFF"/>
                </a:solidFill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接下来</a:t>
            </a:r>
            <a:r>
              <a:rPr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rPr>
              <a:t>千万</a:t>
            </a:r>
          </a:p>
        </p:txBody>
      </p:sp>
    </p:spTree>
    <p:extLst>
      <p:ext uri="{BB962C8B-B14F-4D97-AF65-F5344CB8AC3E}">
        <p14:creationId xmlns:p14="http://schemas.microsoft.com/office/powerpoint/2010/main" val="1510959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039100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"/>
                                          </p:val>
                                        </p:tav>
                                      </p:tavLst>
                                    </p:anim>
                                    <p:anim to="" calcmode="discrete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visible"/>
                                          </p:val>
                                        </p:tav>
                                        <p:tav tm="30000">
                                          <p:val>
                                            <p:strVal val="visible"/>
                                          </p:val>
                                        </p:tav>
                                        <p:tav tm="100000">
                                          <p:val>
                                            <p:strVal val="hidden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DF00E5E9-B7EA-498A-A83F-055733D682E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969067" y="2157730"/>
            <a:ext cx="6253866" cy="2542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38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别</a:t>
            </a:r>
          </a:p>
        </p:txBody>
      </p:sp>
    </p:spTree>
    <p:extLst>
      <p:ext uri="{BB962C8B-B14F-4D97-AF65-F5344CB8AC3E}">
        <p14:creationId xmlns:p14="http://schemas.microsoft.com/office/powerpoint/2010/main" val="2742265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2A51D080-F5CC-42E6-A780-CB3C7A297E2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155609" y="2157730"/>
            <a:ext cx="3880782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38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眨眼</a:t>
            </a:r>
          </a:p>
        </p:txBody>
      </p:sp>
    </p:spTree>
    <p:extLst>
      <p:ext uri="{BB962C8B-B14F-4D97-AF65-F5344CB8AC3E}">
        <p14:creationId xmlns:p14="http://schemas.microsoft.com/office/powerpoint/2010/main" val="1974870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0134798D-8E3B-4E21-8ACB-E4A32B9F6ED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26066" y="1910080"/>
            <a:ext cx="8539868" cy="26468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66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眨眼</a:t>
            </a:r>
          </a:p>
        </p:txBody>
      </p:sp>
      <p:sp>
        <p:nvSpPr>
          <p:cNvPr id="3" name="PA-文本框 1">
            <a:extLst>
              <a:ext uri="{FF2B5EF4-FFF2-40B4-BE49-F238E27FC236}">
                <a16:creationId xmlns:a16="http://schemas.microsoft.com/office/drawing/2014/main" id="{657BBB7F-046E-4A98-98B7-88395CA32AF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826066" y="1910080"/>
            <a:ext cx="8539868" cy="26468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66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 lang="zh-CN" altLang="en-US">
                <a:latin typeface="微软雅黑"/>
                <a:ea typeface="微软雅黑"/>
                <a:cs typeface="微软雅黑"/>
                <a:sym typeface="微软雅黑"/>
              </a:rPr>
              <a:t>眨眼</a:t>
            </a:r>
            <a:endParaRPr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929655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5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5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71319" y="171319"/>
                                    </p:animScale>
                                    <p:anim to="" calcmode="lin" valueType="num">
                                      <p:cBhvr>
                                        <p:cTn id="13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713188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713188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36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D69AFF48-F4E5-4FC4-8DBC-8CD2E3D4EDF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043781" y="1262380"/>
            <a:ext cx="8104439" cy="3770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239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眨眼</a:t>
            </a:r>
          </a:p>
        </p:txBody>
      </p:sp>
      <p:sp>
        <p:nvSpPr>
          <p:cNvPr id="3" name="PA-文本框 1">
            <a:extLst>
              <a:ext uri="{FF2B5EF4-FFF2-40B4-BE49-F238E27FC236}">
                <a16:creationId xmlns:a16="http://schemas.microsoft.com/office/drawing/2014/main" id="{5DAB500A-FACD-4668-9684-CC4095822CC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043781" y="1262380"/>
            <a:ext cx="8104439" cy="3770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239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 lang="zh-CN" altLang="en-US">
                <a:latin typeface="微软雅黑"/>
                <a:ea typeface="微软雅黑"/>
                <a:cs typeface="微软雅黑"/>
                <a:sym typeface="微软雅黑"/>
              </a:rPr>
              <a:t>眨眼</a:t>
            </a:r>
            <a:endParaRPr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855565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80523" y="180523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80523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80523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FC6E91D5-8C15-4386-AECD-FE83EC7970E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47700" y="-867698"/>
            <a:ext cx="10896600" cy="93256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00">
                <a:solidFill>
                  <a:srgbClr val="2476C3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sz="60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801478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7">
            <a:extLst>
              <a:ext uri="{FF2B5EF4-FFF2-40B4-BE49-F238E27FC236}">
                <a16:creationId xmlns:a16="http://schemas.microsoft.com/office/drawing/2014/main" id="{56393B2F-0E17-442E-B3BB-A1B0096B1D6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0666" y="2157730"/>
            <a:ext cx="9990668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38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我们毕业啦</a:t>
            </a:r>
          </a:p>
        </p:txBody>
      </p:sp>
    </p:spTree>
    <p:extLst>
      <p:ext uri="{BB962C8B-B14F-4D97-AF65-F5344CB8AC3E}">
        <p14:creationId xmlns:p14="http://schemas.microsoft.com/office/powerpoint/2010/main" val="3997652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3282698E-53B3-4C7D-9EF4-0CA052E6E0A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-1233815"/>
            <a:ext cx="12192000" cy="93256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4000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sz="60000" dirty="0"/>
              <a:t>2</a:t>
            </a:r>
          </a:p>
        </p:txBody>
      </p:sp>
      <p:sp>
        <p:nvSpPr>
          <p:cNvPr id="3" name="PA-文本框 1">
            <a:extLst>
              <a:ext uri="{FF2B5EF4-FFF2-40B4-BE49-F238E27FC236}">
                <a16:creationId xmlns:a16="http://schemas.microsoft.com/office/drawing/2014/main" id="{076E5E65-D70E-4318-8204-5071501C8BD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-1233815"/>
            <a:ext cx="12192000" cy="93256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4000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US" altLang="zh-CN" sz="60000" dirty="0"/>
              <a:t>2</a:t>
            </a:r>
            <a:endParaRPr sz="60000" dirty="0"/>
          </a:p>
        </p:txBody>
      </p:sp>
    </p:spTree>
    <p:extLst>
      <p:ext uri="{BB962C8B-B14F-4D97-AF65-F5344CB8AC3E}">
        <p14:creationId xmlns:p14="http://schemas.microsoft.com/office/powerpoint/2010/main" val="834617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5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5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26659" y="26659"/>
                                    </p:animScale>
                                    <p:anim to="" calcmode="lin" valueType="num">
                                      <p:cBhvr>
                                        <p:cTn id="13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266589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66589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36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A14AC1FA-FE2F-44B5-82B2-EA78F281290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457200" y="-918894"/>
            <a:ext cx="12192000" cy="93256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400000">
                <a:solidFill>
                  <a:srgbClr val="2476C3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sz="600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26699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F071A21F-D499-4FA7-9018-A2A4B42C95C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78218" y="2252980"/>
            <a:ext cx="8835564" cy="20467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2700" b="1">
                <a:solidFill>
                  <a:schemeClr val="accent1">
                    <a:satOff val="-3547"/>
                    <a:lumOff val="-10352"/>
                  </a:schemeClr>
                </a:solidFill>
              </a:defRPr>
            </a:lvl1pPr>
          </a:lstStyle>
          <a:p>
            <a:pPr algn="ctr"/>
            <a:r>
              <a:t>郝行行</a:t>
            </a:r>
          </a:p>
        </p:txBody>
      </p:sp>
    </p:spTree>
    <p:extLst>
      <p:ext uri="{BB962C8B-B14F-4D97-AF65-F5344CB8AC3E}">
        <p14:creationId xmlns:p14="http://schemas.microsoft.com/office/powerpoint/2010/main" val="1378720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8D44BAC-8266-4E28-BB51-A5FF3FBBF670}"/>
              </a:ext>
            </a:extLst>
          </p:cNvPr>
          <p:cNvSpPr txBox="1"/>
          <p:nvPr/>
        </p:nvSpPr>
        <p:spPr>
          <a:xfrm>
            <a:off x="4419600" y="2647950"/>
            <a:ext cx="1117664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88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06320B-873A-4322-9E1A-3D8707B2F4F1}"/>
              </a:ext>
            </a:extLst>
          </p:cNvPr>
          <p:cNvSpPr txBox="1"/>
          <p:nvPr/>
        </p:nvSpPr>
        <p:spPr>
          <a:xfrm>
            <a:off x="5537200" y="2647950"/>
            <a:ext cx="1117664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88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一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3E097CD-885F-4CD0-A2BC-D9EB2BB04F65}"/>
              </a:ext>
            </a:extLst>
          </p:cNvPr>
          <p:cNvSpPr txBox="1"/>
          <p:nvPr/>
        </p:nvSpPr>
        <p:spPr>
          <a:xfrm>
            <a:off x="6654864" y="2647950"/>
            <a:ext cx="1117664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88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个</a:t>
            </a:r>
          </a:p>
        </p:txBody>
      </p:sp>
    </p:spTree>
    <p:extLst>
      <p:ext uri="{BB962C8B-B14F-4D97-AF65-F5344CB8AC3E}">
        <p14:creationId xmlns:p14="http://schemas.microsoft.com/office/powerpoint/2010/main" val="1438921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 from="" to=""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 from="" to=""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9EF5B455-FB84-4D20-AFA4-010D151412E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729880" y="2602230"/>
            <a:ext cx="4732240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8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solidFill>
                  <a:srgbClr val="000000"/>
                </a:solidFill>
                <a:latin typeface="微软雅黑"/>
                <a:ea typeface="微软雅黑"/>
                <a:cs typeface="微软雅黑"/>
                <a:sym typeface="微软雅黑"/>
              </a:rPr>
              <a:t>是一个</a:t>
            </a:r>
          </a:p>
        </p:txBody>
      </p:sp>
    </p:spTree>
    <p:extLst>
      <p:ext uri="{BB962C8B-B14F-4D97-AF65-F5344CB8AC3E}">
        <p14:creationId xmlns:p14="http://schemas.microsoft.com/office/powerpoint/2010/main" val="3977864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DF401A75-6D3C-4B57-9F6D-92CD8DA7CA4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729880" y="2672080"/>
            <a:ext cx="4732240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传奇</a:t>
            </a:r>
          </a:p>
        </p:txBody>
      </p:sp>
    </p:spTree>
    <p:extLst>
      <p:ext uri="{BB962C8B-B14F-4D97-AF65-F5344CB8AC3E}">
        <p14:creationId xmlns:p14="http://schemas.microsoft.com/office/powerpoint/2010/main" val="393127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055932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"/>
                                          </p:val>
                                        </p:tav>
                                      </p:tavLst>
                                    </p:anim>
                                    <p:anim to="" calcmode="discrete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visible"/>
                                          </p:val>
                                        </p:tav>
                                        <p:tav tm="30000">
                                          <p:val>
                                            <p:strVal val="visible"/>
                                          </p:val>
                                        </p:tav>
                                        <p:tav tm="100000">
                                          <p:val>
                                            <p:strVal val="hidden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5BC8E97E-3071-4320-9757-5CEAD5E192C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729880" y="2157730"/>
            <a:ext cx="4732240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38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solidFill>
                  <a:srgbClr val="000000"/>
                </a:solidFill>
                <a:latin typeface="微软雅黑"/>
                <a:ea typeface="微软雅黑"/>
                <a:cs typeface="微软雅黑"/>
                <a:sym typeface="微软雅黑"/>
              </a:rPr>
              <a:t>传奇</a:t>
            </a:r>
          </a:p>
        </p:txBody>
      </p:sp>
    </p:spTree>
    <p:extLst>
      <p:ext uri="{BB962C8B-B14F-4D97-AF65-F5344CB8AC3E}">
        <p14:creationId xmlns:p14="http://schemas.microsoft.com/office/powerpoint/2010/main" val="3398590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9C53EBB4-2E02-462B-A90F-2FC81C0B40D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365683" y="1611630"/>
            <a:ext cx="7460634" cy="31547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99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传奇</a:t>
            </a:r>
          </a:p>
        </p:txBody>
      </p:sp>
    </p:spTree>
    <p:extLst>
      <p:ext uri="{BB962C8B-B14F-4D97-AF65-F5344CB8AC3E}">
        <p14:creationId xmlns:p14="http://schemas.microsoft.com/office/powerpoint/2010/main" val="890652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62E99285-AEED-4ED5-8AF2-08686B64659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78218" y="2602230"/>
            <a:ext cx="8835564" cy="1653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8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的</a:t>
            </a:r>
          </a:p>
        </p:txBody>
      </p:sp>
    </p:spTree>
    <p:extLst>
      <p:ext uri="{BB962C8B-B14F-4D97-AF65-F5344CB8AC3E}">
        <p14:creationId xmlns:p14="http://schemas.microsoft.com/office/powerpoint/2010/main" val="2707604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3F7A26EA-D1A1-4791-A6C4-A1515DE7FE2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263280" y="2602230"/>
            <a:ext cx="3665440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8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solidFill>
                  <a:srgbClr val="000000"/>
                </a:solidFill>
                <a:latin typeface="微软雅黑"/>
                <a:ea typeface="微软雅黑"/>
                <a:cs typeface="微软雅黑"/>
                <a:sym typeface="微软雅黑"/>
              </a:rPr>
              <a:t>存在</a:t>
            </a:r>
          </a:p>
        </p:txBody>
      </p:sp>
      <p:sp>
        <p:nvSpPr>
          <p:cNvPr id="3" name="PA-文本框 3">
            <a:extLst>
              <a:ext uri="{FF2B5EF4-FFF2-40B4-BE49-F238E27FC236}">
                <a16:creationId xmlns:a16="http://schemas.microsoft.com/office/drawing/2014/main" id="{FAEE5B89-1E1F-49E3-A68A-17C8BF758BD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263280" y="2602230"/>
            <a:ext cx="3665440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8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 lang="zh-CN" altLang="en-US">
                <a:solidFill>
                  <a:srgbClr val="000000"/>
                </a:solidFill>
                <a:latin typeface="微软雅黑"/>
                <a:ea typeface="微软雅黑"/>
                <a:cs typeface="微软雅黑"/>
                <a:sym typeface="微软雅黑"/>
              </a:rPr>
              <a:t>存在</a:t>
            </a:r>
            <a:endParaRPr>
              <a:solidFill>
                <a:srgbClr val="000000"/>
              </a:solidFill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051346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5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5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399144" y="399144"/>
                                    </p:animScale>
                                    <p:anim to="" calcmode="lin" valueType="num">
                                      <p:cBhvr>
                                        <p:cTn id="13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3.99144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3.99144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36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D73FCA4-69AA-4B13-9ED9-CC3F0175B968}"/>
              </a:ext>
            </a:extLst>
          </p:cNvPr>
          <p:cNvSpPr txBox="1"/>
          <p:nvPr/>
        </p:nvSpPr>
        <p:spPr>
          <a:xfrm>
            <a:off x="3810000" y="2794000"/>
            <a:ext cx="914463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72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我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CE4ABA-DA95-487F-A16A-0D76290BD189}"/>
              </a:ext>
            </a:extLst>
          </p:cNvPr>
          <p:cNvSpPr txBox="1"/>
          <p:nvPr/>
        </p:nvSpPr>
        <p:spPr>
          <a:xfrm>
            <a:off x="4724400" y="2794000"/>
            <a:ext cx="914463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72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2AFDE8-D2C8-4241-ABC0-1C7370001C68}"/>
              </a:ext>
            </a:extLst>
          </p:cNvPr>
          <p:cNvSpPr txBox="1"/>
          <p:nvPr/>
        </p:nvSpPr>
        <p:spPr>
          <a:xfrm>
            <a:off x="5638863" y="2794000"/>
            <a:ext cx="3200495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72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毕业啦</a:t>
            </a:r>
          </a:p>
        </p:txBody>
      </p:sp>
    </p:spTree>
    <p:extLst>
      <p:ext uri="{BB962C8B-B14F-4D97-AF65-F5344CB8AC3E}">
        <p14:creationId xmlns:p14="http://schemas.microsoft.com/office/powerpoint/2010/main" val="856798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 from="" to=""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 from="" to=""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A3DC8232-4260-440B-BF54-D0DD3A3A254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5253" y="2672080"/>
            <a:ext cx="12141493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8000" b="1">
                <a:solidFill>
                  <a:srgbClr val="2476C3"/>
                </a:solidFill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关于</a:t>
            </a:r>
            <a:r>
              <a:rPr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rPr>
              <a:t>它的种种传说</a:t>
            </a:r>
          </a:p>
        </p:txBody>
      </p:sp>
    </p:spTree>
    <p:extLst>
      <p:ext uri="{BB962C8B-B14F-4D97-AF65-F5344CB8AC3E}">
        <p14:creationId xmlns:p14="http://schemas.microsoft.com/office/powerpoint/2010/main" val="2979418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021800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"/>
                                          </p:val>
                                        </p:tav>
                                      </p:tavLst>
                                    </p:anim>
                                    <p:anim to="" calcmode="discrete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visible"/>
                                          </p:val>
                                        </p:tav>
                                        <p:tav tm="30000">
                                          <p:val>
                                            <p:strVal val="visible"/>
                                          </p:val>
                                        </p:tav>
                                        <p:tav tm="100000">
                                          <p:val>
                                            <p:strVal val="hidden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91CF4C00-B746-4E14-A1DE-9635AD5B870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5253" y="2672080"/>
            <a:ext cx="12141493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8000" b="1">
                <a:solidFill>
                  <a:srgbClr val="2476C3"/>
                </a:solidFill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关于</a:t>
            </a:r>
            <a:r>
              <a:rPr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rPr>
              <a:t>它</a:t>
            </a: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的种种传说</a:t>
            </a:r>
          </a:p>
        </p:txBody>
      </p:sp>
    </p:spTree>
    <p:extLst>
      <p:ext uri="{BB962C8B-B14F-4D97-AF65-F5344CB8AC3E}">
        <p14:creationId xmlns:p14="http://schemas.microsoft.com/office/powerpoint/2010/main" val="3230772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F9A48EB-0E1F-4697-9B17-007E6018FB65}"/>
              </a:ext>
            </a:extLst>
          </p:cNvPr>
          <p:cNvSpPr txBox="1"/>
          <p:nvPr/>
        </p:nvSpPr>
        <p:spPr>
          <a:xfrm>
            <a:off x="2031999" y="2717800"/>
            <a:ext cx="2540095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关于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ED03F5-B441-46D5-AF76-3E83B9D8A9E2}"/>
              </a:ext>
            </a:extLst>
          </p:cNvPr>
          <p:cNvSpPr txBox="1"/>
          <p:nvPr/>
        </p:nvSpPr>
        <p:spPr>
          <a:xfrm>
            <a:off x="4064000" y="2717800"/>
            <a:ext cx="2540095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它的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FDE4BD-0F39-4334-BC88-6541ECCCEB55}"/>
              </a:ext>
            </a:extLst>
          </p:cNvPr>
          <p:cNvSpPr txBox="1"/>
          <p:nvPr/>
        </p:nvSpPr>
        <p:spPr>
          <a:xfrm>
            <a:off x="6604095" y="2717800"/>
            <a:ext cx="4572095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种种传说</a:t>
            </a:r>
          </a:p>
        </p:txBody>
      </p:sp>
    </p:spTree>
    <p:extLst>
      <p:ext uri="{BB962C8B-B14F-4D97-AF65-F5344CB8AC3E}">
        <p14:creationId xmlns:p14="http://schemas.microsoft.com/office/powerpoint/2010/main" val="2489696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 from="" to=""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 from="" to=""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6718EBBE-D034-42E6-892A-48B8F27B66C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5253" y="2672080"/>
            <a:ext cx="12141493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8000" b="1">
                <a:solidFill>
                  <a:srgbClr val="2476C3"/>
                </a:solidFill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关于它的</a:t>
            </a:r>
            <a:r>
              <a:rPr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rPr>
              <a:t>种种</a:t>
            </a: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传说</a:t>
            </a:r>
          </a:p>
        </p:txBody>
      </p:sp>
    </p:spTree>
    <p:extLst>
      <p:ext uri="{BB962C8B-B14F-4D97-AF65-F5344CB8AC3E}">
        <p14:creationId xmlns:p14="http://schemas.microsoft.com/office/powerpoint/2010/main" val="4178115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DBA694F0-E3FF-4A25-B22B-31359081377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5253" y="2672080"/>
            <a:ext cx="12141493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8000" b="1">
                <a:solidFill>
                  <a:srgbClr val="FFFFFF"/>
                </a:solidFill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关于它的种种</a:t>
            </a:r>
            <a:r>
              <a:rPr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rPr>
              <a:t>传说</a:t>
            </a:r>
          </a:p>
        </p:txBody>
      </p:sp>
    </p:spTree>
    <p:extLst>
      <p:ext uri="{BB962C8B-B14F-4D97-AF65-F5344CB8AC3E}">
        <p14:creationId xmlns:p14="http://schemas.microsoft.com/office/powerpoint/2010/main" val="1099800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021800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"/>
                                          </p:val>
                                        </p:tav>
                                      </p:tavLst>
                                    </p:anim>
                                    <p:anim to="" calcmode="discrete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visible"/>
                                          </p:val>
                                        </p:tav>
                                        <p:tav tm="30000">
                                          <p:val>
                                            <p:strVal val="visible"/>
                                          </p:val>
                                        </p:tav>
                                        <p:tav tm="100000">
                                          <p:val>
                                            <p:strVal val="hidden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94BB7C2-1F18-47EE-8684-E1BEEC3E4F51}"/>
              </a:ext>
            </a:extLst>
          </p:cNvPr>
          <p:cNvSpPr txBox="1"/>
          <p:nvPr/>
        </p:nvSpPr>
        <p:spPr>
          <a:xfrm>
            <a:off x="5080000" y="2717800"/>
            <a:ext cx="1016063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8000" b="1">
                <a:solidFill>
                  <a:srgbClr val="2476C3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详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C8BA6F-A986-436E-8F2A-05014AD5373A}"/>
              </a:ext>
            </a:extLst>
          </p:cNvPr>
          <p:cNvSpPr txBox="1"/>
          <p:nvPr/>
        </p:nvSpPr>
        <p:spPr>
          <a:xfrm>
            <a:off x="6096063" y="2717800"/>
            <a:ext cx="1016063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8000" b="1">
                <a:solidFill>
                  <a:srgbClr val="2476C3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情</a:t>
            </a:r>
          </a:p>
        </p:txBody>
      </p:sp>
    </p:spTree>
    <p:extLst>
      <p:ext uri="{BB962C8B-B14F-4D97-AF65-F5344CB8AC3E}">
        <p14:creationId xmlns:p14="http://schemas.microsoft.com/office/powerpoint/2010/main" val="2317775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 from="" to=""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 from="" to=""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EFBCF513-4AD8-4D3A-86CF-B340B51A1EE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637825" y="2360930"/>
            <a:ext cx="6916350" cy="1862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15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详情</a:t>
            </a:r>
          </a:p>
        </p:txBody>
      </p:sp>
    </p:spTree>
    <p:extLst>
      <p:ext uri="{BB962C8B-B14F-4D97-AF65-F5344CB8AC3E}">
        <p14:creationId xmlns:p14="http://schemas.microsoft.com/office/powerpoint/2010/main" val="1033481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08B5FA62-76F4-4F78-A5E2-7987B06C372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975282" y="1611630"/>
            <a:ext cx="6241436" cy="31547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99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详情</a:t>
            </a:r>
          </a:p>
        </p:txBody>
      </p:sp>
    </p:spTree>
    <p:extLst>
      <p:ext uri="{BB962C8B-B14F-4D97-AF65-F5344CB8AC3E}">
        <p14:creationId xmlns:p14="http://schemas.microsoft.com/office/powerpoint/2010/main" val="3897852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7A09D39B-3D22-4060-AF70-37844925103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975282" y="1611630"/>
            <a:ext cx="6241436" cy="31547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99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请见</a:t>
            </a:r>
          </a:p>
        </p:txBody>
      </p:sp>
      <p:sp>
        <p:nvSpPr>
          <p:cNvPr id="3" name="PA-文本框 3">
            <a:extLst>
              <a:ext uri="{FF2B5EF4-FFF2-40B4-BE49-F238E27FC236}">
                <a16:creationId xmlns:a16="http://schemas.microsoft.com/office/drawing/2014/main" id="{1CD98DF7-0BC2-4A4C-9D5A-663BCA0FCBE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975282" y="1611630"/>
            <a:ext cx="6241436" cy="31547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99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 lang="zh-CN" altLang="en-US">
                <a:latin typeface="微软雅黑"/>
                <a:ea typeface="微软雅黑"/>
                <a:cs typeface="微软雅黑"/>
                <a:sym typeface="微软雅黑"/>
              </a:rPr>
              <a:t>请见</a:t>
            </a:r>
            <a:endParaRPr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043118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5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5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234408" y="234408"/>
                                    </p:animScale>
                                    <p:anim to="" calcmode="lin" valueType="num">
                                      <p:cBhvr>
                                        <p:cTn id="13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2.344076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2.344076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36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后续内容！！！！！！">
            <a:extLst>
              <a:ext uri="{FF2B5EF4-FFF2-40B4-BE49-F238E27FC236}">
                <a16:creationId xmlns:a16="http://schemas.microsoft.com/office/drawing/2014/main" id="{E867850E-942E-4F2C-9C8D-BB8970EB65C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587349" y="2907030"/>
            <a:ext cx="7017304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5400" b="1">
                <a:solidFill>
                  <a:schemeClr val="accent1">
                    <a:satOff val="-3547"/>
                    <a:lumOff val="-10352"/>
                  </a:schemeClr>
                </a:solidFill>
              </a:defRPr>
            </a:lvl1pPr>
          </a:lstStyle>
          <a:p>
            <a:pPr algn="ctr"/>
            <a:r>
              <a:t>后续内容！！！！！！</a:t>
            </a:r>
          </a:p>
        </p:txBody>
      </p:sp>
    </p:spTree>
    <p:extLst>
      <p:ext uri="{BB962C8B-B14F-4D97-AF65-F5344CB8AC3E}">
        <p14:creationId xmlns:p14="http://schemas.microsoft.com/office/powerpoint/2010/main" val="1424927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>
            <a:extLst>
              <a:ext uri="{FF2B5EF4-FFF2-40B4-BE49-F238E27FC236}">
                <a16:creationId xmlns:a16="http://schemas.microsoft.com/office/drawing/2014/main" id="{68952608-5ED9-4285-B742-E5BD6F344DF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856000" y="3291840"/>
            <a:ext cx="6480001" cy="27432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27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6EE8A690-9E3E-4EEE-88CD-33C9A05BD89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628425" y="2672080"/>
            <a:ext cx="4935149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8000" b="1">
                <a:solidFill>
                  <a:srgbClr val="FFFFFF"/>
                </a:solidFill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接</a:t>
            </a:r>
            <a:r>
              <a:rPr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rPr>
              <a:t>下来</a:t>
            </a:r>
          </a:p>
        </p:txBody>
      </p:sp>
    </p:spTree>
    <p:extLst>
      <p:ext uri="{BB962C8B-B14F-4D97-AF65-F5344CB8AC3E}">
        <p14:creationId xmlns:p14="http://schemas.microsoft.com/office/powerpoint/2010/main" val="61048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9CBFF861-C08F-4D46-8AA1-EE62E5F3232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628425" y="2672080"/>
            <a:ext cx="4935149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8000" b="1">
                <a:solidFill>
                  <a:srgbClr val="2476C3"/>
                </a:solidFill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接</a:t>
            </a:r>
            <a:r>
              <a:rPr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rPr>
              <a:t>下来</a:t>
            </a:r>
          </a:p>
        </p:txBody>
      </p:sp>
    </p:spTree>
    <p:extLst>
      <p:ext uri="{BB962C8B-B14F-4D97-AF65-F5344CB8AC3E}">
        <p14:creationId xmlns:p14="http://schemas.microsoft.com/office/powerpoint/2010/main" val="3243073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1AA6B85E-A9B8-4BA2-812C-A4918956D92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628425" y="2672080"/>
            <a:ext cx="4935149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solidFill>
                  <a:srgbClr val="000000"/>
                </a:solidFill>
                <a:latin typeface="微软雅黑"/>
                <a:ea typeface="微软雅黑"/>
                <a:cs typeface="微软雅黑"/>
                <a:sym typeface="微软雅黑"/>
              </a:rPr>
              <a:t>我们</a:t>
            </a:r>
          </a:p>
        </p:txBody>
      </p:sp>
    </p:spTree>
    <p:extLst>
      <p:ext uri="{BB962C8B-B14F-4D97-AF65-F5344CB8AC3E}">
        <p14:creationId xmlns:p14="http://schemas.microsoft.com/office/powerpoint/2010/main" val="2755639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B30C19E1-D720-486F-BE92-313245D3C4D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628425" y="2672080"/>
            <a:ext cx="4935149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吹一吹</a:t>
            </a:r>
          </a:p>
        </p:txBody>
      </p:sp>
    </p:spTree>
    <p:extLst>
      <p:ext uri="{BB962C8B-B14F-4D97-AF65-F5344CB8AC3E}">
        <p14:creationId xmlns:p14="http://schemas.microsoft.com/office/powerpoint/2010/main" val="1002688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509E8338-2508-464D-84D1-C24CBFDF7C5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628426" y="830580"/>
            <a:ext cx="4935148" cy="5196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287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呸</a:t>
            </a:r>
          </a:p>
        </p:txBody>
      </p:sp>
    </p:spTree>
    <p:extLst>
      <p:ext uri="{BB962C8B-B14F-4D97-AF65-F5344CB8AC3E}">
        <p14:creationId xmlns:p14="http://schemas.microsoft.com/office/powerpoint/2010/main" val="21538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58502EFA-13E4-4186-9B97-283CBFA4EC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628425" y="2672080"/>
            <a:ext cx="4935149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夸一夸</a:t>
            </a:r>
          </a:p>
        </p:txBody>
      </p:sp>
    </p:spTree>
    <p:extLst>
      <p:ext uri="{BB962C8B-B14F-4D97-AF65-F5344CB8AC3E}">
        <p14:creationId xmlns:p14="http://schemas.microsoft.com/office/powerpoint/2010/main" val="1801056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296453" y="296453"/>
                                    </p:animScale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EBDFD398-9D62-4E63-A37F-E15BF11C8B8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542825" y="2672080"/>
            <a:ext cx="3106350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我们</a:t>
            </a:r>
          </a:p>
        </p:txBody>
      </p:sp>
    </p:spTree>
    <p:extLst>
      <p:ext uri="{BB962C8B-B14F-4D97-AF65-F5344CB8AC3E}">
        <p14:creationId xmlns:p14="http://schemas.microsoft.com/office/powerpoint/2010/main" val="4012600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4151E754-7212-409B-AED4-FD346E2B860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280083" y="2672080"/>
            <a:ext cx="5631835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solidFill>
                  <a:srgbClr val="000000"/>
                </a:solidFill>
                <a:latin typeface="微软雅黑"/>
                <a:ea typeface="微软雅黑"/>
                <a:cs typeface="微软雅黑"/>
                <a:sym typeface="微软雅黑"/>
              </a:rPr>
              <a:t>可爱的</a:t>
            </a:r>
          </a:p>
        </p:txBody>
      </p:sp>
    </p:spTree>
    <p:extLst>
      <p:ext uri="{BB962C8B-B14F-4D97-AF65-F5344CB8AC3E}">
        <p14:creationId xmlns:p14="http://schemas.microsoft.com/office/powerpoint/2010/main" val="2888105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EAA2F2E4-3F10-4034-B89C-00C3F331727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474540" y="2672080"/>
            <a:ext cx="7242921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solidFill>
                  <a:srgbClr val="000000"/>
                </a:solidFill>
                <a:latin typeface="微软雅黑"/>
                <a:ea typeface="微软雅黑"/>
                <a:cs typeface="微软雅黑"/>
                <a:sym typeface="微软雅黑"/>
              </a:rPr>
              <a:t>可爱的小伙伴</a:t>
            </a:r>
          </a:p>
        </p:txBody>
      </p:sp>
    </p:spTree>
    <p:extLst>
      <p:ext uri="{BB962C8B-B14F-4D97-AF65-F5344CB8AC3E}">
        <p14:creationId xmlns:p14="http://schemas.microsoft.com/office/powerpoint/2010/main" val="703414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0365443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"/>
                                          </p:val>
                                        </p:tav>
                                      </p:tavLst>
                                    </p:anim>
                                    <p:anim to="" calcmode="discrete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visible"/>
                                          </p:val>
                                        </p:tav>
                                        <p:tav tm="30000">
                                          <p:val>
                                            <p:strVal val="visible"/>
                                          </p:val>
                                        </p:tav>
                                        <p:tav tm="100000">
                                          <p:val>
                                            <p:strVal val="hidden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178C6073-544C-48E9-B3BA-AA6B4F0C80B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542825" y="2672080"/>
            <a:ext cx="3106350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他们</a:t>
            </a:r>
          </a:p>
        </p:txBody>
      </p:sp>
    </p:spTree>
    <p:extLst>
      <p:ext uri="{BB962C8B-B14F-4D97-AF65-F5344CB8AC3E}">
        <p14:creationId xmlns:p14="http://schemas.microsoft.com/office/powerpoint/2010/main" val="3718357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5">
            <a:extLst>
              <a:ext uri="{FF2B5EF4-FFF2-40B4-BE49-F238E27FC236}">
                <a16:creationId xmlns:a16="http://schemas.microsoft.com/office/drawing/2014/main" id="{C13DF875-E011-4846-A25A-869672658DB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855999" y="3291840"/>
            <a:ext cx="6480002" cy="27432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PA-矩形 5">
            <a:extLst>
              <a:ext uri="{FF2B5EF4-FFF2-40B4-BE49-F238E27FC236}">
                <a16:creationId xmlns:a16="http://schemas.microsoft.com/office/drawing/2014/main" id="{75406B9D-7FA4-4A79-B100-4FEE61FE876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855999" y="3291840"/>
            <a:ext cx="6480002" cy="27432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9920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225778" y="225778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2.257777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2.257777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DA8F108-18D9-4A56-8BC8-90846F2078D3}"/>
              </a:ext>
            </a:extLst>
          </p:cNvPr>
          <p:cNvSpPr txBox="1"/>
          <p:nvPr/>
        </p:nvSpPr>
        <p:spPr>
          <a:xfrm>
            <a:off x="4064000" y="2717800"/>
            <a:ext cx="2540096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热爱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9AAB40-4D00-41A6-A9AB-C3811C10CA23}"/>
              </a:ext>
            </a:extLst>
          </p:cNvPr>
          <p:cNvSpPr txBox="1"/>
          <p:nvPr/>
        </p:nvSpPr>
        <p:spPr>
          <a:xfrm>
            <a:off x="6604096" y="2717800"/>
            <a:ext cx="2540096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学习</a:t>
            </a:r>
          </a:p>
        </p:txBody>
      </p:sp>
    </p:spTree>
    <p:extLst>
      <p:ext uri="{BB962C8B-B14F-4D97-AF65-F5344CB8AC3E}">
        <p14:creationId xmlns:p14="http://schemas.microsoft.com/office/powerpoint/2010/main" val="1540273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 from="" to=""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 from="" to=""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BF5E6ECA-1F7F-4408-A328-9283EDAEC4D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23625" y="2672080"/>
            <a:ext cx="5544750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solidFill>
                  <a:srgbClr val="000000"/>
                </a:solidFill>
                <a:latin typeface="微软雅黑"/>
                <a:ea typeface="微软雅黑"/>
                <a:cs typeface="微软雅黑"/>
                <a:sym typeface="微软雅黑"/>
              </a:rPr>
              <a:t>努力上进</a:t>
            </a:r>
          </a:p>
        </p:txBody>
      </p:sp>
    </p:spTree>
    <p:extLst>
      <p:ext uri="{BB962C8B-B14F-4D97-AF65-F5344CB8AC3E}">
        <p14:creationId xmlns:p14="http://schemas.microsoft.com/office/powerpoint/2010/main" val="915097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58003201-DB12-45B9-974A-BEB9A3AF795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88940" y="2672080"/>
            <a:ext cx="5414120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不浮不躁</a:t>
            </a:r>
          </a:p>
        </p:txBody>
      </p:sp>
    </p:spTree>
    <p:extLst>
      <p:ext uri="{BB962C8B-B14F-4D97-AF65-F5344CB8AC3E}">
        <p14:creationId xmlns:p14="http://schemas.microsoft.com/office/powerpoint/2010/main" val="2149684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270227" y="270227"/>
                                    </p:animScale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66B525B9-8903-44E8-93C3-D430E4CABB5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成熟稳重</a:t>
            </a:r>
          </a:p>
        </p:txBody>
      </p:sp>
      <p:sp>
        <p:nvSpPr>
          <p:cNvPr id="3" name="PA-文本框 1">
            <a:extLst>
              <a:ext uri="{FF2B5EF4-FFF2-40B4-BE49-F238E27FC236}">
                <a16:creationId xmlns:a16="http://schemas.microsoft.com/office/drawing/2014/main" id="{BFD835C7-8E21-430E-9F67-AAA25FB8B44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 lang="zh-CN" altLang="en-US">
                <a:latin typeface="微软雅黑"/>
                <a:ea typeface="微软雅黑"/>
                <a:cs typeface="微软雅黑"/>
                <a:sym typeface="微软雅黑"/>
              </a:rPr>
              <a:t>成熟稳重</a:t>
            </a:r>
            <a:endParaRPr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512213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261805" y="261805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2.61804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2.61804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FFBBE854-C9FE-4564-8944-C1FDEB7BCA8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时刻</a:t>
            </a:r>
          </a:p>
        </p:txBody>
      </p:sp>
    </p:spTree>
    <p:extLst>
      <p:ext uri="{BB962C8B-B14F-4D97-AF65-F5344CB8AC3E}">
        <p14:creationId xmlns:p14="http://schemas.microsoft.com/office/powerpoint/2010/main" val="3311414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BF8460F2-8974-47B9-8C0F-093344D872C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准备</a:t>
            </a:r>
          </a:p>
        </p:txBody>
      </p:sp>
      <p:sp>
        <p:nvSpPr>
          <p:cNvPr id="3" name="PA-文本框 1">
            <a:extLst>
              <a:ext uri="{FF2B5EF4-FFF2-40B4-BE49-F238E27FC236}">
                <a16:creationId xmlns:a16="http://schemas.microsoft.com/office/drawing/2014/main" id="{0CE806E2-EFDB-4FDC-81C9-85FD161C776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 lang="zh-CN" altLang="en-US">
                <a:latin typeface="微软雅黑"/>
                <a:ea typeface="微软雅黑"/>
                <a:cs typeface="微软雅黑"/>
                <a:sym typeface="微软雅黑"/>
              </a:rPr>
              <a:t>准备</a:t>
            </a:r>
            <a:endParaRPr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007112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261805" y="261805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2.61804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2.61804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D52FE2D8-A25F-4254-BACA-AE4EB81D743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solidFill>
                  <a:srgbClr val="000000"/>
                </a:solidFill>
                <a:latin typeface="微软雅黑"/>
                <a:ea typeface="微软雅黑"/>
                <a:cs typeface="微软雅黑"/>
                <a:sym typeface="微软雅黑"/>
              </a:rPr>
              <a:t>着</a:t>
            </a:r>
          </a:p>
        </p:txBody>
      </p:sp>
    </p:spTree>
    <p:extLst>
      <p:ext uri="{BB962C8B-B14F-4D97-AF65-F5344CB8AC3E}">
        <p14:creationId xmlns:p14="http://schemas.microsoft.com/office/powerpoint/2010/main" val="1995932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475AF2AF-A23D-43AD-B839-464D30B1534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成为</a:t>
            </a:r>
          </a:p>
        </p:txBody>
      </p:sp>
    </p:spTree>
    <p:extLst>
      <p:ext uri="{BB962C8B-B14F-4D97-AF65-F5344CB8AC3E}">
        <p14:creationId xmlns:p14="http://schemas.microsoft.com/office/powerpoint/2010/main" val="2715436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ABBB112F-DD4E-43DF-B3C1-ED293EC8BA7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1910080"/>
            <a:ext cx="5588292" cy="26468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66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成为</a:t>
            </a:r>
          </a:p>
        </p:txBody>
      </p:sp>
      <p:sp>
        <p:nvSpPr>
          <p:cNvPr id="3" name="PA-文本框 1">
            <a:extLst>
              <a:ext uri="{FF2B5EF4-FFF2-40B4-BE49-F238E27FC236}">
                <a16:creationId xmlns:a16="http://schemas.microsoft.com/office/drawing/2014/main" id="{75423D2C-2688-4694-9B4A-B9ADFF2AE4C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301854" y="1910080"/>
            <a:ext cx="5588292" cy="26468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66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 lang="zh-CN" altLang="en-US">
                <a:latin typeface="微软雅黑"/>
                <a:ea typeface="微软雅黑"/>
                <a:cs typeface="微软雅黑"/>
                <a:sym typeface="微软雅黑"/>
              </a:rPr>
              <a:t>成为</a:t>
            </a:r>
            <a:endParaRPr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265150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261805" y="261805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2.61804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2.61804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2C1DE7D-7083-400E-82ED-628D571F5B38}"/>
              </a:ext>
            </a:extLst>
          </p:cNvPr>
          <p:cNvSpPr txBox="1"/>
          <p:nvPr/>
        </p:nvSpPr>
        <p:spPr>
          <a:xfrm>
            <a:off x="3060700" y="1308100"/>
            <a:ext cx="3035363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239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8C75C0-43A2-4D57-876A-0A1BFFBF4B7D}"/>
              </a:ext>
            </a:extLst>
          </p:cNvPr>
          <p:cNvSpPr txBox="1"/>
          <p:nvPr/>
        </p:nvSpPr>
        <p:spPr>
          <a:xfrm>
            <a:off x="6096063" y="1308100"/>
            <a:ext cx="3035363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239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为</a:t>
            </a:r>
          </a:p>
        </p:txBody>
      </p:sp>
    </p:spTree>
    <p:extLst>
      <p:ext uri="{BB962C8B-B14F-4D97-AF65-F5344CB8AC3E}">
        <p14:creationId xmlns:p14="http://schemas.microsoft.com/office/powerpoint/2010/main" val="2105482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 from="" to=""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 from="" to=""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 hidden="1">
            <a:extLst>
              <a:ext uri="{FF2B5EF4-FFF2-40B4-BE49-F238E27FC236}">
                <a16:creationId xmlns:a16="http://schemas.microsoft.com/office/drawing/2014/main" id="{7F7C34C9-BE55-4013-931F-4BD6703F187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701502" y="1833880"/>
            <a:ext cx="6788996" cy="919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lnSpc>
                <a:spcPct val="0"/>
              </a:lnSpc>
              <a:defRPr sz="19900">
                <a:solidFill>
                  <a:srgbClr val="FFFFFF"/>
                </a:solidFill>
              </a:defRPr>
            </a:pPr>
            <a:r>
              <a:t>2014</a:t>
            </a:r>
          </a:p>
          <a:p>
            <a:pPr algn="ctr">
              <a:lnSpc>
                <a:spcPct val="0"/>
              </a:lnSpc>
              <a:defRPr sz="19900">
                <a:solidFill>
                  <a:srgbClr val="FFFFFF"/>
                </a:solidFill>
              </a:defRPr>
            </a:pPr>
            <a:r>
              <a:t>2015</a:t>
            </a:r>
          </a:p>
          <a:p>
            <a:pPr algn="ctr">
              <a:lnSpc>
                <a:spcPct val="0"/>
              </a:lnSpc>
              <a:defRPr sz="19900">
                <a:solidFill>
                  <a:srgbClr val="FFFFFF"/>
                </a:solidFill>
              </a:defRPr>
            </a:pPr>
            <a:r>
              <a:t>2016</a:t>
            </a:r>
          </a:p>
          <a:p>
            <a:pPr algn="ctr">
              <a:lnSpc>
                <a:spcPct val="0"/>
              </a:lnSpc>
              <a:defRPr sz="19900">
                <a:solidFill>
                  <a:srgbClr val="FFFFFF"/>
                </a:solidFill>
              </a:defRPr>
            </a:pPr>
            <a:r>
              <a:t>2017</a:t>
            </a:r>
          </a:p>
          <a:p>
            <a:pPr algn="ctr">
              <a:lnSpc>
                <a:spcPct val="0"/>
              </a:lnSpc>
              <a:defRPr sz="19900">
                <a:solidFill>
                  <a:srgbClr val="FFFFFF"/>
                </a:solidFill>
              </a:defRPr>
            </a:pPr>
            <a:r>
              <a:t>2018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D816DF-5693-47FE-B5AA-A6E9A5BF2854}"/>
              </a:ext>
            </a:extLst>
          </p:cNvPr>
          <p:cNvSpPr txBox="1"/>
          <p:nvPr/>
        </p:nvSpPr>
        <p:spPr>
          <a:xfrm>
            <a:off x="3009900" y="2051700"/>
            <a:ext cx="61722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300" dirty="0">
                <a:solidFill>
                  <a:schemeClr val="bg1"/>
                </a:solidFill>
                <a:latin typeface="方正兰亭中粗黑简体" panose="02000000000000000000" pitchFamily="2" charset="-122"/>
                <a:ea typeface="方正兰亭中粗黑简体" panose="02000000000000000000" pitchFamily="2" charset="-122"/>
              </a:rPr>
              <a:t>2016</a:t>
            </a:r>
            <a:endParaRPr lang="zh-CN" altLang="en-US" sz="17300" dirty="0">
              <a:solidFill>
                <a:schemeClr val="bg1"/>
              </a:solidFill>
              <a:latin typeface="方正兰亭中粗黑简体" panose="02000000000000000000" pitchFamily="2" charset="-122"/>
              <a:ea typeface="方正兰亭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9280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D367F9AC-B23E-4383-91CF-544D3773BEB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祖国</a:t>
            </a:r>
          </a:p>
        </p:txBody>
      </p:sp>
    </p:spTree>
    <p:extLst>
      <p:ext uri="{BB962C8B-B14F-4D97-AF65-F5344CB8AC3E}">
        <p14:creationId xmlns:p14="http://schemas.microsoft.com/office/powerpoint/2010/main" val="2395443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DB951D6C-2BFC-4749-8138-D7952FFC759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513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的</a:t>
            </a:r>
          </a:p>
        </p:txBody>
      </p:sp>
    </p:spTree>
    <p:extLst>
      <p:ext uri="{BB962C8B-B14F-4D97-AF65-F5344CB8AC3E}">
        <p14:creationId xmlns:p14="http://schemas.microsoft.com/office/powerpoint/2010/main" val="542857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E01C5F46-6BD0-4AC3-BF91-56FEAC7C4B8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solidFill>
                  <a:srgbClr val="000000"/>
                </a:solidFill>
                <a:latin typeface="微软雅黑"/>
                <a:ea typeface="微软雅黑"/>
                <a:cs typeface="微软雅黑"/>
                <a:sym typeface="微软雅黑"/>
              </a:rPr>
              <a:t>接班人</a:t>
            </a:r>
          </a:p>
        </p:txBody>
      </p:sp>
    </p:spTree>
    <p:extLst>
      <p:ext uri="{BB962C8B-B14F-4D97-AF65-F5344CB8AC3E}">
        <p14:creationId xmlns:p14="http://schemas.microsoft.com/office/powerpoint/2010/main" val="751885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23DA099C-D94A-4C5E-B271-0BDA0A32D86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749654" y="2672080"/>
            <a:ext cx="26926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呵呵</a:t>
            </a:r>
          </a:p>
        </p:txBody>
      </p:sp>
    </p:spTree>
    <p:extLst>
      <p:ext uri="{BB962C8B-B14F-4D97-AF65-F5344CB8AC3E}">
        <p14:creationId xmlns:p14="http://schemas.microsoft.com/office/powerpoint/2010/main" val="3886503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A8ACABA5-23B9-41B6-A57E-57B75F6803D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513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先</a:t>
            </a:r>
          </a:p>
        </p:txBody>
      </p:sp>
      <p:sp>
        <p:nvSpPr>
          <p:cNvPr id="3" name="PA-文本框 1">
            <a:extLst>
              <a:ext uri="{FF2B5EF4-FFF2-40B4-BE49-F238E27FC236}">
                <a16:creationId xmlns:a16="http://schemas.microsoft.com/office/drawing/2014/main" id="{889CC49C-8542-4FF6-8DEA-AF68FA16B5E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 lang="zh-CN" altLang="en-US">
                <a:latin typeface="微软雅黑"/>
                <a:ea typeface="微软雅黑"/>
                <a:cs typeface="微软雅黑"/>
                <a:sym typeface="微软雅黑"/>
              </a:rPr>
              <a:t>先</a:t>
            </a:r>
            <a:endParaRPr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20047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5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5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261805" y="261805"/>
                                    </p:animScale>
                                    <p:anim to="" calcmode="lin" valueType="num">
                                      <p:cBhvr>
                                        <p:cTn id="13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2.61804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2.61804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36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C0C21E02-9119-488F-993A-824299F5432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solidFill>
                  <a:srgbClr val="000000"/>
                </a:solidFill>
                <a:latin typeface="微软雅黑"/>
                <a:ea typeface="微软雅黑"/>
                <a:cs typeface="微软雅黑"/>
                <a:sym typeface="微软雅黑"/>
              </a:rPr>
              <a:t>吹</a:t>
            </a:r>
          </a:p>
        </p:txBody>
      </p:sp>
      <p:sp>
        <p:nvSpPr>
          <p:cNvPr id="3" name="PA-文本框 1">
            <a:extLst>
              <a:ext uri="{FF2B5EF4-FFF2-40B4-BE49-F238E27FC236}">
                <a16:creationId xmlns:a16="http://schemas.microsoft.com/office/drawing/2014/main" id="{B8A77E99-93B4-4957-B15C-AC26BCB4CA2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 lang="zh-CN" altLang="en-US">
                <a:solidFill>
                  <a:srgbClr val="000000"/>
                </a:solidFill>
                <a:latin typeface="微软雅黑"/>
                <a:ea typeface="微软雅黑"/>
                <a:cs typeface="微软雅黑"/>
                <a:sym typeface="微软雅黑"/>
              </a:rPr>
              <a:t>吹</a:t>
            </a:r>
            <a:endParaRPr>
              <a:solidFill>
                <a:srgbClr val="000000"/>
              </a:solidFill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221420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261805" y="261805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2.61804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2.61804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0ADE4ECE-CF15-4AF3-9746-4ABC290EE23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8000" b="1">
                <a:solidFill>
                  <a:srgbClr val="2476C3"/>
                </a:solidFill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吹</a:t>
            </a:r>
            <a:r>
              <a:rPr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rPr>
              <a:t>到</a:t>
            </a:r>
          </a:p>
        </p:txBody>
      </p:sp>
    </p:spTree>
    <p:extLst>
      <p:ext uri="{BB962C8B-B14F-4D97-AF65-F5344CB8AC3E}">
        <p14:creationId xmlns:p14="http://schemas.microsoft.com/office/powerpoint/2010/main" val="4519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047364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"/>
                                          </p:val>
                                        </p:tav>
                                      </p:tavLst>
                                    </p:anim>
                                    <p:anim to="" calcmode="discrete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visible"/>
                                          </p:val>
                                        </p:tav>
                                        <p:tav tm="30000">
                                          <p:val>
                                            <p:strVal val="visible"/>
                                          </p:val>
                                        </p:tav>
                                        <p:tav tm="100000">
                                          <p:val>
                                            <p:strVal val="hidden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EDF3111A-8148-43C6-8D2C-08F4C3C8D3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8000" b="1">
                <a:solidFill>
                  <a:srgbClr val="2476C3"/>
                </a:solidFill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吹到</a:t>
            </a:r>
            <a:r>
              <a:rPr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rPr>
              <a:t>这里</a:t>
            </a:r>
          </a:p>
        </p:txBody>
      </p:sp>
    </p:spTree>
    <p:extLst>
      <p:ext uri="{BB962C8B-B14F-4D97-AF65-F5344CB8AC3E}">
        <p14:creationId xmlns:p14="http://schemas.microsoft.com/office/powerpoint/2010/main" val="3801118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047364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"/>
                                          </p:val>
                                        </p:tav>
                                      </p:tavLst>
                                    </p:anim>
                                    <p:anim to="" calcmode="discrete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visible"/>
                                          </p:val>
                                        </p:tav>
                                        <p:tav tm="30000">
                                          <p:val>
                                            <p:strVal val="visible"/>
                                          </p:val>
                                        </p:tav>
                                        <p:tav tm="100000">
                                          <p:val>
                                            <p:strVal val="hidden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17212079-64E6-4773-B1B5-FE94014C65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接下来</a:t>
            </a:r>
          </a:p>
        </p:txBody>
      </p:sp>
    </p:spTree>
    <p:extLst>
      <p:ext uri="{BB962C8B-B14F-4D97-AF65-F5344CB8AC3E}">
        <p14:creationId xmlns:p14="http://schemas.microsoft.com/office/powerpoint/2010/main" val="1866296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AC0DEA46-E317-4E7F-9427-DDA8B72A777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solidFill>
                  <a:srgbClr val="000000"/>
                </a:solidFill>
                <a:latin typeface="微软雅黑"/>
                <a:ea typeface="微软雅黑"/>
                <a:cs typeface="微软雅黑"/>
                <a:sym typeface="微软雅黑"/>
              </a:rPr>
              <a:t>别</a:t>
            </a:r>
          </a:p>
        </p:txBody>
      </p:sp>
    </p:spTree>
    <p:extLst>
      <p:ext uri="{BB962C8B-B14F-4D97-AF65-F5344CB8AC3E}">
        <p14:creationId xmlns:p14="http://schemas.microsoft.com/office/powerpoint/2010/main" val="2103616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32E20AB-52BB-41F2-981F-F6B56452DD85}"/>
              </a:ext>
            </a:extLst>
          </p:cNvPr>
          <p:cNvSpPr txBox="1"/>
          <p:nvPr/>
        </p:nvSpPr>
        <p:spPr>
          <a:xfrm>
            <a:off x="2781300" y="2071688"/>
            <a:ext cx="6629400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300" dirty="0">
                <a:latin typeface="方正兰亭中粗黑简体" panose="02000000000000000000" pitchFamily="2" charset="-122"/>
                <a:ea typeface="方正兰亭中粗黑简体" panose="02000000000000000000" pitchFamily="2" charset="-122"/>
              </a:rPr>
              <a:t>2017</a:t>
            </a:r>
            <a:endParaRPr lang="zh-CN" altLang="en-US" sz="17300" dirty="0">
              <a:latin typeface="方正兰亭中粗黑简体" panose="02000000000000000000" pitchFamily="2" charset="-122"/>
              <a:ea typeface="方正兰亭中粗黑简体" panose="02000000000000000000" pitchFamily="2" charset="-122"/>
            </a:endParaRPr>
          </a:p>
          <a:p>
            <a:endParaRPr lang="zh-CN" altLang="en-US" sz="17300" dirty="0"/>
          </a:p>
        </p:txBody>
      </p:sp>
    </p:spTree>
    <p:extLst>
      <p:ext uri="{BB962C8B-B14F-4D97-AF65-F5344CB8AC3E}">
        <p14:creationId xmlns:p14="http://schemas.microsoft.com/office/powerpoint/2010/main" val="747039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45043239-B7B2-4641-B5F4-C382DBF48C4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说话</a:t>
            </a:r>
          </a:p>
        </p:txBody>
      </p:sp>
    </p:spTree>
    <p:extLst>
      <p:ext uri="{BB962C8B-B14F-4D97-AF65-F5344CB8AC3E}">
        <p14:creationId xmlns:p14="http://schemas.microsoft.com/office/powerpoint/2010/main" val="1021257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854F6890-6844-4EA2-B4A0-FC81147A8CA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157730"/>
            <a:ext cx="5588292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38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说话</a:t>
            </a:r>
          </a:p>
        </p:txBody>
      </p:sp>
    </p:spTree>
    <p:extLst>
      <p:ext uri="{BB962C8B-B14F-4D97-AF65-F5344CB8AC3E}">
        <p14:creationId xmlns:p14="http://schemas.microsoft.com/office/powerpoint/2010/main" val="136201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E1138AE3-ADA1-4385-BA50-0B066306DB4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1611630"/>
            <a:ext cx="5588292" cy="31547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99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说话</a:t>
            </a:r>
          </a:p>
        </p:txBody>
      </p:sp>
    </p:spTree>
    <p:extLst>
      <p:ext uri="{BB962C8B-B14F-4D97-AF65-F5344CB8AC3E}">
        <p14:creationId xmlns:p14="http://schemas.microsoft.com/office/powerpoint/2010/main" val="911676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E7399CCC-4BBB-462C-BE99-21D82647EA4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1611630"/>
            <a:ext cx="5588292" cy="31547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99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说话</a:t>
            </a:r>
          </a:p>
        </p:txBody>
      </p:sp>
    </p:spTree>
    <p:extLst>
      <p:ext uri="{BB962C8B-B14F-4D97-AF65-F5344CB8AC3E}">
        <p14:creationId xmlns:p14="http://schemas.microsoft.com/office/powerpoint/2010/main" val="1916395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261805" y="261805"/>
                                    </p:animScale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加号 2">
            <a:extLst>
              <a:ext uri="{FF2B5EF4-FFF2-40B4-BE49-F238E27FC236}">
                <a16:creationId xmlns:a16="http://schemas.microsoft.com/office/drawing/2014/main" id="{B3A30300-0EAD-4417-9E7D-065C861B9AE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2642622">
            <a:off x="4230757" y="1563757"/>
            <a:ext cx="3730485" cy="3730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7344"/>
                </a:moveTo>
                <a:lnTo>
                  <a:pt x="7344" y="7344"/>
                </a:lnTo>
                <a:lnTo>
                  <a:pt x="7344" y="0"/>
                </a:lnTo>
                <a:lnTo>
                  <a:pt x="14256" y="0"/>
                </a:lnTo>
                <a:lnTo>
                  <a:pt x="14256" y="7344"/>
                </a:lnTo>
                <a:lnTo>
                  <a:pt x="21600" y="7344"/>
                </a:lnTo>
                <a:lnTo>
                  <a:pt x="21600" y="14256"/>
                </a:lnTo>
                <a:lnTo>
                  <a:pt x="14256" y="14256"/>
                </a:lnTo>
                <a:lnTo>
                  <a:pt x="14256" y="21600"/>
                </a:lnTo>
                <a:lnTo>
                  <a:pt x="7344" y="21600"/>
                </a:lnTo>
                <a:lnTo>
                  <a:pt x="7344" y="14256"/>
                </a:lnTo>
                <a:lnTo>
                  <a:pt x="0" y="14256"/>
                </a:lnTo>
                <a:close/>
              </a:path>
            </a:pathLst>
          </a:custGeom>
          <a:solidFill>
            <a:srgbClr val="2476C3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PA-加号 2">
            <a:extLst>
              <a:ext uri="{FF2B5EF4-FFF2-40B4-BE49-F238E27FC236}">
                <a16:creationId xmlns:a16="http://schemas.microsoft.com/office/drawing/2014/main" id="{6E648D10-1263-47F1-B09B-592BFEF2951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642622">
            <a:off x="4230757" y="1563757"/>
            <a:ext cx="3730485" cy="3730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7344"/>
                </a:moveTo>
                <a:lnTo>
                  <a:pt x="7344" y="7344"/>
                </a:lnTo>
                <a:lnTo>
                  <a:pt x="7344" y="0"/>
                </a:lnTo>
                <a:lnTo>
                  <a:pt x="14256" y="0"/>
                </a:lnTo>
                <a:lnTo>
                  <a:pt x="14256" y="7344"/>
                </a:lnTo>
                <a:lnTo>
                  <a:pt x="21600" y="7344"/>
                </a:lnTo>
                <a:lnTo>
                  <a:pt x="21600" y="14256"/>
                </a:lnTo>
                <a:lnTo>
                  <a:pt x="14256" y="14256"/>
                </a:lnTo>
                <a:lnTo>
                  <a:pt x="14256" y="21600"/>
                </a:lnTo>
                <a:lnTo>
                  <a:pt x="7344" y="21600"/>
                </a:lnTo>
                <a:lnTo>
                  <a:pt x="7344" y="14256"/>
                </a:lnTo>
                <a:lnTo>
                  <a:pt x="0" y="14256"/>
                </a:lnTo>
                <a:close/>
              </a:path>
            </a:pathLst>
          </a:custGeom>
          <a:solidFill>
            <a:srgbClr val="2476C3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3901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220604" y="220604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2.2060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2.2060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ABE12C52-6E7D-418E-A3E3-70BF5758204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2059394"/>
            <a:ext cx="12192000" cy="27392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44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 b="0"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sz="17200" b="1">
                <a:latin typeface="微软雅黑"/>
                <a:ea typeface="微软雅黑"/>
                <a:cs typeface="微软雅黑"/>
                <a:sym typeface="微软雅黑"/>
              </a:rPr>
              <a:t>看</a:t>
            </a:r>
          </a:p>
        </p:txBody>
      </p:sp>
    </p:spTree>
    <p:extLst>
      <p:ext uri="{BB962C8B-B14F-4D97-AF65-F5344CB8AC3E}">
        <p14:creationId xmlns:p14="http://schemas.microsoft.com/office/powerpoint/2010/main" val="3497034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7FCECC9E-6578-4738-89C4-1B790FDDA99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827698" y="322580"/>
            <a:ext cx="6536605" cy="6212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44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 b="0"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b="1">
                <a:latin typeface="微软雅黑"/>
                <a:ea typeface="微软雅黑"/>
                <a:cs typeface="微软雅黑"/>
                <a:sym typeface="微软雅黑"/>
              </a:rPr>
              <a:t>照</a:t>
            </a:r>
          </a:p>
        </p:txBody>
      </p:sp>
      <p:sp>
        <p:nvSpPr>
          <p:cNvPr id="3" name="PA-文本框 1">
            <a:extLst>
              <a:ext uri="{FF2B5EF4-FFF2-40B4-BE49-F238E27FC236}">
                <a16:creationId xmlns:a16="http://schemas.microsoft.com/office/drawing/2014/main" id="{6E014264-E436-4FA2-9CA4-CE109B1E180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827698" y="322580"/>
            <a:ext cx="6536605" cy="53860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44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 b="0"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zh-CN" altLang="en-US" b="1">
                <a:latin typeface="微软雅黑"/>
                <a:ea typeface="微软雅黑"/>
                <a:cs typeface="微软雅黑"/>
                <a:sym typeface="微软雅黑"/>
              </a:rPr>
              <a:t>照</a:t>
            </a:r>
            <a:endParaRPr b="1"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482879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5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5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223823" y="223823"/>
                                    </p:animScale>
                                    <p:anim to="" calcmode="lin" valueType="num">
                                      <p:cBhvr>
                                        <p:cTn id="13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2.238226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2.238226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36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BB57BDC8-F2EF-4ABB-AD6F-9CA399AAE06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2059394"/>
            <a:ext cx="12192000" cy="27392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44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 b="0"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sz="17200" b="1">
                <a:latin typeface="微软雅黑"/>
                <a:ea typeface="微软雅黑"/>
                <a:cs typeface="微软雅黑"/>
                <a:sym typeface="微软雅黑"/>
              </a:rPr>
              <a:t>片</a:t>
            </a:r>
          </a:p>
        </p:txBody>
      </p:sp>
    </p:spTree>
    <p:extLst>
      <p:ext uri="{BB962C8B-B14F-4D97-AF65-F5344CB8AC3E}">
        <p14:creationId xmlns:p14="http://schemas.microsoft.com/office/powerpoint/2010/main" val="178403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WechatIMG6111.jpeg" descr="WechatIMG6111.jpeg">
            <a:extLst>
              <a:ext uri="{FF2B5EF4-FFF2-40B4-BE49-F238E27FC236}">
                <a16:creationId xmlns:a16="http://schemas.microsoft.com/office/drawing/2014/main" id="{2CF472E0-7421-4F82-919B-F94307F6509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3021582" y="-670223"/>
            <a:ext cx="6148835" cy="819844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789843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00"/>
    </mc:Choice>
    <mc:Fallback>
      <p:transition spd="slow" advTm="1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BF2747B0-6792-409B-B324-240FEB1224D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8000" b="1">
                <a:solidFill>
                  <a:srgbClr val="FFFFFF"/>
                </a:solidFill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还</a:t>
            </a:r>
            <a:r>
              <a:rPr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rPr>
              <a:t>有</a:t>
            </a:r>
          </a:p>
        </p:txBody>
      </p:sp>
    </p:spTree>
    <p:extLst>
      <p:ext uri="{BB962C8B-B14F-4D97-AF65-F5344CB8AC3E}">
        <p14:creationId xmlns:p14="http://schemas.microsoft.com/office/powerpoint/2010/main" val="13407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5">
            <a:extLst>
              <a:ext uri="{FF2B5EF4-FFF2-40B4-BE49-F238E27FC236}">
                <a16:creationId xmlns:a16="http://schemas.microsoft.com/office/drawing/2014/main" id="{445F92A8-F89F-4D13-8704-F6F532FE150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701503" y="1833880"/>
            <a:ext cx="6788995" cy="6217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9900">
                <a:solidFill>
                  <a:srgbClr val="FFFFFF"/>
                </a:solidFill>
              </a:defRPr>
            </a:lvl1pPr>
          </a:lstStyle>
          <a:p>
            <a:r>
              <a:rPr lang="en-US" altLang="zh-CN" dirty="0">
                <a:latin typeface="方正兰亭中粗黑简体" panose="02000000000000000000" pitchFamily="2" charset="-122"/>
                <a:ea typeface="方正兰亭中粗黑简体" panose="02000000000000000000" pitchFamily="2" charset="-122"/>
              </a:rPr>
              <a:t>2018</a:t>
            </a:r>
            <a:endParaRPr lang="zh-CN" altLang="en-US" dirty="0">
              <a:latin typeface="方正兰亭中粗黑简体" panose="02000000000000000000" pitchFamily="2" charset="-122"/>
              <a:ea typeface="方正兰亭中粗黑简体" panose="02000000000000000000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2637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2171C9AD-95C1-4AC7-B510-D565AFFAC51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8000" b="1">
                <a:solidFill>
                  <a:srgbClr val="2476C3"/>
                </a:solidFill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还</a:t>
            </a:r>
            <a:r>
              <a:rPr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rPr>
              <a:t>有</a:t>
            </a:r>
          </a:p>
        </p:txBody>
      </p:sp>
    </p:spTree>
    <p:extLst>
      <p:ext uri="{BB962C8B-B14F-4D97-AF65-F5344CB8AC3E}">
        <p14:creationId xmlns:p14="http://schemas.microsoft.com/office/powerpoint/2010/main" val="4142762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1F3F61FA-E903-45AA-AF56-7DAF7AB4770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我们</a:t>
            </a:r>
          </a:p>
        </p:txBody>
      </p:sp>
    </p:spTree>
    <p:extLst>
      <p:ext uri="{BB962C8B-B14F-4D97-AF65-F5344CB8AC3E}">
        <p14:creationId xmlns:p14="http://schemas.microsoft.com/office/powerpoint/2010/main" val="3934516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047364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"/>
                                          </p:val>
                                        </p:tav>
                                      </p:tavLst>
                                    </p:anim>
                                    <p:anim to="" calcmode="discrete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visible"/>
                                          </p:val>
                                        </p:tav>
                                        <p:tav tm="30000">
                                          <p:val>
                                            <p:strVal val="visible"/>
                                          </p:val>
                                        </p:tav>
                                        <p:tav tm="100000">
                                          <p:val>
                                            <p:strVal val="hidden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70FF0E43-15D4-4F05-AF15-583D12DFCBC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3" y="2672080"/>
            <a:ext cx="5588293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可爱的</a:t>
            </a:r>
          </a:p>
        </p:txBody>
      </p:sp>
    </p:spTree>
    <p:extLst>
      <p:ext uri="{BB962C8B-B14F-4D97-AF65-F5344CB8AC3E}">
        <p14:creationId xmlns:p14="http://schemas.microsoft.com/office/powerpoint/2010/main" val="2013716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8B5CD188-97EC-45BD-909D-1E3B06755DF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3" y="2672080"/>
            <a:ext cx="5588293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班主任</a:t>
            </a:r>
          </a:p>
        </p:txBody>
      </p:sp>
    </p:spTree>
    <p:extLst>
      <p:ext uri="{BB962C8B-B14F-4D97-AF65-F5344CB8AC3E}">
        <p14:creationId xmlns:p14="http://schemas.microsoft.com/office/powerpoint/2010/main" val="3591849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047364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"/>
                                          </p:val>
                                        </p:tav>
                                      </p:tavLst>
                                    </p:anim>
                                    <p:anim to="" calcmode="discrete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visible"/>
                                          </p:val>
                                        </p:tav>
                                        <p:tav tm="30000">
                                          <p:val>
                                            <p:strVal val="visible"/>
                                          </p:val>
                                        </p:tav>
                                        <p:tav tm="100000">
                                          <p:val>
                                            <p:strVal val="hidden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79FFF527-745D-40FA-A292-1606CDAFC01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47906" y="2360930"/>
            <a:ext cx="8896189" cy="1862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15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班主任</a:t>
            </a:r>
          </a:p>
        </p:txBody>
      </p:sp>
      <p:sp>
        <p:nvSpPr>
          <p:cNvPr id="3" name="PA-文本框 1">
            <a:extLst>
              <a:ext uri="{FF2B5EF4-FFF2-40B4-BE49-F238E27FC236}">
                <a16:creationId xmlns:a16="http://schemas.microsoft.com/office/drawing/2014/main" id="{4F3AFA67-BBF7-4FE9-BF8B-68B45A3253C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647906" y="2360930"/>
            <a:ext cx="8896189" cy="1862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15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 lang="zh-CN" altLang="en-US">
                <a:latin typeface="微软雅黑"/>
                <a:ea typeface="微软雅黑"/>
                <a:cs typeface="微软雅黑"/>
                <a:sym typeface="微软雅黑"/>
              </a:rPr>
              <a:t>班主任</a:t>
            </a:r>
            <a:endParaRPr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292751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64457" y="164457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64457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64457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A9EFB8D-5D23-44F0-8713-8D162AB7B4EE}"/>
              </a:ext>
            </a:extLst>
          </p:cNvPr>
          <p:cNvSpPr txBox="1"/>
          <p:nvPr/>
        </p:nvSpPr>
        <p:spPr>
          <a:xfrm>
            <a:off x="2933700" y="1955800"/>
            <a:ext cx="2108263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166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班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BBDE52-3BDE-4EBF-AE37-232FDCD6807F}"/>
              </a:ext>
            </a:extLst>
          </p:cNvPr>
          <p:cNvSpPr txBox="1"/>
          <p:nvPr/>
        </p:nvSpPr>
        <p:spPr>
          <a:xfrm>
            <a:off x="5041900" y="1955800"/>
            <a:ext cx="2108263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166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主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B9AB8E-87E7-4582-8F07-C4E33194E413}"/>
              </a:ext>
            </a:extLst>
          </p:cNvPr>
          <p:cNvSpPr txBox="1"/>
          <p:nvPr/>
        </p:nvSpPr>
        <p:spPr>
          <a:xfrm>
            <a:off x="7150163" y="1955800"/>
            <a:ext cx="2108263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166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任</a:t>
            </a:r>
          </a:p>
        </p:txBody>
      </p:sp>
    </p:spTree>
    <p:extLst>
      <p:ext uri="{BB962C8B-B14F-4D97-AF65-F5344CB8AC3E}">
        <p14:creationId xmlns:p14="http://schemas.microsoft.com/office/powerpoint/2010/main" val="1544090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 from="" to=""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 from="" to=""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WechatIMG6090.jpeg" descr="WechatIMG6090.jpeg">
            <a:extLst>
              <a:ext uri="{FF2B5EF4-FFF2-40B4-BE49-F238E27FC236}">
                <a16:creationId xmlns:a16="http://schemas.microsoft.com/office/drawing/2014/main" id="{F4198B7D-3927-45F6-BC10-3F4F56811CC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3393256" y="-174658"/>
            <a:ext cx="5405488" cy="720731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402425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00"/>
    </mc:Choice>
    <mc:Fallback>
      <p:transition spd="slow" advTm="13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8FFFB73F-0ABF-42DA-AD58-1F93D98B5F2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感谢</a:t>
            </a:r>
          </a:p>
        </p:txBody>
      </p:sp>
      <p:sp>
        <p:nvSpPr>
          <p:cNvPr id="3" name="PA-文本框 1">
            <a:extLst>
              <a:ext uri="{FF2B5EF4-FFF2-40B4-BE49-F238E27FC236}">
                <a16:creationId xmlns:a16="http://schemas.microsoft.com/office/drawing/2014/main" id="{B9599B3E-D245-40E8-B99B-75186FA3707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 lang="zh-CN" altLang="en-US">
                <a:latin typeface="微软雅黑"/>
                <a:ea typeface="微软雅黑"/>
                <a:cs typeface="微软雅黑"/>
                <a:sym typeface="微软雅黑"/>
              </a:rPr>
              <a:t>感谢</a:t>
            </a:r>
            <a:endParaRPr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848799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261805" y="261805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2.61804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2.61804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E9A5073C-C23C-48F9-8F90-1566586854A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157730"/>
            <a:ext cx="5588292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38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感谢</a:t>
            </a:r>
          </a:p>
        </p:txBody>
      </p:sp>
    </p:spTree>
    <p:extLst>
      <p:ext uri="{BB962C8B-B14F-4D97-AF65-F5344CB8AC3E}">
        <p14:creationId xmlns:p14="http://schemas.microsoft.com/office/powerpoint/2010/main" val="205834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29B4AC27-D93A-451D-BECF-72B5C363AD8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1611630"/>
            <a:ext cx="5588292" cy="31547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99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solidFill>
                  <a:srgbClr val="000000"/>
                </a:solidFill>
                <a:latin typeface="微软雅黑"/>
                <a:ea typeface="微软雅黑"/>
                <a:cs typeface="微软雅黑"/>
                <a:sym typeface="微软雅黑"/>
              </a:rPr>
              <a:t>感谢</a:t>
            </a:r>
          </a:p>
        </p:txBody>
      </p:sp>
    </p:spTree>
    <p:extLst>
      <p:ext uri="{BB962C8B-B14F-4D97-AF65-F5344CB8AC3E}">
        <p14:creationId xmlns:p14="http://schemas.microsoft.com/office/powerpoint/2010/main" val="1687642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1CB9F4EA-BB01-4016-8670-DA57F78D3B7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28538" y="2157730"/>
            <a:ext cx="11334924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3800" b="1">
                <a:solidFill>
                  <a:srgbClr val="FFFFFF"/>
                </a:solidFill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准备</a:t>
            </a:r>
            <a:r>
              <a:rPr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rPr>
              <a:t>好了没</a:t>
            </a:r>
          </a:p>
        </p:txBody>
      </p:sp>
    </p:spTree>
    <p:extLst>
      <p:ext uri="{BB962C8B-B14F-4D97-AF65-F5344CB8AC3E}">
        <p14:creationId xmlns:p14="http://schemas.microsoft.com/office/powerpoint/2010/main" val="4035819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6FF0FFE1-5462-47AD-9CA1-1334E304BA3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4" y="2672080"/>
            <a:ext cx="55882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青春</a:t>
            </a:r>
          </a:p>
        </p:txBody>
      </p:sp>
    </p:spTree>
    <p:extLst>
      <p:ext uri="{BB962C8B-B14F-4D97-AF65-F5344CB8AC3E}">
        <p14:creationId xmlns:p14="http://schemas.microsoft.com/office/powerpoint/2010/main" val="17297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B2EAF308-DA60-4ACF-9507-893D9FA6788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1853" y="2672080"/>
            <a:ext cx="5588293" cy="1513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有</a:t>
            </a:r>
          </a:p>
        </p:txBody>
      </p:sp>
    </p:spTree>
    <p:extLst>
      <p:ext uri="{BB962C8B-B14F-4D97-AF65-F5344CB8AC3E}">
        <p14:creationId xmlns:p14="http://schemas.microsoft.com/office/powerpoint/2010/main" val="2033100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261804" y="261804"/>
                                    </p:animScale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7C3EAA62-3FBE-4A1E-A556-729FB1873B4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181560" y="2672080"/>
            <a:ext cx="1828879" cy="1513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你</a:t>
            </a:r>
          </a:p>
        </p:txBody>
      </p:sp>
    </p:spTree>
    <p:extLst>
      <p:ext uri="{BB962C8B-B14F-4D97-AF65-F5344CB8AC3E}">
        <p14:creationId xmlns:p14="http://schemas.microsoft.com/office/powerpoint/2010/main" val="1984112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91440CE2-43C3-4695-9012-B2DD27B7124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181560" y="2157730"/>
            <a:ext cx="1828880" cy="2542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3800" b="1">
                <a:solidFill>
                  <a:srgbClr val="2476C3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你</a:t>
            </a:r>
          </a:p>
        </p:txBody>
      </p:sp>
    </p:spTree>
    <p:extLst>
      <p:ext uri="{BB962C8B-B14F-4D97-AF65-F5344CB8AC3E}">
        <p14:creationId xmlns:p14="http://schemas.microsoft.com/office/powerpoint/2010/main" val="2611500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8859CBE6-7C7A-40A3-B999-3990A2A6C7F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964601" y="830580"/>
            <a:ext cx="4262799" cy="5196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287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你</a:t>
            </a:r>
          </a:p>
        </p:txBody>
      </p:sp>
    </p:spTree>
    <p:extLst>
      <p:ext uri="{BB962C8B-B14F-4D97-AF65-F5344CB8AC3E}">
        <p14:creationId xmlns:p14="http://schemas.microsoft.com/office/powerpoint/2010/main" val="1809553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67E17E99-85DC-4EA7-BB02-ACE61BBDEC6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519043" y="2672080"/>
            <a:ext cx="7153914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80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感谢青春有你</a:t>
            </a:r>
          </a:p>
        </p:txBody>
      </p:sp>
    </p:spTree>
    <p:extLst>
      <p:ext uri="{BB962C8B-B14F-4D97-AF65-F5344CB8AC3E}">
        <p14:creationId xmlns:p14="http://schemas.microsoft.com/office/powerpoint/2010/main" val="1220090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06CEE44-901C-431B-AC63-7315A3CE2B39}"/>
              </a:ext>
            </a:extLst>
          </p:cNvPr>
          <p:cNvSpPr txBox="1"/>
          <p:nvPr/>
        </p:nvSpPr>
        <p:spPr>
          <a:xfrm>
            <a:off x="1714500" y="2406650"/>
            <a:ext cx="5111845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115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感谢青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C5D766-5560-4484-87BF-9DB0F71B78EC}"/>
              </a:ext>
            </a:extLst>
          </p:cNvPr>
          <p:cNvSpPr txBox="1"/>
          <p:nvPr/>
        </p:nvSpPr>
        <p:spPr>
          <a:xfrm>
            <a:off x="6826345" y="2406650"/>
            <a:ext cx="5111845" cy="36933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defPPr>
              <a:defRPr lang="zh-CN"/>
            </a:defPPr>
            <a:lvl1pPr algn="ctr">
              <a:defRPr sz="115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春有你</a:t>
            </a:r>
          </a:p>
        </p:txBody>
      </p:sp>
    </p:spTree>
    <p:extLst>
      <p:ext uri="{BB962C8B-B14F-4D97-AF65-F5344CB8AC3E}">
        <p14:creationId xmlns:p14="http://schemas.microsoft.com/office/powerpoint/2010/main" val="2781534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 from="" to=""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 from="" to=""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67660157-CE43-4FFD-BAD8-5DF524FE18B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74236" y="2157730"/>
            <a:ext cx="11443528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3800" b="1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algn="ctr">
              <a:defRPr>
                <a:latin typeface="+mn-lt"/>
                <a:ea typeface="+mn-ea"/>
                <a:cs typeface="+mn-cs"/>
                <a:sym typeface="Century Gothic"/>
              </a:defRPr>
            </a:pP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感谢青春有你</a:t>
            </a:r>
          </a:p>
        </p:txBody>
      </p:sp>
    </p:spTree>
    <p:extLst>
      <p:ext uri="{BB962C8B-B14F-4D97-AF65-F5344CB8AC3E}">
        <p14:creationId xmlns:p14="http://schemas.microsoft.com/office/powerpoint/2010/main" val="3046379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136</Words>
  <Application>Microsoft Office PowerPoint</Application>
  <PresentationFormat>宽屏</PresentationFormat>
  <Paragraphs>123</Paragraphs>
  <Slides>97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97</vt:i4>
      </vt:variant>
    </vt:vector>
  </HeadingPairs>
  <TitlesOfParts>
    <vt:vector size="104" baseType="lpstr">
      <vt:lpstr>等线</vt:lpstr>
      <vt:lpstr>等线 Light</vt:lpstr>
      <vt:lpstr>方正兰亭中粗黑简体</vt:lpstr>
      <vt:lpstr>微软雅黑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dreamsummit</cp:lastModifiedBy>
  <cp:revision>5</cp:revision>
  <dcterms:created xsi:type="dcterms:W3CDTF">2018-05-14T13:59:14Z</dcterms:created>
  <dcterms:modified xsi:type="dcterms:W3CDTF">2018-05-14T14:37:25Z</dcterms:modified>
</cp:coreProperties>
</file>