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3" r:id="rId5"/>
    <p:sldId id="264" r:id="rId6"/>
    <p:sldId id="265" r:id="rId7"/>
    <p:sldId id="266" r:id="rId8"/>
    <p:sldId id="276" r:id="rId9"/>
    <p:sldId id="267" r:id="rId10"/>
    <p:sldId id="268" r:id="rId11"/>
    <p:sldId id="270" r:id="rId12"/>
    <p:sldId id="277" r:id="rId13"/>
    <p:sldId id="269" r:id="rId14"/>
    <p:sldId id="275" r:id="rId15"/>
    <p:sldId id="271" r:id="rId16"/>
    <p:sldId id="278" r:id="rId17"/>
    <p:sldId id="274" r:id="rId18"/>
    <p:sldId id="272" r:id="rId19"/>
    <p:sldId id="258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D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90" y="10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34B37-E5AD-4774-9F06-251250F36CEC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BFD1C-C662-40A6-9402-84CDAA3AE5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16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020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5850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6156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46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1662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7860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07859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61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9078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072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237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3128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45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941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55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84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42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335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BFD1C-C662-40A6-9402-84CDAA3AE5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604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F2635EC-C416-42A2-899B-48D13A90FA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A1E9575-CC2A-4B62-B98A-6F44815849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5960072-E256-4D7F-8FF1-82A718937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99B80F-5C0A-4ACE-9610-41CC3A670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726007D-EA40-4B5A-9AC9-02259C936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7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52263D-1E5E-41A0-812F-7CBA7E608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76CB1D6-FADE-4FF4-8B7A-2F30ABB979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367A4EB-9EAB-460B-9709-AD54BDCA0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B08AC07-12CD-4BFC-A328-8A9B18C4A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F5DE7D-9194-4D20-86CD-6CA8E0C7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70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1F1055F-F1CD-4686-A6D7-2ED84F6003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9812A36-B077-4425-A488-2E73B28A7A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E96B404-49D0-4A90-AEFE-E8D37BF67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AAB5B0C-A88F-4CFC-B6A2-0C5BCD6D8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AC4B9E-D00B-459B-B157-355F70C2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A2FFB3-8882-4F40-8896-480D79A82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1D165AE-ACF6-4C2A-AD05-19C69BFA4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3AA18D-E839-4C53-AADC-5C4193F87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BA15014-BB26-4B87-A047-10E413E45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AB0B80-84C6-4C4B-BD08-A20CB6D4E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8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C588160-94D9-400A-AFA9-95C8986C94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22922E9-BA9B-4705-A9B7-DB4919ED72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F02146B-B3F2-4ED8-80EF-107C9245D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BFD731-DFE5-4196-845D-E08391EB8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50C44E0-69B8-4952-9994-BAEE56EAF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39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494CB1-D0BF-4D06-86E1-A2E12D3BE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4DE36D6-89BB-48F3-97C1-5E1452B521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1C300E0-6CCA-4E79-A810-DBB73BC11F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C3AA864-6BED-4F11-A602-C48ABB633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947D65A-B411-466D-A7E3-F7ADA2E64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A0EEFF-5926-43AB-BF75-25837AD7E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10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F5C00A-DDEF-4E68-BB54-4FA59AA8D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C1BC06A-C7D2-4BF3-A2B0-7541DCA55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3C92F1D-1D7B-43BA-A61E-CBB4D7AAC6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33D34E4-64F6-42F2-9D1E-7416B0B48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11968E3-7B1B-4DFB-B892-C05C556C6E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C01961A-A501-405C-96B8-8C6F7EF80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2BFA2CB-2528-4135-ACF0-BF1D9313E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D032C09-3C4C-4A94-93F8-716D3060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45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8DE7AD7-1ED5-4EC9-A0D5-BA2AF825A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4B85FD2-859F-48E0-B889-E1C144FB0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333A93D-EAE0-4727-B9E4-28024278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057193A-01AC-48A5-B927-DF4BAC7F4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608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D907FA2-8D73-4183-B7EE-24A89AFACE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FF3DCF5-B6B5-48A3-B81D-825AC7F20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11E16B-CAE1-4590-B49B-6A6C971B2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2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59F98D3-A5F3-4AC3-99FE-8EAA81900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E692AE6-F87A-4975-A311-B4A5E61D4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6FD5473-12CB-4896-8176-D6AC384DD3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AF2A3A9-A4CE-4472-AAE4-0185A585B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DF4C5BD-655C-45C1-A362-2C606B274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4176CDD-9C69-4CA5-A4C7-20BD1F9E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02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0B54AB-054D-4B80-A1E8-06E4B2A50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40B540A-E1F2-442A-A367-E6015F79C6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A5FE0812-9375-48F0-A6E1-4E23AC4444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E339D29-CA96-460F-8543-C1749447D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03E1E3B-80BB-4E6B-8FB3-DC11425F9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C4415D1-BEB7-40BB-9DB4-B8C035CBF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1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4C6AEFF-3440-4141-B0B8-79DB35C53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0595B40-9DB8-4E69-929F-89FA473EE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349D886-0D2A-42C5-9C63-356E2D0851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EC0A4-27B9-4D41-8A66-3C9CC6761324}" type="datetimeFigureOut">
              <a:rPr lang="zh-CN" altLang="en-US" smtClean="0"/>
              <a:t>2018/5/28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8D23233-5FA5-4A39-A6DE-96D73C66CA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28F542-A73F-4F8E-887B-CA669C904B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A5AAA-D8EF-4345-9B0C-A60A23F5F1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22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D282347-BB9C-4865-BC48-D214B6E958F9}"/>
              </a:ext>
            </a:extLst>
          </p:cNvPr>
          <p:cNvSpPr/>
          <p:nvPr/>
        </p:nvSpPr>
        <p:spPr>
          <a:xfrm>
            <a:off x="1871870" y="1427922"/>
            <a:ext cx="8448261" cy="400215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5503B31-5C8A-4986-AEDA-C40F2BF3E3D9}"/>
              </a:ext>
            </a:extLst>
          </p:cNvPr>
          <p:cNvSpPr/>
          <p:nvPr/>
        </p:nvSpPr>
        <p:spPr>
          <a:xfrm>
            <a:off x="1871869" y="1427922"/>
            <a:ext cx="8448260" cy="4002156"/>
          </a:xfrm>
          <a:prstGeom prst="rect">
            <a:avLst/>
          </a:prstGeom>
          <a:solidFill>
            <a:srgbClr val="AED2F6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98DC43B-D4C4-4743-ABB1-C14A06304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8563" y="3775336"/>
            <a:ext cx="2934874" cy="11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37C2E61-9DBF-4C56-A62C-05ECC3AFCB63}"/>
              </a:ext>
            </a:extLst>
          </p:cNvPr>
          <p:cNvSpPr txBox="1"/>
          <p:nvPr/>
        </p:nvSpPr>
        <p:spPr>
          <a:xfrm>
            <a:off x="4931777" y="1971261"/>
            <a:ext cx="2328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等线 Light" panose="02010600030101010101" pitchFamily="2" charset="-122"/>
                <a:ea typeface="等线 Light" panose="02010600030101010101" pitchFamily="2" charset="-122"/>
              </a:rPr>
              <a:t>极简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4DEFE4B-0A0D-46E6-9E6B-311810A9B979}"/>
              </a:ext>
            </a:extLst>
          </p:cNvPr>
          <p:cNvCxnSpPr/>
          <p:nvPr/>
        </p:nvCxnSpPr>
        <p:spPr>
          <a:xfrm flipH="1">
            <a:off x="4361934" y="1643270"/>
            <a:ext cx="1139686" cy="113968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E308E79-A1E6-4D7C-913B-14A97274BB47}"/>
              </a:ext>
            </a:extLst>
          </p:cNvPr>
          <p:cNvCxnSpPr/>
          <p:nvPr/>
        </p:nvCxnSpPr>
        <p:spPr>
          <a:xfrm flipH="1">
            <a:off x="4931775" y="886240"/>
            <a:ext cx="1139686" cy="113968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媒体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60603" y="3160937"/>
            <a:ext cx="436605" cy="43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4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44A8E2B-8ADB-4482-B3E5-52ACCA7320F6}"/>
              </a:ext>
            </a:extLst>
          </p:cNvPr>
          <p:cNvSpPr txBox="1"/>
          <p:nvPr/>
        </p:nvSpPr>
        <p:spPr>
          <a:xfrm>
            <a:off x="0" y="0"/>
            <a:ext cx="12191999" cy="3862315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/>
            </a:prstTxWarp>
            <a:spAutoFit/>
          </a:bodyPr>
          <a:lstStyle/>
          <a:p>
            <a:r>
              <a:rPr lang="en-US" altLang="zh-CN">
                <a:blipFill>
                  <a:blip r:embed="rId3"/>
                  <a:stretch>
                    <a:fillRect/>
                  </a:stretch>
                </a:blipFill>
              </a:rPr>
              <a:t>--------------</a:t>
            </a:r>
            <a:endParaRPr lang="zh-CN" altLang="en-US">
              <a:blipFill>
                <a:blip r:embed="rId3"/>
                <a:stretch>
                  <a:fillRect/>
                </a:stretch>
              </a:blip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17915C5B-D3B4-44F3-BDF7-2E0D611C029F}"/>
              </a:ext>
            </a:extLst>
          </p:cNvPr>
          <p:cNvCxnSpPr>
            <a:cxnSpLocks/>
          </p:cNvCxnSpPr>
          <p:nvPr/>
        </p:nvCxnSpPr>
        <p:spPr>
          <a:xfrm>
            <a:off x="2251881" y="3548418"/>
            <a:ext cx="0" cy="1600440"/>
          </a:xfrm>
          <a:prstGeom prst="line">
            <a:avLst/>
          </a:prstGeom>
          <a:ln w="19050">
            <a:solidFill>
              <a:srgbClr val="AED2F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A67EEFB-0A9A-49D6-B4D1-864147BD7E12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6096000" y="2858995"/>
            <a:ext cx="0" cy="1140010"/>
          </a:xfrm>
          <a:prstGeom prst="line">
            <a:avLst/>
          </a:prstGeom>
          <a:ln w="19050">
            <a:solidFill>
              <a:srgbClr val="AED2F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ABB44173-6879-4EE6-94CA-B414DF984FB1}"/>
              </a:ext>
            </a:extLst>
          </p:cNvPr>
          <p:cNvCxnSpPr>
            <a:cxnSpLocks/>
          </p:cNvCxnSpPr>
          <p:nvPr/>
        </p:nvCxnSpPr>
        <p:spPr>
          <a:xfrm>
            <a:off x="9880980" y="2210937"/>
            <a:ext cx="0" cy="1187144"/>
          </a:xfrm>
          <a:prstGeom prst="line">
            <a:avLst/>
          </a:prstGeom>
          <a:ln w="19050">
            <a:solidFill>
              <a:srgbClr val="AED2F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9A4CBFC-3751-4ADB-90CE-0ED4254B5142}"/>
              </a:ext>
            </a:extLst>
          </p:cNvPr>
          <p:cNvSpPr/>
          <p:nvPr/>
        </p:nvSpPr>
        <p:spPr>
          <a:xfrm>
            <a:off x="1172739" y="5162506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507D36C-96C2-4744-ABE3-7F0A0CAE371F}"/>
              </a:ext>
            </a:extLst>
          </p:cNvPr>
          <p:cNvSpPr/>
          <p:nvPr/>
        </p:nvSpPr>
        <p:spPr>
          <a:xfrm>
            <a:off x="722768" y="5559977"/>
            <a:ext cx="3058224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D1F41F6-F56E-4E45-87AD-74634A18717F}"/>
              </a:ext>
            </a:extLst>
          </p:cNvPr>
          <p:cNvSpPr/>
          <p:nvPr/>
        </p:nvSpPr>
        <p:spPr>
          <a:xfrm>
            <a:off x="5016858" y="3999005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107F411-1AA6-4BA9-801E-BAF21FD91C7F}"/>
              </a:ext>
            </a:extLst>
          </p:cNvPr>
          <p:cNvSpPr/>
          <p:nvPr/>
        </p:nvSpPr>
        <p:spPr>
          <a:xfrm>
            <a:off x="4566887" y="4396476"/>
            <a:ext cx="3058224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B10F525-31B8-4164-87A5-2E673717947F}"/>
              </a:ext>
            </a:extLst>
          </p:cNvPr>
          <p:cNvSpPr/>
          <p:nvPr/>
        </p:nvSpPr>
        <p:spPr>
          <a:xfrm>
            <a:off x="8883959" y="3429000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7736970-72C7-48EA-AC5E-E9AE7B8E3E35}"/>
              </a:ext>
            </a:extLst>
          </p:cNvPr>
          <p:cNvSpPr/>
          <p:nvPr/>
        </p:nvSpPr>
        <p:spPr>
          <a:xfrm>
            <a:off x="8433988" y="3826471"/>
            <a:ext cx="3058224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428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14914F0-947D-4B81-8C8F-68DF6BD5CD51}"/>
              </a:ext>
            </a:extLst>
          </p:cNvPr>
          <p:cNvSpPr/>
          <p:nvPr/>
        </p:nvSpPr>
        <p:spPr>
          <a:xfrm>
            <a:off x="0" y="1572905"/>
            <a:ext cx="12192000" cy="3712191"/>
          </a:xfrm>
          <a:prstGeom prst="rect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70AC04E-C5CD-4030-BC09-5FDBC7CF7C35}"/>
              </a:ext>
            </a:extLst>
          </p:cNvPr>
          <p:cNvSpPr/>
          <p:nvPr/>
        </p:nvSpPr>
        <p:spPr>
          <a:xfrm>
            <a:off x="2470245" y="1572904"/>
            <a:ext cx="3452883" cy="371219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BF1CE12-E7EB-4FE7-8410-FA6DE2114ED7}"/>
              </a:ext>
            </a:extLst>
          </p:cNvPr>
          <p:cNvSpPr txBox="1"/>
          <p:nvPr/>
        </p:nvSpPr>
        <p:spPr>
          <a:xfrm>
            <a:off x="1392072" y="2028615"/>
            <a:ext cx="21563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4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ADD YOUR TITLE HERE</a:t>
            </a:r>
            <a:endParaRPr lang="zh-CN" altLang="en-US" sz="44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xmlns="" id="{1C6E0734-921C-4BDB-B779-54F013E60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0576" y="1820867"/>
            <a:ext cx="4733976" cy="32162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+mn-ea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+mn-ea"/>
              </a:rPr>
              <a:t>Just for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today I will try to live through this day only and not tackle my whole life problem at once. I can do for twelve hours that</a:t>
            </a:r>
          </a:p>
          <a:p>
            <a:pPr eaLnBrk="1" hangingPunct="1"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today I will try to live through this day only and not tackle my whole</a:t>
            </a:r>
            <a:endParaRPr lang="zh-CN" altLang="en-US" sz="1400" dirty="0">
              <a:latin typeface="+mn-ea"/>
            </a:endParaRPr>
          </a:p>
          <a:p>
            <a:pPr eaLnBrk="1" hangingPunct="1"/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874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1EA8759-D534-4658-94B5-658697404FFE}"/>
              </a:ext>
            </a:extLst>
          </p:cNvPr>
          <p:cNvSpPr/>
          <p:nvPr/>
        </p:nvSpPr>
        <p:spPr>
          <a:xfrm>
            <a:off x="2981742" y="1971261"/>
            <a:ext cx="6228517" cy="2915478"/>
          </a:xfrm>
          <a:prstGeom prst="rect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766EF63-FC53-420A-832F-83F45FD733BB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6000" y="0"/>
            <a:ext cx="1" cy="197126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84FFF3-B5C4-4D98-BD1E-543C7B50148A}"/>
              </a:ext>
            </a:extLst>
          </p:cNvPr>
          <p:cNvSpPr txBox="1"/>
          <p:nvPr/>
        </p:nvSpPr>
        <p:spPr>
          <a:xfrm>
            <a:off x="3498574" y="2644170"/>
            <a:ext cx="1709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03</a:t>
            </a:r>
            <a:endParaRPr lang="zh-CN" altLang="en-US" sz="96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C3078A1-FD00-4C0A-8D64-CDBEFB946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3732" y="2769012"/>
            <a:ext cx="2930899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7579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下 1">
            <a:extLst>
              <a:ext uri="{FF2B5EF4-FFF2-40B4-BE49-F238E27FC236}">
                <a16:creationId xmlns:a16="http://schemas.microsoft.com/office/drawing/2014/main" xmlns="" id="{2AFE2216-C0C5-4846-BF8D-FCB6C8060378}"/>
              </a:ext>
            </a:extLst>
          </p:cNvPr>
          <p:cNvSpPr/>
          <p:nvPr/>
        </p:nvSpPr>
        <p:spPr>
          <a:xfrm>
            <a:off x="9018105" y="3240278"/>
            <a:ext cx="1590261" cy="2001078"/>
          </a:xfrm>
          <a:prstGeom prst="downArrow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3" name="箭头: 下 2">
            <a:extLst>
              <a:ext uri="{FF2B5EF4-FFF2-40B4-BE49-F238E27FC236}">
                <a16:creationId xmlns:a16="http://schemas.microsoft.com/office/drawing/2014/main" xmlns="" id="{1B0D077B-DE70-455B-8805-0C0C6117CDA5}"/>
              </a:ext>
            </a:extLst>
          </p:cNvPr>
          <p:cNvSpPr/>
          <p:nvPr/>
        </p:nvSpPr>
        <p:spPr>
          <a:xfrm flipV="1">
            <a:off x="8159818" y="1881809"/>
            <a:ext cx="1653418" cy="2047462"/>
          </a:xfrm>
          <a:prstGeom prst="downArrow">
            <a:avLst/>
          </a:prstGeom>
          <a:noFill/>
          <a:ln w="28575"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2D93004-537B-4302-B1F0-F6301A71C201}"/>
              </a:ext>
            </a:extLst>
          </p:cNvPr>
          <p:cNvSpPr txBox="1"/>
          <p:nvPr/>
        </p:nvSpPr>
        <p:spPr>
          <a:xfrm>
            <a:off x="8406744" y="2299434"/>
            <a:ext cx="1159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+mn-ea"/>
              </a:rPr>
              <a:t>25%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28FB886-E923-4870-B664-99009DFD3606}"/>
              </a:ext>
            </a:extLst>
          </p:cNvPr>
          <p:cNvSpPr txBox="1"/>
          <p:nvPr/>
        </p:nvSpPr>
        <p:spPr>
          <a:xfrm>
            <a:off x="9233452" y="4389906"/>
            <a:ext cx="1159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+mn-ea"/>
              </a:rPr>
              <a:t>55%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A0D7BEF-787F-4CDB-ADAF-7E5D2F761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4488" y="2992142"/>
            <a:ext cx="5592417" cy="252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1600" dirty="0">
                <a:latin typeface="+mn-ea"/>
                <a:ea typeface="+mn-ea"/>
              </a:rPr>
              <a:t>leave night , Not a sound from the pavement Has the moon lost her memory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>
                <a:latin typeface="+mn-ea"/>
                <a:ea typeface="+mn-ea"/>
              </a:rPr>
              <a:t>She is smiling alone In the lamplight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>
                <a:latin typeface="+mn-ea"/>
                <a:ea typeface="+mn-ea"/>
              </a:rPr>
              <a:t> leave night a sound from the pavement Has the moon lost her memory  leave night a sound from the pavement Has the moon lost her memory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5379720-AB28-4EAB-9A0E-4A52D6E26503}"/>
              </a:ext>
            </a:extLst>
          </p:cNvPr>
          <p:cNvSpPr/>
          <p:nvPr/>
        </p:nvSpPr>
        <p:spPr>
          <a:xfrm>
            <a:off x="1444488" y="1474144"/>
            <a:ext cx="325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+mj-ea"/>
                <a:ea typeface="+mj-ea"/>
              </a:rPr>
              <a:t>ADD YOUR TITLE</a:t>
            </a:r>
            <a:endParaRPr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732193EA-F212-449B-BD3F-207A27F2039A}"/>
              </a:ext>
            </a:extLst>
          </p:cNvPr>
          <p:cNvCxnSpPr/>
          <p:nvPr/>
        </p:nvCxnSpPr>
        <p:spPr>
          <a:xfrm>
            <a:off x="1544972" y="2090126"/>
            <a:ext cx="4058232" cy="0"/>
          </a:xfrm>
          <a:prstGeom prst="line">
            <a:avLst/>
          </a:prstGeom>
          <a:ln w="19050">
            <a:solidFill>
              <a:srgbClr val="AED2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CEF0EF7-3379-44F6-B38B-D74F3589338B}"/>
              </a:ext>
            </a:extLst>
          </p:cNvPr>
          <p:cNvSpPr/>
          <p:nvPr/>
        </p:nvSpPr>
        <p:spPr>
          <a:xfrm>
            <a:off x="1444488" y="2327856"/>
            <a:ext cx="47718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n-ea"/>
              </a:rPr>
              <a:t>I CAN DO SOMETHING FOR TWELVE HOURS THAT</a:t>
            </a:r>
            <a:endParaRPr lang="zh-CN" altLang="en-US" sz="1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164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667F10C1-4A78-4186-B99D-D09B7BBBDCF7}"/>
              </a:ext>
            </a:extLst>
          </p:cNvPr>
          <p:cNvSpPr/>
          <p:nvPr/>
        </p:nvSpPr>
        <p:spPr>
          <a:xfrm>
            <a:off x="1842052" y="1219200"/>
            <a:ext cx="1855304" cy="185530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4ED0030-E29B-468D-8EB8-8D730163B576}"/>
              </a:ext>
            </a:extLst>
          </p:cNvPr>
          <p:cNvSpPr/>
          <p:nvPr/>
        </p:nvSpPr>
        <p:spPr>
          <a:xfrm>
            <a:off x="5168348" y="1219200"/>
            <a:ext cx="1855304" cy="185530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9AB3598-7461-4EA0-9B13-0042D7321607}"/>
              </a:ext>
            </a:extLst>
          </p:cNvPr>
          <p:cNvSpPr/>
          <p:nvPr/>
        </p:nvSpPr>
        <p:spPr>
          <a:xfrm>
            <a:off x="8494644" y="1219200"/>
            <a:ext cx="1855304" cy="185530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57150"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8CB613D-41EE-49ED-AB3D-825617FD45D3}"/>
              </a:ext>
            </a:extLst>
          </p:cNvPr>
          <p:cNvSpPr/>
          <p:nvPr/>
        </p:nvSpPr>
        <p:spPr>
          <a:xfrm>
            <a:off x="1539073" y="3414165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EFFE2F-05BD-42D0-B5BA-8B85918E64AC}"/>
              </a:ext>
            </a:extLst>
          </p:cNvPr>
          <p:cNvSpPr/>
          <p:nvPr/>
        </p:nvSpPr>
        <p:spPr>
          <a:xfrm>
            <a:off x="1189467" y="3783497"/>
            <a:ext cx="2857496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686E507-4337-4758-9AC3-7562D4B5E981}"/>
              </a:ext>
            </a:extLst>
          </p:cNvPr>
          <p:cNvSpPr/>
          <p:nvPr/>
        </p:nvSpPr>
        <p:spPr>
          <a:xfrm>
            <a:off x="4865369" y="3414165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94915D-33D8-4587-A834-BA0E7DB3785F}"/>
              </a:ext>
            </a:extLst>
          </p:cNvPr>
          <p:cNvSpPr/>
          <p:nvPr/>
        </p:nvSpPr>
        <p:spPr>
          <a:xfrm>
            <a:off x="4515763" y="3783497"/>
            <a:ext cx="2857496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EC03B00-6D37-4C18-8239-62E1D6DAA9FA}"/>
              </a:ext>
            </a:extLst>
          </p:cNvPr>
          <p:cNvSpPr/>
          <p:nvPr/>
        </p:nvSpPr>
        <p:spPr>
          <a:xfrm>
            <a:off x="8191665" y="3414165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96DF410-1664-4388-9708-9ADD3FDC4D54}"/>
              </a:ext>
            </a:extLst>
          </p:cNvPr>
          <p:cNvSpPr/>
          <p:nvPr/>
        </p:nvSpPr>
        <p:spPr>
          <a:xfrm>
            <a:off x="7842059" y="3783497"/>
            <a:ext cx="2857496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910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8ED8442-D180-4F2B-B56A-D5E92E96570C}"/>
              </a:ext>
            </a:extLst>
          </p:cNvPr>
          <p:cNvSpPr/>
          <p:nvPr/>
        </p:nvSpPr>
        <p:spPr>
          <a:xfrm>
            <a:off x="1692322" y="1264124"/>
            <a:ext cx="6496334" cy="192433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620EB39-C8A0-4E9E-93DA-660319FFDBC7}"/>
              </a:ext>
            </a:extLst>
          </p:cNvPr>
          <p:cNvSpPr/>
          <p:nvPr/>
        </p:nvSpPr>
        <p:spPr>
          <a:xfrm>
            <a:off x="1692322" y="3669542"/>
            <a:ext cx="6496334" cy="1924334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9DB0CE0-65C2-4758-8062-A3BAA52057FA}"/>
              </a:ext>
            </a:extLst>
          </p:cNvPr>
          <p:cNvSpPr/>
          <p:nvPr/>
        </p:nvSpPr>
        <p:spPr>
          <a:xfrm>
            <a:off x="1009934" y="2715904"/>
            <a:ext cx="1528550" cy="1446663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BB0342E-EE8C-4241-8CC6-A3C30C6AB347}"/>
              </a:ext>
            </a:extLst>
          </p:cNvPr>
          <p:cNvGrpSpPr/>
          <p:nvPr/>
        </p:nvGrpSpPr>
        <p:grpSpPr>
          <a:xfrm>
            <a:off x="1419177" y="3122098"/>
            <a:ext cx="710063" cy="719574"/>
            <a:chOff x="9570770" y="2205192"/>
            <a:chExt cx="355600" cy="360363"/>
          </a:xfrm>
        </p:grpSpPr>
        <p:sp>
          <p:nvSpPr>
            <p:cNvPr id="6" name="Freeform 422">
              <a:extLst>
                <a:ext uri="{FF2B5EF4-FFF2-40B4-BE49-F238E27FC236}">
                  <a16:creationId xmlns:a16="http://schemas.microsoft.com/office/drawing/2014/main" xmlns="" id="{DD3103D7-832C-4ABB-BCD7-EEA8838A96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70770" y="2297267"/>
              <a:ext cx="134938" cy="268288"/>
            </a:xfrm>
            <a:custGeom>
              <a:avLst/>
              <a:gdLst>
                <a:gd name="T0" fmla="*/ 28 w 32"/>
                <a:gd name="T1" fmla="*/ 0 h 63"/>
                <a:gd name="T2" fmla="*/ 9 w 32"/>
                <a:gd name="T3" fmla="*/ 2 h 63"/>
                <a:gd name="T4" fmla="*/ 0 w 32"/>
                <a:gd name="T5" fmla="*/ 11 h 63"/>
                <a:gd name="T6" fmla="*/ 0 w 32"/>
                <a:gd name="T7" fmla="*/ 23 h 63"/>
                <a:gd name="T8" fmla="*/ 9 w 32"/>
                <a:gd name="T9" fmla="*/ 33 h 63"/>
                <a:gd name="T10" fmla="*/ 19 w 32"/>
                <a:gd name="T11" fmla="*/ 36 h 63"/>
                <a:gd name="T12" fmla="*/ 19 w 32"/>
                <a:gd name="T13" fmla="*/ 58 h 63"/>
                <a:gd name="T14" fmla="*/ 22 w 32"/>
                <a:gd name="T15" fmla="*/ 61 h 63"/>
                <a:gd name="T16" fmla="*/ 27 w 32"/>
                <a:gd name="T17" fmla="*/ 52 h 63"/>
                <a:gd name="T18" fmla="*/ 28 w 32"/>
                <a:gd name="T19" fmla="*/ 45 h 63"/>
                <a:gd name="T20" fmla="*/ 28 w 32"/>
                <a:gd name="T21" fmla="*/ 37 h 63"/>
                <a:gd name="T22" fmla="*/ 31 w 32"/>
                <a:gd name="T23" fmla="*/ 31 h 63"/>
                <a:gd name="T24" fmla="*/ 31 w 32"/>
                <a:gd name="T25" fmla="*/ 4 h 63"/>
                <a:gd name="T26" fmla="*/ 28 w 32"/>
                <a:gd name="T27" fmla="*/ 0 h 63"/>
                <a:gd name="T28" fmla="*/ 10 w 32"/>
                <a:gd name="T29" fmla="*/ 23 h 63"/>
                <a:gd name="T30" fmla="*/ 7 w 32"/>
                <a:gd name="T31" fmla="*/ 26 h 63"/>
                <a:gd name="T32" fmla="*/ 5 w 32"/>
                <a:gd name="T33" fmla="*/ 23 h 63"/>
                <a:gd name="T34" fmla="*/ 5 w 32"/>
                <a:gd name="T35" fmla="*/ 11 h 63"/>
                <a:gd name="T36" fmla="*/ 7 w 32"/>
                <a:gd name="T37" fmla="*/ 8 h 63"/>
                <a:gd name="T38" fmla="*/ 10 w 32"/>
                <a:gd name="T39" fmla="*/ 11 h 63"/>
                <a:gd name="T40" fmla="*/ 10 w 32"/>
                <a:gd name="T4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63">
                  <a:moveTo>
                    <a:pt x="28" y="0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0" y="3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33"/>
                    <a:pt x="9" y="33"/>
                  </a:cubicBezTo>
                  <a:cubicBezTo>
                    <a:pt x="9" y="33"/>
                    <a:pt x="19" y="33"/>
                    <a:pt x="19" y="3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61"/>
                    <a:pt x="22" y="61"/>
                  </a:cubicBezTo>
                  <a:cubicBezTo>
                    <a:pt x="22" y="61"/>
                    <a:pt x="32" y="63"/>
                    <a:pt x="27" y="52"/>
                  </a:cubicBezTo>
                  <a:cubicBezTo>
                    <a:pt x="31" y="49"/>
                    <a:pt x="28" y="45"/>
                    <a:pt x="28" y="45"/>
                  </a:cubicBezTo>
                  <a:cubicBezTo>
                    <a:pt x="28" y="45"/>
                    <a:pt x="31" y="41"/>
                    <a:pt x="28" y="37"/>
                  </a:cubicBezTo>
                  <a:cubicBezTo>
                    <a:pt x="28" y="37"/>
                    <a:pt x="31" y="33"/>
                    <a:pt x="31" y="31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0"/>
                    <a:pt x="28" y="0"/>
                  </a:cubicBezTo>
                  <a:close/>
                  <a:moveTo>
                    <a:pt x="10" y="23"/>
                  </a:moveTo>
                  <a:cubicBezTo>
                    <a:pt x="10" y="25"/>
                    <a:pt x="9" y="26"/>
                    <a:pt x="7" y="26"/>
                  </a:cubicBezTo>
                  <a:cubicBezTo>
                    <a:pt x="6" y="26"/>
                    <a:pt x="5" y="25"/>
                    <a:pt x="5" y="2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9"/>
                    <a:pt x="6" y="8"/>
                    <a:pt x="7" y="8"/>
                  </a:cubicBezTo>
                  <a:cubicBezTo>
                    <a:pt x="9" y="8"/>
                    <a:pt x="10" y="9"/>
                    <a:pt x="10" y="11"/>
                  </a:cubicBezTo>
                  <a:lnTo>
                    <a:pt x="10" y="2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  <p:sp>
          <p:nvSpPr>
            <p:cNvPr id="7" name="Freeform 423">
              <a:extLst>
                <a:ext uri="{FF2B5EF4-FFF2-40B4-BE49-F238E27FC236}">
                  <a16:creationId xmlns:a16="http://schemas.microsoft.com/office/drawing/2014/main" xmlns="" id="{E708BE72-60FE-4FA0-BFDD-6A11BBC7CB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10470" y="2205192"/>
              <a:ext cx="215900" cy="309563"/>
            </a:xfrm>
            <a:custGeom>
              <a:avLst/>
              <a:gdLst>
                <a:gd name="T0" fmla="*/ 46 w 51"/>
                <a:gd name="T1" fmla="*/ 28 h 73"/>
                <a:gd name="T2" fmla="*/ 46 w 51"/>
                <a:gd name="T3" fmla="*/ 3 h 73"/>
                <a:gd name="T4" fmla="*/ 43 w 51"/>
                <a:gd name="T5" fmla="*/ 3 h 73"/>
                <a:gd name="T6" fmla="*/ 3 w 51"/>
                <a:gd name="T7" fmla="*/ 22 h 73"/>
                <a:gd name="T8" fmla="*/ 1 w 51"/>
                <a:gd name="T9" fmla="*/ 25 h 73"/>
                <a:gd name="T10" fmla="*/ 1 w 51"/>
                <a:gd name="T11" fmla="*/ 48 h 73"/>
                <a:gd name="T12" fmla="*/ 4 w 51"/>
                <a:gd name="T13" fmla="*/ 51 h 73"/>
                <a:gd name="T14" fmla="*/ 44 w 51"/>
                <a:gd name="T15" fmla="*/ 70 h 73"/>
                <a:gd name="T16" fmla="*/ 46 w 51"/>
                <a:gd name="T17" fmla="*/ 70 h 73"/>
                <a:gd name="T18" fmla="*/ 46 w 51"/>
                <a:gd name="T19" fmla="*/ 45 h 73"/>
                <a:gd name="T20" fmla="*/ 51 w 51"/>
                <a:gd name="T21" fmla="*/ 36 h 73"/>
                <a:gd name="T22" fmla="*/ 46 w 51"/>
                <a:gd name="T23" fmla="*/ 2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73">
                  <a:moveTo>
                    <a:pt x="46" y="28"/>
                  </a:moveTo>
                  <a:cubicBezTo>
                    <a:pt x="46" y="3"/>
                    <a:pt x="46" y="3"/>
                    <a:pt x="46" y="3"/>
                  </a:cubicBezTo>
                  <a:cubicBezTo>
                    <a:pt x="46" y="0"/>
                    <a:pt x="43" y="3"/>
                    <a:pt x="43" y="3"/>
                  </a:cubicBezTo>
                  <a:cubicBezTo>
                    <a:pt x="30" y="24"/>
                    <a:pt x="3" y="22"/>
                    <a:pt x="3" y="22"/>
                  </a:cubicBezTo>
                  <a:cubicBezTo>
                    <a:pt x="0" y="22"/>
                    <a:pt x="1" y="25"/>
                    <a:pt x="1" y="25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51"/>
                    <a:pt x="4" y="51"/>
                    <a:pt x="4" y="51"/>
                  </a:cubicBezTo>
                  <a:cubicBezTo>
                    <a:pt x="34" y="51"/>
                    <a:pt x="44" y="70"/>
                    <a:pt x="44" y="70"/>
                  </a:cubicBezTo>
                  <a:cubicBezTo>
                    <a:pt x="44" y="70"/>
                    <a:pt x="46" y="73"/>
                    <a:pt x="46" y="7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9" y="43"/>
                    <a:pt x="51" y="40"/>
                    <a:pt x="51" y="36"/>
                  </a:cubicBezTo>
                  <a:cubicBezTo>
                    <a:pt x="51" y="33"/>
                    <a:pt x="49" y="30"/>
                    <a:pt x="46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汉仪黑荔枝体简" panose="00020600040101010101" pitchFamily="18" charset="-122"/>
                <a:ea typeface="汉仪黑荔枝体简" panose="00020600040101010101" pitchFamily="18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92593B4-9FB1-4F5F-BF0F-FB3F30084709}"/>
              </a:ext>
            </a:extLst>
          </p:cNvPr>
          <p:cNvSpPr/>
          <p:nvPr/>
        </p:nvSpPr>
        <p:spPr>
          <a:xfrm>
            <a:off x="8674176" y="1423862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2170472-7F1B-4C79-A813-76B876422277}"/>
              </a:ext>
            </a:extLst>
          </p:cNvPr>
          <p:cNvSpPr/>
          <p:nvPr/>
        </p:nvSpPr>
        <p:spPr>
          <a:xfrm>
            <a:off x="8324570" y="1793194"/>
            <a:ext cx="2857496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79B2E81-D011-4597-91D8-C4EDEF212009}"/>
              </a:ext>
            </a:extLst>
          </p:cNvPr>
          <p:cNvSpPr/>
          <p:nvPr/>
        </p:nvSpPr>
        <p:spPr>
          <a:xfrm>
            <a:off x="8674176" y="3977901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C42084D-1711-45B9-B8B7-E79EAEF5B293}"/>
              </a:ext>
            </a:extLst>
          </p:cNvPr>
          <p:cNvSpPr/>
          <p:nvPr/>
        </p:nvSpPr>
        <p:spPr>
          <a:xfrm>
            <a:off x="8324570" y="4347233"/>
            <a:ext cx="2857496" cy="1078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523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1EA8759-D534-4658-94B5-658697404FFE}"/>
              </a:ext>
            </a:extLst>
          </p:cNvPr>
          <p:cNvSpPr/>
          <p:nvPr/>
        </p:nvSpPr>
        <p:spPr>
          <a:xfrm>
            <a:off x="2981742" y="1971261"/>
            <a:ext cx="6228517" cy="2915478"/>
          </a:xfrm>
          <a:prstGeom prst="rect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766EF63-FC53-420A-832F-83F45FD733BB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6000" y="0"/>
            <a:ext cx="1" cy="197126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84FFF3-B5C4-4D98-BD1E-543C7B50148A}"/>
              </a:ext>
            </a:extLst>
          </p:cNvPr>
          <p:cNvSpPr txBox="1"/>
          <p:nvPr/>
        </p:nvSpPr>
        <p:spPr>
          <a:xfrm>
            <a:off x="3498574" y="2644170"/>
            <a:ext cx="1709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04</a:t>
            </a:r>
            <a:endParaRPr lang="zh-CN" altLang="en-US" sz="96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C3078A1-FD00-4C0A-8D64-CDBEFB946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3732" y="2769012"/>
            <a:ext cx="2930899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304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33014D5-3849-49E5-A27C-72195A429D8C}"/>
              </a:ext>
            </a:extLst>
          </p:cNvPr>
          <p:cNvSpPr/>
          <p:nvPr/>
        </p:nvSpPr>
        <p:spPr>
          <a:xfrm>
            <a:off x="0" y="0"/>
            <a:ext cx="12192000" cy="346551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9726A0-4277-4DAA-876F-5E30E478D268}"/>
              </a:ext>
            </a:extLst>
          </p:cNvPr>
          <p:cNvSpPr/>
          <p:nvPr/>
        </p:nvSpPr>
        <p:spPr>
          <a:xfrm>
            <a:off x="0" y="3465512"/>
            <a:ext cx="12192000" cy="3392487"/>
          </a:xfrm>
          <a:prstGeom prst="rect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40934C2-9B30-434F-8229-02B8B5BDC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66" y="4781187"/>
            <a:ext cx="11039060" cy="1782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itchFamily="2" charset="-122"/>
                <a:ea typeface="方正兰亭黑_GBK" pitchFamily="2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en-US" altLang="zh-CN" sz="1600" dirty="0">
                <a:latin typeface="+mn-ea"/>
                <a:ea typeface="+mn-ea"/>
              </a:rPr>
              <a:t>leave night , Not a sound from the pavement Has the moon lost her memory 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>
                <a:latin typeface="+mn-ea"/>
                <a:ea typeface="+mn-ea"/>
              </a:rPr>
              <a:t>She is smiling alone In the lamplight</a:t>
            </a:r>
          </a:p>
          <a:p>
            <a:pPr>
              <a:lnSpc>
                <a:spcPct val="150000"/>
              </a:lnSpc>
              <a:buNone/>
            </a:pPr>
            <a:r>
              <a:rPr lang="en-US" altLang="zh-CN" sz="1600" dirty="0">
                <a:latin typeface="+mn-ea"/>
                <a:ea typeface="+mn-ea"/>
              </a:rPr>
              <a:t>leave night a sound from the pavement Has the moon lost her memory  leave night a sound from the pavement Has the moon lost her memory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AC1AA2B-E3BF-4374-9D0F-B58A1C8B90DF}"/>
              </a:ext>
            </a:extLst>
          </p:cNvPr>
          <p:cNvSpPr/>
          <p:nvPr/>
        </p:nvSpPr>
        <p:spPr>
          <a:xfrm>
            <a:off x="702366" y="3674005"/>
            <a:ext cx="325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+mj-ea"/>
                <a:ea typeface="+mj-ea"/>
              </a:rPr>
              <a:t>ADD YOUR TITLE</a:t>
            </a:r>
            <a:endParaRPr lang="zh-CN" altLang="en-US" sz="2800" b="1" dirty="0">
              <a:latin typeface="+mj-ea"/>
              <a:ea typeface="+mj-ea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23B4D3C-79A2-4887-8D32-1388C0D91C4E}"/>
              </a:ext>
            </a:extLst>
          </p:cNvPr>
          <p:cNvCxnSpPr/>
          <p:nvPr/>
        </p:nvCxnSpPr>
        <p:spPr>
          <a:xfrm>
            <a:off x="802850" y="4289987"/>
            <a:ext cx="4058232" cy="0"/>
          </a:xfrm>
          <a:prstGeom prst="line">
            <a:avLst/>
          </a:prstGeom>
          <a:ln w="19050">
            <a:solidFill>
              <a:srgbClr val="AED2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4E32CA4-793B-4DD8-BD00-4AB891048C02}"/>
              </a:ext>
            </a:extLst>
          </p:cNvPr>
          <p:cNvSpPr/>
          <p:nvPr/>
        </p:nvSpPr>
        <p:spPr>
          <a:xfrm>
            <a:off x="702366" y="4342189"/>
            <a:ext cx="85211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+mn-ea"/>
              </a:rPr>
              <a:t>I CAN DO SOMETHING FOR TWELVE HOURS THAT</a:t>
            </a:r>
            <a:endParaRPr lang="zh-CN" altLang="en-US" sz="1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6202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D5E5A1B-AEF9-4A22-B673-F7F4552652D1}"/>
              </a:ext>
            </a:extLst>
          </p:cNvPr>
          <p:cNvSpPr/>
          <p:nvPr/>
        </p:nvSpPr>
        <p:spPr>
          <a:xfrm>
            <a:off x="4226257" y="1009939"/>
            <a:ext cx="3739486" cy="777922"/>
          </a:xfrm>
          <a:prstGeom prst="rect">
            <a:avLst/>
          </a:prstGeom>
          <a:noFill/>
          <a:ln w="19050"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8B5943A-CF97-417E-BE67-C4A58595A564}"/>
              </a:ext>
            </a:extLst>
          </p:cNvPr>
          <p:cNvSpPr/>
          <p:nvPr/>
        </p:nvSpPr>
        <p:spPr>
          <a:xfrm>
            <a:off x="4469529" y="1145994"/>
            <a:ext cx="32529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ED2F6"/>
                </a:solidFill>
                <a:latin typeface="+mn-ea"/>
              </a:rPr>
              <a:t>ADD YOUR TITLE</a:t>
            </a:r>
            <a:endParaRPr lang="zh-CN" altLang="en-US" sz="2800" b="1" dirty="0">
              <a:solidFill>
                <a:srgbClr val="AED2F6"/>
              </a:solidFill>
              <a:latin typeface="+mn-ea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6D9A1C4C-3A04-4B7F-AE85-C06B229D35E1}"/>
              </a:ext>
            </a:extLst>
          </p:cNvPr>
          <p:cNvSpPr/>
          <p:nvPr/>
        </p:nvSpPr>
        <p:spPr>
          <a:xfrm>
            <a:off x="1473958" y="2347419"/>
            <a:ext cx="941696" cy="941696"/>
          </a:xfrm>
          <a:prstGeom prst="ellipse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77BFD1FE-DFB1-405E-85EF-8B054C8B1DC3}"/>
              </a:ext>
            </a:extLst>
          </p:cNvPr>
          <p:cNvSpPr/>
          <p:nvPr/>
        </p:nvSpPr>
        <p:spPr>
          <a:xfrm>
            <a:off x="5625152" y="2347419"/>
            <a:ext cx="941696" cy="941696"/>
          </a:xfrm>
          <a:prstGeom prst="ellipse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E655B96-9A36-4F62-99E4-DB5398536737}"/>
              </a:ext>
            </a:extLst>
          </p:cNvPr>
          <p:cNvSpPr/>
          <p:nvPr/>
        </p:nvSpPr>
        <p:spPr>
          <a:xfrm>
            <a:off x="9776346" y="2347419"/>
            <a:ext cx="941696" cy="941696"/>
          </a:xfrm>
          <a:prstGeom prst="ellipse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20D1DFC-7F28-4F5B-8728-C64F21AE45B7}"/>
              </a:ext>
            </a:extLst>
          </p:cNvPr>
          <p:cNvSpPr/>
          <p:nvPr/>
        </p:nvSpPr>
        <p:spPr>
          <a:xfrm>
            <a:off x="516058" y="3705372"/>
            <a:ext cx="2857496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3404B88-75B6-445E-9B36-029E4CC81E63}"/>
              </a:ext>
            </a:extLst>
          </p:cNvPr>
          <p:cNvSpPr/>
          <p:nvPr/>
        </p:nvSpPr>
        <p:spPr>
          <a:xfrm>
            <a:off x="4627446" y="3705372"/>
            <a:ext cx="2857496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8AB23CF-52B1-442B-B4AF-18F804156661}"/>
              </a:ext>
            </a:extLst>
          </p:cNvPr>
          <p:cNvSpPr/>
          <p:nvPr/>
        </p:nvSpPr>
        <p:spPr>
          <a:xfrm>
            <a:off x="8738834" y="3705372"/>
            <a:ext cx="2857496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Just for today I will try to live through this day only and not tackle my whole life problem at once. I can do for twelve hours that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4476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D282347-BB9C-4865-BC48-D214B6E958F9}"/>
              </a:ext>
            </a:extLst>
          </p:cNvPr>
          <p:cNvSpPr/>
          <p:nvPr/>
        </p:nvSpPr>
        <p:spPr>
          <a:xfrm>
            <a:off x="1871870" y="1427922"/>
            <a:ext cx="8448261" cy="400215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5503B31-5C8A-4986-AEDA-C40F2BF3E3D9}"/>
              </a:ext>
            </a:extLst>
          </p:cNvPr>
          <p:cNvSpPr/>
          <p:nvPr/>
        </p:nvSpPr>
        <p:spPr>
          <a:xfrm>
            <a:off x="1871869" y="1427922"/>
            <a:ext cx="8448260" cy="4002156"/>
          </a:xfrm>
          <a:prstGeom prst="rect">
            <a:avLst/>
          </a:prstGeom>
          <a:solidFill>
            <a:srgbClr val="AED2F6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98DC43B-D4C4-4743-ABB1-C14A063045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8563" y="3775336"/>
            <a:ext cx="2934874" cy="114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37C2E61-9DBF-4C56-A62C-05ECC3AFCB63}"/>
              </a:ext>
            </a:extLst>
          </p:cNvPr>
          <p:cNvSpPr txBox="1"/>
          <p:nvPr/>
        </p:nvSpPr>
        <p:spPr>
          <a:xfrm>
            <a:off x="4931777" y="1971261"/>
            <a:ext cx="23284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等线 Light" panose="02010600030101010101" pitchFamily="2" charset="-122"/>
                <a:ea typeface="等线 Light" panose="02010600030101010101" pitchFamily="2" charset="-122"/>
              </a:rPr>
              <a:t>谢谢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84DEFE4B-0A0D-46E6-9E6B-311810A9B979}"/>
              </a:ext>
            </a:extLst>
          </p:cNvPr>
          <p:cNvCxnSpPr/>
          <p:nvPr/>
        </p:nvCxnSpPr>
        <p:spPr>
          <a:xfrm flipH="1">
            <a:off x="4361934" y="1643270"/>
            <a:ext cx="1139686" cy="113968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E308E79-A1E6-4D7C-913B-14A97274BB47}"/>
              </a:ext>
            </a:extLst>
          </p:cNvPr>
          <p:cNvCxnSpPr/>
          <p:nvPr/>
        </p:nvCxnSpPr>
        <p:spPr>
          <a:xfrm flipH="1">
            <a:off x="4931775" y="886240"/>
            <a:ext cx="1139686" cy="113968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727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81A6DF2-F540-46B3-936F-6544EDF823F2}"/>
              </a:ext>
            </a:extLst>
          </p:cNvPr>
          <p:cNvGrpSpPr/>
          <p:nvPr/>
        </p:nvGrpSpPr>
        <p:grpSpPr>
          <a:xfrm>
            <a:off x="1683026" y="2698858"/>
            <a:ext cx="1577009" cy="1460285"/>
            <a:chOff x="1683026" y="1907160"/>
            <a:chExt cx="1577009" cy="146028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CD3ADFC3-D461-44B0-AA40-852A4E596E19}"/>
                </a:ext>
              </a:extLst>
            </p:cNvPr>
            <p:cNvSpPr txBox="1"/>
            <p:nvPr/>
          </p:nvSpPr>
          <p:spPr>
            <a:xfrm>
              <a:off x="1683026" y="1907160"/>
              <a:ext cx="157700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/>
                <a:t>目录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7D8DED26-8D45-4E58-AE58-38D7A6D4BC7B}"/>
                </a:ext>
              </a:extLst>
            </p:cNvPr>
            <p:cNvSpPr txBox="1"/>
            <p:nvPr/>
          </p:nvSpPr>
          <p:spPr>
            <a:xfrm>
              <a:off x="1683026" y="2967335"/>
              <a:ext cx="15770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/>
                <a:t>CONTENTS</a:t>
              </a:r>
              <a:endParaRPr lang="zh-CN" altLang="en-US" sz="2000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90C3B95-BCCC-4DD2-9835-557DC82BA8BE}"/>
              </a:ext>
            </a:extLst>
          </p:cNvPr>
          <p:cNvSpPr/>
          <p:nvPr/>
        </p:nvSpPr>
        <p:spPr>
          <a:xfrm>
            <a:off x="5367130" y="927652"/>
            <a:ext cx="728870" cy="72887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17A6D28-3F7D-4559-B9A2-CD00CC4DE19F}"/>
              </a:ext>
            </a:extLst>
          </p:cNvPr>
          <p:cNvSpPr/>
          <p:nvPr/>
        </p:nvSpPr>
        <p:spPr>
          <a:xfrm>
            <a:off x="5367130" y="2352261"/>
            <a:ext cx="728870" cy="72887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DCB636A-A7ED-473B-812C-C138E0CF9C55}"/>
              </a:ext>
            </a:extLst>
          </p:cNvPr>
          <p:cNvSpPr/>
          <p:nvPr/>
        </p:nvSpPr>
        <p:spPr>
          <a:xfrm>
            <a:off x="5367130" y="3776870"/>
            <a:ext cx="728870" cy="72887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C02BE3E-90A0-4147-80B4-05E9B74FC65E}"/>
              </a:ext>
            </a:extLst>
          </p:cNvPr>
          <p:cNvSpPr/>
          <p:nvPr/>
        </p:nvSpPr>
        <p:spPr>
          <a:xfrm>
            <a:off x="5367130" y="5201478"/>
            <a:ext cx="728870" cy="72887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97AE1DB-F075-4421-B6B7-427B7C0D73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9604" y="847542"/>
            <a:ext cx="4931978" cy="88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F5856F1-7D65-4932-891A-5042063E0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9604" y="2254313"/>
            <a:ext cx="4931978" cy="88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FAA67BE-7C4A-4F17-B433-77B310B7EB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9604" y="3714598"/>
            <a:ext cx="4931978" cy="88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6822822-DD44-4405-9D8E-70730521FE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9604" y="5121368"/>
            <a:ext cx="4931978" cy="88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5163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1EA8759-D534-4658-94B5-658697404FFE}"/>
              </a:ext>
            </a:extLst>
          </p:cNvPr>
          <p:cNvSpPr/>
          <p:nvPr/>
        </p:nvSpPr>
        <p:spPr>
          <a:xfrm>
            <a:off x="2981742" y="1971261"/>
            <a:ext cx="6228517" cy="2915478"/>
          </a:xfrm>
          <a:prstGeom prst="rect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766EF63-FC53-420A-832F-83F45FD733BB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6000" y="0"/>
            <a:ext cx="1" cy="197126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84FFF3-B5C4-4D98-BD1E-543C7B50148A}"/>
              </a:ext>
            </a:extLst>
          </p:cNvPr>
          <p:cNvSpPr txBox="1"/>
          <p:nvPr/>
        </p:nvSpPr>
        <p:spPr>
          <a:xfrm>
            <a:off x="3498574" y="2644170"/>
            <a:ext cx="1709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01</a:t>
            </a:r>
            <a:endParaRPr lang="zh-CN" altLang="en-US" sz="96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C3078A1-FD00-4C0A-8D64-CDBEFB946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3732" y="2769012"/>
            <a:ext cx="2930899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7598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33A4F8F-2EF5-4D18-99FC-0DD944CB1D45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3BA313-FE65-44A7-8FE0-B9214C66A849}"/>
              </a:ext>
            </a:extLst>
          </p:cNvPr>
          <p:cNvSpPr/>
          <p:nvPr/>
        </p:nvSpPr>
        <p:spPr>
          <a:xfrm>
            <a:off x="7705078" y="1615973"/>
            <a:ext cx="3039884" cy="700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THIS IS A ART TEMPLATE ,THANK YOU WATCHING THIS ONE </a:t>
            </a:r>
            <a:endParaRPr lang="zh-CN" altLang="en-US" sz="1400" dirty="0">
              <a:latin typeface="+mn-ea"/>
            </a:endParaRPr>
          </a:p>
        </p:txBody>
      </p:sp>
      <p:sp>
        <p:nvSpPr>
          <p:cNvPr id="4" name="矩形 23">
            <a:extLst>
              <a:ext uri="{FF2B5EF4-FFF2-40B4-BE49-F238E27FC236}">
                <a16:creationId xmlns:a16="http://schemas.microsoft.com/office/drawing/2014/main" xmlns="" id="{5224DDFD-0D7D-42BC-B515-57DB9A5E1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8844" y="2154732"/>
            <a:ext cx="3052352" cy="338368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50000"/>
              </a:lnSpc>
            </a:pPr>
            <a:endParaRPr lang="en-US" sz="1200" dirty="0">
              <a:latin typeface="+mn-ea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once. I can do for twelve hours that</a:t>
            </a:r>
          </a:p>
          <a:p>
            <a:pPr algn="just" eaLnBrk="1" hangingPunct="1">
              <a:lnSpc>
                <a:spcPct val="150000"/>
              </a:lnSpc>
            </a:pPr>
            <a:endParaRPr lang="en-US" altLang="zh-CN" sz="1200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+mn-ea"/>
              </a:rPr>
              <a:t>Just for today I will try to live through this day only and not tackle my whole life problem at once. I can do for twelve hours that hours that Just for today I will try to live through this day only and not tackle my</a:t>
            </a:r>
            <a:endParaRPr lang="zh-CN" altLang="en-US" sz="1200" dirty="0">
              <a:latin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6D393CA-57B0-4AF2-B58B-24D0C8D20566}"/>
              </a:ext>
            </a:extLst>
          </p:cNvPr>
          <p:cNvSpPr/>
          <p:nvPr/>
        </p:nvSpPr>
        <p:spPr>
          <a:xfrm>
            <a:off x="4678018" y="2136913"/>
            <a:ext cx="2835965" cy="2584174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4BB54EA-E341-4C81-AA89-0C9DCB6B7881}"/>
              </a:ext>
            </a:extLst>
          </p:cNvPr>
          <p:cNvSpPr/>
          <p:nvPr/>
        </p:nvSpPr>
        <p:spPr>
          <a:xfrm>
            <a:off x="4991649" y="2706654"/>
            <a:ext cx="2208701" cy="144469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Just for today I will exercise my soul in three ways. I will do somebody a good turnJust for today I will exercise my soul</a:t>
            </a:r>
          </a:p>
        </p:txBody>
      </p:sp>
    </p:spTree>
    <p:extLst>
      <p:ext uri="{BB962C8B-B14F-4D97-AF65-F5344CB8AC3E}">
        <p14:creationId xmlns:p14="http://schemas.microsoft.com/office/powerpoint/2010/main" val="411568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3415BF-F53C-494E-9374-8EFC0AEF486E}"/>
              </a:ext>
            </a:extLst>
          </p:cNvPr>
          <p:cNvSpPr/>
          <p:nvPr/>
        </p:nvSpPr>
        <p:spPr>
          <a:xfrm>
            <a:off x="4638261" y="0"/>
            <a:ext cx="2160104" cy="685800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B0A820C-8EF8-4CE5-85A3-FFD4FDC3A5FC}"/>
              </a:ext>
            </a:extLst>
          </p:cNvPr>
          <p:cNvSpPr/>
          <p:nvPr/>
        </p:nvSpPr>
        <p:spPr>
          <a:xfrm>
            <a:off x="0" y="0"/>
            <a:ext cx="4638261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C3CCE3E-ECA0-45C8-8C47-1CB480306FFB}"/>
              </a:ext>
            </a:extLst>
          </p:cNvPr>
          <p:cNvSpPr/>
          <p:nvPr/>
        </p:nvSpPr>
        <p:spPr>
          <a:xfrm>
            <a:off x="5312882" y="897092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9B5257D2-A163-4027-BAD2-8576FAEABC06}"/>
              </a:ext>
            </a:extLst>
          </p:cNvPr>
          <p:cNvSpPr txBox="1"/>
          <p:nvPr/>
        </p:nvSpPr>
        <p:spPr>
          <a:xfrm>
            <a:off x="5362575" y="1136711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+mn-ea"/>
              </a:rPr>
              <a:t>20%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6E17E03-4A20-4E5C-A9E6-88C54FAE2643}"/>
              </a:ext>
            </a:extLst>
          </p:cNvPr>
          <p:cNvSpPr/>
          <p:nvPr/>
        </p:nvSpPr>
        <p:spPr>
          <a:xfrm>
            <a:off x="6938638" y="1204438"/>
            <a:ext cx="4238878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three ways. I will do somebody a good turn</a:t>
            </a:r>
            <a:r>
              <a:rPr lang="en-US" altLang="zh-CN" sz="1400" dirty="0">
                <a:latin typeface="+mn-ea"/>
              </a:rPr>
              <a:t>Just for today I will try to live through this day only and not tackle my</a:t>
            </a:r>
          </a:p>
        </p:txBody>
      </p:sp>
      <p:sp>
        <p:nvSpPr>
          <p:cNvPr id="11" name="文本框 65">
            <a:extLst>
              <a:ext uri="{FF2B5EF4-FFF2-40B4-BE49-F238E27FC236}">
                <a16:creationId xmlns:a16="http://schemas.microsoft.com/office/drawing/2014/main" xmlns="" id="{9FCD79AA-FF57-4DFF-8A0C-9811301069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8881" y="844084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+mj-ea"/>
                <a:ea typeface="+mj-ea"/>
                <a:cs typeface="Arial" pitchFamily="34" charset="0"/>
              </a:rPr>
              <a:t>ADD YOUR TITTLE HERE</a:t>
            </a:r>
            <a:endParaRPr lang="zh-CN" altLang="en-US" sz="2000" b="1" dirty="0"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04DCDCE-1FB3-4EC2-993F-3467290FF113}"/>
              </a:ext>
            </a:extLst>
          </p:cNvPr>
          <p:cNvSpPr/>
          <p:nvPr/>
        </p:nvSpPr>
        <p:spPr>
          <a:xfrm>
            <a:off x="5312882" y="2915101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6077F03E-D57D-4BFF-901D-7CF64D47A208}"/>
              </a:ext>
            </a:extLst>
          </p:cNvPr>
          <p:cNvSpPr txBox="1"/>
          <p:nvPr/>
        </p:nvSpPr>
        <p:spPr>
          <a:xfrm>
            <a:off x="5362575" y="3154720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+mn-ea"/>
              </a:rPr>
              <a:t>40</a:t>
            </a:r>
            <a:r>
              <a:rPr lang="en-US" altLang="zh-CN" sz="2400" b="1" dirty="0">
                <a:latin typeface="+mn-ea"/>
              </a:rPr>
              <a:t>%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D0B77EC-06CA-4949-ABCA-03ABF01E64D0}"/>
              </a:ext>
            </a:extLst>
          </p:cNvPr>
          <p:cNvSpPr/>
          <p:nvPr/>
        </p:nvSpPr>
        <p:spPr>
          <a:xfrm>
            <a:off x="6938638" y="3222447"/>
            <a:ext cx="4238878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three ways. I will do somebody a good turn</a:t>
            </a:r>
            <a:r>
              <a:rPr lang="en-US" altLang="zh-CN" sz="1400" dirty="0">
                <a:latin typeface="+mn-ea"/>
              </a:rPr>
              <a:t>Just for today I will try to live through this day only and not tackle my</a:t>
            </a:r>
          </a:p>
        </p:txBody>
      </p:sp>
      <p:sp>
        <p:nvSpPr>
          <p:cNvPr id="19" name="文本框 65">
            <a:extLst>
              <a:ext uri="{FF2B5EF4-FFF2-40B4-BE49-F238E27FC236}">
                <a16:creationId xmlns:a16="http://schemas.microsoft.com/office/drawing/2014/main" xmlns="" id="{C15313C0-223E-4969-80E3-7B564ABB5C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8881" y="2862093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+mj-ea"/>
                <a:ea typeface="+mj-ea"/>
                <a:cs typeface="Arial" pitchFamily="34" charset="0"/>
              </a:rPr>
              <a:t>ADD YOUR TITTLE HERE</a:t>
            </a:r>
            <a:endParaRPr lang="zh-CN" altLang="en-US" sz="2000" b="1" dirty="0">
              <a:latin typeface="+mj-ea"/>
              <a:ea typeface="+mj-ea"/>
              <a:cs typeface="Arial" pitchFamily="34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859E8ED-6FFF-4231-BFDC-1B101A34087D}"/>
              </a:ext>
            </a:extLst>
          </p:cNvPr>
          <p:cNvSpPr/>
          <p:nvPr/>
        </p:nvSpPr>
        <p:spPr>
          <a:xfrm>
            <a:off x="5312882" y="4903280"/>
            <a:ext cx="1033669" cy="940904"/>
          </a:xfrm>
          <a:prstGeom prst="rect">
            <a:avLst/>
          </a:prstGeom>
          <a:noFill/>
          <a:ln>
            <a:solidFill>
              <a:srgbClr val="5562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9DE5DFE3-F5E1-47B6-8F63-9EF39371472E}"/>
              </a:ext>
            </a:extLst>
          </p:cNvPr>
          <p:cNvSpPr txBox="1"/>
          <p:nvPr/>
        </p:nvSpPr>
        <p:spPr>
          <a:xfrm>
            <a:off x="5362575" y="5142899"/>
            <a:ext cx="93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+mn-ea"/>
              </a:rPr>
              <a:t>60</a:t>
            </a:r>
            <a:r>
              <a:rPr lang="en-US" altLang="zh-CN" sz="2400" b="1" dirty="0">
                <a:latin typeface="+mn-ea"/>
              </a:rPr>
              <a:t>%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099E12C-BE27-49FF-9A8A-D63CD3F523BE}"/>
              </a:ext>
            </a:extLst>
          </p:cNvPr>
          <p:cNvSpPr/>
          <p:nvPr/>
        </p:nvSpPr>
        <p:spPr>
          <a:xfrm>
            <a:off x="6938638" y="5210626"/>
            <a:ext cx="4238878" cy="1023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+mn-ea"/>
              </a:rPr>
              <a:t>three ways. I will do somebody a good turn</a:t>
            </a:r>
            <a:r>
              <a:rPr lang="en-US" altLang="zh-CN" sz="1400" dirty="0">
                <a:latin typeface="+mn-ea"/>
              </a:rPr>
              <a:t>Just for today I will try to live through this day only and not tackle my</a:t>
            </a:r>
          </a:p>
        </p:txBody>
      </p:sp>
      <p:sp>
        <p:nvSpPr>
          <p:cNvPr id="23" name="文本框 65">
            <a:extLst>
              <a:ext uri="{FF2B5EF4-FFF2-40B4-BE49-F238E27FC236}">
                <a16:creationId xmlns:a16="http://schemas.microsoft.com/office/drawing/2014/main" xmlns="" id="{402447E1-C74E-4316-956F-33406A885F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8881" y="4850272"/>
            <a:ext cx="37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+mj-ea"/>
                <a:ea typeface="+mj-ea"/>
                <a:cs typeface="Arial" pitchFamily="34" charset="0"/>
              </a:rPr>
              <a:t>ADD YOUR TITTLE HERE</a:t>
            </a:r>
            <a:endParaRPr lang="zh-CN" altLang="en-US" sz="2000" b="1" dirty="0">
              <a:latin typeface="+mj-ea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47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0" grpId="0"/>
      <p:bldP spid="11" grpId="0"/>
      <p:bldP spid="16" grpId="0" animBg="1"/>
      <p:bldP spid="17" grpId="0"/>
      <p:bldP spid="18" grpId="0"/>
      <p:bldP spid="19" grpId="0"/>
      <p:bldP spid="20" grpId="0" animBg="1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9821D63-41B0-43C0-8462-0E4EA92542CC}"/>
              </a:ext>
            </a:extLst>
          </p:cNvPr>
          <p:cNvGrpSpPr/>
          <p:nvPr/>
        </p:nvGrpSpPr>
        <p:grpSpPr>
          <a:xfrm>
            <a:off x="1756016" y="1269242"/>
            <a:ext cx="5977720" cy="4319516"/>
            <a:chOff x="1760561" y="1269242"/>
            <a:chExt cx="5977720" cy="4319516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27F871AF-9E40-4396-8459-AC13275C6121}"/>
                </a:ext>
              </a:extLst>
            </p:cNvPr>
            <p:cNvSpPr/>
            <p:nvPr/>
          </p:nvSpPr>
          <p:spPr>
            <a:xfrm>
              <a:off x="1760561" y="1269242"/>
              <a:ext cx="4107976" cy="4319516"/>
            </a:xfrm>
            <a:prstGeom prst="rect">
              <a:avLst/>
            </a:prstGeom>
            <a:noFill/>
            <a:ln w="38100">
              <a:solidFill>
                <a:srgbClr val="AED2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A3CF2C63-0988-4AE0-A741-9F235F0B8767}"/>
                </a:ext>
              </a:extLst>
            </p:cNvPr>
            <p:cNvSpPr/>
            <p:nvPr/>
          </p:nvSpPr>
          <p:spPr>
            <a:xfrm>
              <a:off x="3189026" y="1948218"/>
              <a:ext cx="4549255" cy="296156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ED934A-3A83-4F0B-A04C-CE46BAABDE23}"/>
              </a:ext>
            </a:extLst>
          </p:cNvPr>
          <p:cNvSpPr/>
          <p:nvPr/>
        </p:nvSpPr>
        <p:spPr>
          <a:xfrm>
            <a:off x="1323834" y="2028617"/>
            <a:ext cx="1078173" cy="2800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CB7CFE2A-27CD-4E09-AEF2-B764EA28C221}"/>
              </a:ext>
            </a:extLst>
          </p:cNvPr>
          <p:cNvSpPr txBox="1"/>
          <p:nvPr/>
        </p:nvSpPr>
        <p:spPr>
          <a:xfrm>
            <a:off x="1028135" y="2028617"/>
            <a:ext cx="21563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400" b="1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微软雅黑" panose="020B0503020204020204" pitchFamily="34" charset="-122"/>
              </a:rPr>
              <a:t>ADD YOUR TITLE HERE</a:t>
            </a:r>
            <a:endParaRPr lang="zh-CN" altLang="en-US" sz="440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xmlns="" id="{EB23CCF6-67AA-4103-AEC4-58D5103E6D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4101" y="2185343"/>
            <a:ext cx="3614860" cy="3862596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+mn-ea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+mn-ea"/>
              </a:rPr>
              <a:t>Just for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today I will try to live through this day only and not tackle my whole life problem at once. I can do for twelve hours that</a:t>
            </a:r>
          </a:p>
          <a:p>
            <a:pPr eaLnBrk="1" hangingPunct="1"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today I will try to live through this day only and not tackle my whole</a:t>
            </a:r>
            <a:endParaRPr lang="zh-CN" altLang="en-US" sz="1400" dirty="0">
              <a:latin typeface="+mn-ea"/>
            </a:endParaRPr>
          </a:p>
          <a:p>
            <a:pPr eaLnBrk="1" hangingPunct="1"/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FF95868-4B8A-4BF0-A9C4-2A051774010D}"/>
              </a:ext>
            </a:extLst>
          </p:cNvPr>
          <p:cNvSpPr/>
          <p:nvPr/>
        </p:nvSpPr>
        <p:spPr>
          <a:xfrm>
            <a:off x="8204101" y="1131432"/>
            <a:ext cx="28642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b="1" dirty="0">
                <a:latin typeface="+mn-ea"/>
              </a:rPr>
              <a:t>I CAN DO SOMETHING FOR TWELVE HOURS THAT</a:t>
            </a:r>
            <a:endParaRPr lang="zh-CN" altLang="en-US" sz="16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901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D147D7D-A3E4-4130-9531-235587DAC664}"/>
              </a:ext>
            </a:extLst>
          </p:cNvPr>
          <p:cNvSpPr/>
          <p:nvPr/>
        </p:nvSpPr>
        <p:spPr>
          <a:xfrm>
            <a:off x="7547212" y="0"/>
            <a:ext cx="3575713" cy="3429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CE4C272-5D9C-48E6-A05A-E72159EF8226}"/>
              </a:ext>
            </a:extLst>
          </p:cNvPr>
          <p:cNvSpPr/>
          <p:nvPr/>
        </p:nvSpPr>
        <p:spPr>
          <a:xfrm>
            <a:off x="4640239" y="1241946"/>
            <a:ext cx="4067033" cy="736979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BE16E4D-C5C9-4A49-8D5F-2117AB374F3C}"/>
              </a:ext>
            </a:extLst>
          </p:cNvPr>
          <p:cNvSpPr/>
          <p:nvPr/>
        </p:nvSpPr>
        <p:spPr>
          <a:xfrm>
            <a:off x="5146484" y="1318047"/>
            <a:ext cx="2772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latin typeface="+mj-ea"/>
                <a:ea typeface="+mj-ea"/>
                <a:sym typeface="微软雅黑" panose="020B0503020204020204" pitchFamily="34" charset="-122"/>
              </a:rPr>
              <a:t>TITTLE HERE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16" name="矩形 23">
            <a:extLst>
              <a:ext uri="{FF2B5EF4-FFF2-40B4-BE49-F238E27FC236}">
                <a16:creationId xmlns:a16="http://schemas.microsoft.com/office/drawing/2014/main" xmlns="" id="{3BE79A6D-6EB0-4263-926A-1EEBC2654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9075" y="2703957"/>
            <a:ext cx="4733976" cy="321626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+mn-ea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+mn-ea"/>
              </a:rPr>
              <a:t>Just for 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today I will try to live through this day only and not tackle my whole life problem at once. I can do for twelve hours that</a:t>
            </a:r>
          </a:p>
          <a:p>
            <a:pPr eaLnBrk="1" hangingPunct="1">
              <a:lnSpc>
                <a:spcPct val="150000"/>
              </a:lnSpc>
            </a:pPr>
            <a:endParaRPr lang="en-US" altLang="zh-CN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+mn-ea"/>
              </a:rPr>
              <a:t>today I will try to live through this day only and not tackle my whole</a:t>
            </a:r>
            <a:endParaRPr lang="zh-CN" altLang="en-US" sz="1400" dirty="0">
              <a:latin typeface="+mn-ea"/>
            </a:endParaRPr>
          </a:p>
          <a:p>
            <a:pPr eaLnBrk="1" hangingPunct="1"/>
            <a:endParaRPr lang="zh-CN" altLang="en-US" sz="1400" dirty="0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49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1EA8759-D534-4658-94B5-658697404FFE}"/>
              </a:ext>
            </a:extLst>
          </p:cNvPr>
          <p:cNvSpPr/>
          <p:nvPr/>
        </p:nvSpPr>
        <p:spPr>
          <a:xfrm>
            <a:off x="2981742" y="1971261"/>
            <a:ext cx="6228517" cy="2915478"/>
          </a:xfrm>
          <a:prstGeom prst="rect">
            <a:avLst/>
          </a:prstGeom>
          <a:solidFill>
            <a:srgbClr val="AED2F6"/>
          </a:solidFill>
          <a:ln>
            <a:solidFill>
              <a:srgbClr val="AED2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4766EF63-FC53-420A-832F-83F45FD733BB}"/>
              </a:ext>
            </a:extLst>
          </p:cNvPr>
          <p:cNvCxnSpPr>
            <a:cxnSpLocks/>
            <a:endCxn id="6" idx="0"/>
          </p:cNvCxnSpPr>
          <p:nvPr/>
        </p:nvCxnSpPr>
        <p:spPr>
          <a:xfrm>
            <a:off x="6096000" y="0"/>
            <a:ext cx="1" cy="1971261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284FFF3-B5C4-4D98-BD1E-543C7B50148A}"/>
              </a:ext>
            </a:extLst>
          </p:cNvPr>
          <p:cNvSpPr txBox="1"/>
          <p:nvPr/>
        </p:nvSpPr>
        <p:spPr>
          <a:xfrm>
            <a:off x="3498574" y="2644170"/>
            <a:ext cx="1709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/>
              <a:t>02</a:t>
            </a:r>
            <a:endParaRPr lang="zh-CN" altLang="en-US" sz="96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AC3078A1-FD00-4C0A-8D64-CDBEFB946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3732" y="2769012"/>
            <a:ext cx="2930899" cy="1319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 dirty="0">
                <a:latin typeface="+mn-ea"/>
                <a:ea typeface="+mn-ea"/>
              </a:rPr>
              <a:t>点击输入本栏的具体文字，简明扼要的说明分项内容，此为概念图解，请根据您的具体内容酌情修改。</a:t>
            </a:r>
            <a:endParaRPr lang="zh-CN" altLang="en-US" sz="14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8710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E1525CE-3F7A-4661-9E06-91FAACD81858}"/>
              </a:ext>
            </a:extLst>
          </p:cNvPr>
          <p:cNvSpPr/>
          <p:nvPr/>
        </p:nvSpPr>
        <p:spPr>
          <a:xfrm>
            <a:off x="1" y="0"/>
            <a:ext cx="2934268" cy="685800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F10BFE-BE24-4654-B29C-F058B7F44480}"/>
              </a:ext>
            </a:extLst>
          </p:cNvPr>
          <p:cNvSpPr/>
          <p:nvPr/>
        </p:nvSpPr>
        <p:spPr>
          <a:xfrm>
            <a:off x="3079846" y="0"/>
            <a:ext cx="2934268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AB78C07-69B6-47C7-91EE-7891803F1327}"/>
              </a:ext>
            </a:extLst>
          </p:cNvPr>
          <p:cNvSpPr/>
          <p:nvPr/>
        </p:nvSpPr>
        <p:spPr>
          <a:xfrm>
            <a:off x="6159691" y="0"/>
            <a:ext cx="2934268" cy="6858000"/>
          </a:xfrm>
          <a:prstGeom prst="rect">
            <a:avLst/>
          </a:prstGeom>
          <a:solidFill>
            <a:srgbClr val="AED2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29FC3CC-C0BE-4F3B-9D0A-2CC90CE17B77}"/>
              </a:ext>
            </a:extLst>
          </p:cNvPr>
          <p:cNvSpPr/>
          <p:nvPr/>
        </p:nvSpPr>
        <p:spPr>
          <a:xfrm>
            <a:off x="9239536" y="0"/>
            <a:ext cx="2934268" cy="6858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20">
            <a:extLst>
              <a:ext uri="{FF2B5EF4-FFF2-40B4-BE49-F238E27FC236}">
                <a16:creationId xmlns:a16="http://schemas.microsoft.com/office/drawing/2014/main" xmlns="" id="{D300F0F5-AD2C-46B4-A3E6-D9E136FCDB76}"/>
              </a:ext>
            </a:extLst>
          </p:cNvPr>
          <p:cNvSpPr>
            <a:spLocks noEditPoints="1"/>
          </p:cNvSpPr>
          <p:nvPr/>
        </p:nvSpPr>
        <p:spPr bwMode="auto">
          <a:xfrm>
            <a:off x="1186395" y="1031485"/>
            <a:ext cx="498790" cy="413513"/>
          </a:xfrm>
          <a:custGeom>
            <a:avLst/>
            <a:gdLst>
              <a:gd name="T0" fmla="*/ 116 w 116"/>
              <a:gd name="T1" fmla="*/ 20 h 96"/>
              <a:gd name="T2" fmla="*/ 81 w 116"/>
              <a:gd name="T3" fmla="*/ 20 h 96"/>
              <a:gd name="T4" fmla="*/ 58 w 116"/>
              <a:gd name="T5" fmla="*/ 0 h 96"/>
              <a:gd name="T6" fmla="*/ 35 w 116"/>
              <a:gd name="T7" fmla="*/ 20 h 96"/>
              <a:gd name="T8" fmla="*/ 0 w 116"/>
              <a:gd name="T9" fmla="*/ 20 h 96"/>
              <a:gd name="T10" fmla="*/ 0 w 116"/>
              <a:gd name="T11" fmla="*/ 96 h 96"/>
              <a:gd name="T12" fmla="*/ 8 w 116"/>
              <a:gd name="T13" fmla="*/ 96 h 96"/>
              <a:gd name="T14" fmla="*/ 8 w 116"/>
              <a:gd name="T15" fmla="*/ 31 h 96"/>
              <a:gd name="T16" fmla="*/ 11 w 116"/>
              <a:gd name="T17" fmla="*/ 31 h 96"/>
              <a:gd name="T18" fmla="*/ 11 w 116"/>
              <a:gd name="T19" fmla="*/ 96 h 96"/>
              <a:gd name="T20" fmla="*/ 106 w 116"/>
              <a:gd name="T21" fmla="*/ 96 h 96"/>
              <a:gd name="T22" fmla="*/ 106 w 116"/>
              <a:gd name="T23" fmla="*/ 31 h 96"/>
              <a:gd name="T24" fmla="*/ 108 w 116"/>
              <a:gd name="T25" fmla="*/ 31 h 96"/>
              <a:gd name="T26" fmla="*/ 108 w 116"/>
              <a:gd name="T27" fmla="*/ 96 h 96"/>
              <a:gd name="T28" fmla="*/ 116 w 116"/>
              <a:gd name="T29" fmla="*/ 96 h 96"/>
              <a:gd name="T30" fmla="*/ 116 w 116"/>
              <a:gd name="T31" fmla="*/ 20 h 96"/>
              <a:gd name="T32" fmla="*/ 48 w 116"/>
              <a:gd name="T33" fmla="*/ 20 h 96"/>
              <a:gd name="T34" fmla="*/ 58 w 116"/>
              <a:gd name="T35" fmla="*/ 10 h 96"/>
              <a:gd name="T36" fmla="*/ 69 w 116"/>
              <a:gd name="T37" fmla="*/ 20 h 96"/>
              <a:gd name="T38" fmla="*/ 48 w 116"/>
              <a:gd name="T39" fmla="*/ 2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96">
                <a:moveTo>
                  <a:pt x="116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9"/>
                  <a:pt x="70" y="0"/>
                  <a:pt x="58" y="0"/>
                </a:cubicBezTo>
                <a:cubicBezTo>
                  <a:pt x="47" y="0"/>
                  <a:pt x="37" y="9"/>
                  <a:pt x="35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6"/>
                  <a:pt x="0" y="96"/>
                  <a:pt x="0" y="96"/>
                </a:cubicBezTo>
                <a:cubicBezTo>
                  <a:pt x="8" y="96"/>
                  <a:pt x="8" y="96"/>
                  <a:pt x="8" y="96"/>
                </a:cubicBezTo>
                <a:cubicBezTo>
                  <a:pt x="8" y="31"/>
                  <a:pt x="8" y="31"/>
                  <a:pt x="8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96"/>
                  <a:pt x="11" y="96"/>
                  <a:pt x="11" y="96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8" y="96"/>
                  <a:pt x="108" y="96"/>
                  <a:pt x="108" y="96"/>
                </a:cubicBezTo>
                <a:cubicBezTo>
                  <a:pt x="116" y="96"/>
                  <a:pt x="116" y="96"/>
                  <a:pt x="116" y="96"/>
                </a:cubicBezTo>
                <a:lnTo>
                  <a:pt x="116" y="20"/>
                </a:lnTo>
                <a:close/>
                <a:moveTo>
                  <a:pt x="48" y="20"/>
                </a:moveTo>
                <a:cubicBezTo>
                  <a:pt x="48" y="14"/>
                  <a:pt x="53" y="10"/>
                  <a:pt x="58" y="10"/>
                </a:cubicBezTo>
                <a:cubicBezTo>
                  <a:pt x="64" y="10"/>
                  <a:pt x="68" y="14"/>
                  <a:pt x="69" y="20"/>
                </a:cubicBezTo>
                <a:lnTo>
                  <a:pt x="48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4592F2E-0378-4A3E-AC3E-7062260AA954}"/>
              </a:ext>
            </a:extLst>
          </p:cNvPr>
          <p:cNvSpPr/>
          <p:nvPr/>
        </p:nvSpPr>
        <p:spPr>
          <a:xfrm>
            <a:off x="753506" y="555958"/>
            <a:ext cx="1364568" cy="136456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A44AD2ED-4965-48D1-BB4E-E5E9A054ADDA}"/>
              </a:ext>
            </a:extLst>
          </p:cNvPr>
          <p:cNvSpPr/>
          <p:nvPr/>
        </p:nvSpPr>
        <p:spPr>
          <a:xfrm>
            <a:off x="3942031" y="579653"/>
            <a:ext cx="1364568" cy="136456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C6C2CA80-071B-44DC-B56B-825A984826C5}"/>
              </a:ext>
            </a:extLst>
          </p:cNvPr>
          <p:cNvSpPr/>
          <p:nvPr/>
        </p:nvSpPr>
        <p:spPr>
          <a:xfrm>
            <a:off x="6876299" y="603348"/>
            <a:ext cx="1364568" cy="136456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3D474F31-6014-4E35-AAA6-7CD18D75A552}"/>
              </a:ext>
            </a:extLst>
          </p:cNvPr>
          <p:cNvSpPr/>
          <p:nvPr/>
        </p:nvSpPr>
        <p:spPr>
          <a:xfrm>
            <a:off x="10101196" y="603348"/>
            <a:ext cx="1364568" cy="136456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6" name="Freeform 238">
            <a:extLst>
              <a:ext uri="{FF2B5EF4-FFF2-40B4-BE49-F238E27FC236}">
                <a16:creationId xmlns:a16="http://schemas.microsoft.com/office/drawing/2014/main" xmlns="" id="{F824C3A8-A3B1-4797-9888-26A57762A8A7}"/>
              </a:ext>
            </a:extLst>
          </p:cNvPr>
          <p:cNvSpPr>
            <a:spLocks/>
          </p:cNvSpPr>
          <p:nvPr/>
        </p:nvSpPr>
        <p:spPr bwMode="auto">
          <a:xfrm>
            <a:off x="4424290" y="1055180"/>
            <a:ext cx="400050" cy="398463"/>
          </a:xfrm>
          <a:custGeom>
            <a:avLst/>
            <a:gdLst>
              <a:gd name="T0" fmla="*/ 47 w 94"/>
              <a:gd name="T1" fmla="*/ 0 h 94"/>
              <a:gd name="T2" fmla="*/ 0 w 94"/>
              <a:gd name="T3" fmla="*/ 47 h 94"/>
              <a:gd name="T4" fmla="*/ 47 w 94"/>
              <a:gd name="T5" fmla="*/ 94 h 94"/>
              <a:gd name="T6" fmla="*/ 94 w 94"/>
              <a:gd name="T7" fmla="*/ 47 h 94"/>
              <a:gd name="T8" fmla="*/ 47 w 94"/>
              <a:gd name="T9" fmla="*/ 47 h 94"/>
              <a:gd name="T10" fmla="*/ 47 w 94"/>
              <a:gd name="T11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4" h="94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4"/>
                  <a:pt x="47" y="94"/>
                </a:cubicBezTo>
                <a:cubicBezTo>
                  <a:pt x="73" y="94"/>
                  <a:pt x="94" y="73"/>
                  <a:pt x="94" y="47"/>
                </a:cubicBezTo>
                <a:cubicBezTo>
                  <a:pt x="47" y="47"/>
                  <a:pt x="47" y="47"/>
                  <a:pt x="47" y="47"/>
                </a:cubicBezTo>
                <a:lnTo>
                  <a:pt x="4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7" name="Freeform 247">
            <a:extLst>
              <a:ext uri="{FF2B5EF4-FFF2-40B4-BE49-F238E27FC236}">
                <a16:creationId xmlns:a16="http://schemas.microsoft.com/office/drawing/2014/main" xmlns="" id="{958F6DB6-C9DF-45E9-89F8-600FEBD885C1}"/>
              </a:ext>
            </a:extLst>
          </p:cNvPr>
          <p:cNvSpPr>
            <a:spLocks/>
          </p:cNvSpPr>
          <p:nvPr/>
        </p:nvSpPr>
        <p:spPr bwMode="auto">
          <a:xfrm>
            <a:off x="7519193" y="1069819"/>
            <a:ext cx="84890" cy="51540"/>
          </a:xfrm>
          <a:custGeom>
            <a:avLst/>
            <a:gdLst>
              <a:gd name="T0" fmla="*/ 20 w 21"/>
              <a:gd name="T1" fmla="*/ 13 h 13"/>
              <a:gd name="T2" fmla="*/ 0 w 21"/>
              <a:gd name="T3" fmla="*/ 13 h 13"/>
              <a:gd name="T4" fmla="*/ 0 w 21"/>
              <a:gd name="T5" fmla="*/ 13 h 13"/>
              <a:gd name="T6" fmla="*/ 0 w 21"/>
              <a:gd name="T7" fmla="*/ 0 h 13"/>
              <a:gd name="T8" fmla="*/ 0 w 21"/>
              <a:gd name="T9" fmla="*/ 0 h 13"/>
              <a:gd name="T10" fmla="*/ 20 w 21"/>
              <a:gd name="T11" fmla="*/ 0 h 13"/>
              <a:gd name="T12" fmla="*/ 21 w 21"/>
              <a:gd name="T13" fmla="*/ 0 h 13"/>
              <a:gd name="T14" fmla="*/ 21 w 21"/>
              <a:gd name="T15" fmla="*/ 13 h 13"/>
              <a:gd name="T16" fmla="*/ 20 w 21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13">
                <a:moveTo>
                  <a:pt x="20" y="13"/>
                </a:move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3"/>
                  <a:pt x="21" y="13"/>
                  <a:pt x="21" y="13"/>
                </a:cubicBezTo>
                <a:cubicBezTo>
                  <a:pt x="21" y="13"/>
                  <a:pt x="21" y="13"/>
                  <a:pt x="20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8" name="Freeform 248">
            <a:extLst>
              <a:ext uri="{FF2B5EF4-FFF2-40B4-BE49-F238E27FC236}">
                <a16:creationId xmlns:a16="http://schemas.microsoft.com/office/drawing/2014/main" xmlns="" id="{DFA75045-8165-4402-ACBD-45DDE85135D0}"/>
              </a:ext>
            </a:extLst>
          </p:cNvPr>
          <p:cNvSpPr>
            <a:spLocks/>
          </p:cNvSpPr>
          <p:nvPr/>
        </p:nvSpPr>
        <p:spPr bwMode="auto">
          <a:xfrm>
            <a:off x="7475232" y="1000087"/>
            <a:ext cx="121271" cy="45477"/>
          </a:xfrm>
          <a:custGeom>
            <a:avLst/>
            <a:gdLst>
              <a:gd name="T0" fmla="*/ 35 w 80"/>
              <a:gd name="T1" fmla="*/ 0 h 30"/>
              <a:gd name="T2" fmla="*/ 35 w 80"/>
              <a:gd name="T3" fmla="*/ 11 h 30"/>
              <a:gd name="T4" fmla="*/ 0 w 80"/>
              <a:gd name="T5" fmla="*/ 11 h 30"/>
              <a:gd name="T6" fmla="*/ 0 w 80"/>
              <a:gd name="T7" fmla="*/ 22 h 30"/>
              <a:gd name="T8" fmla="*/ 35 w 80"/>
              <a:gd name="T9" fmla="*/ 22 h 30"/>
              <a:gd name="T10" fmla="*/ 35 w 80"/>
              <a:gd name="T11" fmla="*/ 30 h 30"/>
              <a:gd name="T12" fmla="*/ 80 w 80"/>
              <a:gd name="T13" fmla="*/ 30 h 30"/>
              <a:gd name="T14" fmla="*/ 80 w 80"/>
              <a:gd name="T15" fmla="*/ 0 h 30"/>
              <a:gd name="T16" fmla="*/ 35 w 80"/>
              <a:gd name="T1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30">
                <a:moveTo>
                  <a:pt x="35" y="0"/>
                </a:moveTo>
                <a:lnTo>
                  <a:pt x="35" y="11"/>
                </a:lnTo>
                <a:lnTo>
                  <a:pt x="0" y="11"/>
                </a:lnTo>
                <a:lnTo>
                  <a:pt x="0" y="22"/>
                </a:lnTo>
                <a:lnTo>
                  <a:pt x="35" y="22"/>
                </a:lnTo>
                <a:lnTo>
                  <a:pt x="35" y="30"/>
                </a:lnTo>
                <a:lnTo>
                  <a:pt x="80" y="30"/>
                </a:lnTo>
                <a:lnTo>
                  <a:pt x="80" y="0"/>
                </a:lnTo>
                <a:lnTo>
                  <a:pt x="3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19" name="Freeform 249">
            <a:extLst>
              <a:ext uri="{FF2B5EF4-FFF2-40B4-BE49-F238E27FC236}">
                <a16:creationId xmlns:a16="http://schemas.microsoft.com/office/drawing/2014/main" xmlns="" id="{B853ADE2-F9CA-4425-B020-06D49CA75E7B}"/>
              </a:ext>
            </a:extLst>
          </p:cNvPr>
          <p:cNvSpPr>
            <a:spLocks/>
          </p:cNvSpPr>
          <p:nvPr/>
        </p:nvSpPr>
        <p:spPr bwMode="auto">
          <a:xfrm>
            <a:off x="7441882" y="1369965"/>
            <a:ext cx="239511" cy="104597"/>
          </a:xfrm>
          <a:custGeom>
            <a:avLst/>
            <a:gdLst>
              <a:gd name="T0" fmla="*/ 0 w 59"/>
              <a:gd name="T1" fmla="*/ 24 h 26"/>
              <a:gd name="T2" fmla="*/ 2 w 59"/>
              <a:gd name="T3" fmla="*/ 26 h 26"/>
              <a:gd name="T4" fmla="*/ 57 w 59"/>
              <a:gd name="T5" fmla="*/ 26 h 26"/>
              <a:gd name="T6" fmla="*/ 59 w 59"/>
              <a:gd name="T7" fmla="*/ 24 h 26"/>
              <a:gd name="T8" fmla="*/ 59 w 59"/>
              <a:gd name="T9" fmla="*/ 0 h 26"/>
              <a:gd name="T10" fmla="*/ 0 w 59"/>
              <a:gd name="T11" fmla="*/ 0 h 26"/>
              <a:gd name="T12" fmla="*/ 0 w 59"/>
              <a:gd name="T13" fmla="*/ 24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26">
                <a:moveTo>
                  <a:pt x="0" y="24"/>
                </a:moveTo>
                <a:cubicBezTo>
                  <a:pt x="0" y="25"/>
                  <a:pt x="1" y="26"/>
                  <a:pt x="2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9" y="25"/>
                  <a:pt x="59" y="24"/>
                </a:cubicBezTo>
                <a:cubicBezTo>
                  <a:pt x="59" y="0"/>
                  <a:pt x="59" y="0"/>
                  <a:pt x="5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4"/>
                  <a:pt x="0" y="24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0" name="Freeform 250">
            <a:extLst>
              <a:ext uri="{FF2B5EF4-FFF2-40B4-BE49-F238E27FC236}">
                <a16:creationId xmlns:a16="http://schemas.microsoft.com/office/drawing/2014/main" xmlns="" id="{15D82935-AAF8-4CB6-92C9-C94AA609B885}"/>
              </a:ext>
            </a:extLst>
          </p:cNvPr>
          <p:cNvSpPr>
            <a:spLocks/>
          </p:cNvSpPr>
          <p:nvPr/>
        </p:nvSpPr>
        <p:spPr bwMode="auto">
          <a:xfrm>
            <a:off x="7441882" y="1109232"/>
            <a:ext cx="239511" cy="89438"/>
          </a:xfrm>
          <a:custGeom>
            <a:avLst/>
            <a:gdLst>
              <a:gd name="T0" fmla="*/ 57 w 59"/>
              <a:gd name="T1" fmla="*/ 0 h 22"/>
              <a:gd name="T2" fmla="*/ 2 w 59"/>
              <a:gd name="T3" fmla="*/ 0 h 22"/>
              <a:gd name="T4" fmla="*/ 0 w 59"/>
              <a:gd name="T5" fmla="*/ 2 h 22"/>
              <a:gd name="T6" fmla="*/ 0 w 59"/>
              <a:gd name="T7" fmla="*/ 22 h 22"/>
              <a:gd name="T8" fmla="*/ 59 w 59"/>
              <a:gd name="T9" fmla="*/ 22 h 22"/>
              <a:gd name="T10" fmla="*/ 59 w 59"/>
              <a:gd name="T11" fmla="*/ 2 h 22"/>
              <a:gd name="T12" fmla="*/ 57 w 59"/>
              <a:gd name="T1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22">
                <a:moveTo>
                  <a:pt x="57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2"/>
                  <a:pt x="0" y="22"/>
                  <a:pt x="0" y="22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1"/>
                  <a:pt x="58" y="0"/>
                  <a:pt x="57" y="0"/>
                </a:cubicBez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1" name="Freeform 251">
            <a:extLst>
              <a:ext uri="{FF2B5EF4-FFF2-40B4-BE49-F238E27FC236}">
                <a16:creationId xmlns:a16="http://schemas.microsoft.com/office/drawing/2014/main" xmlns="" id="{284733DB-A3DF-4546-8CAA-88134E801607}"/>
              </a:ext>
            </a:extLst>
          </p:cNvPr>
          <p:cNvSpPr>
            <a:spLocks/>
          </p:cNvSpPr>
          <p:nvPr/>
        </p:nvSpPr>
        <p:spPr bwMode="auto">
          <a:xfrm>
            <a:off x="7441882" y="1198669"/>
            <a:ext cx="239511" cy="171296"/>
          </a:xfrm>
          <a:custGeom>
            <a:avLst/>
            <a:gdLst>
              <a:gd name="T0" fmla="*/ 158 w 158"/>
              <a:gd name="T1" fmla="*/ 0 h 113"/>
              <a:gd name="T2" fmla="*/ 158 w 158"/>
              <a:gd name="T3" fmla="*/ 0 h 113"/>
              <a:gd name="T4" fmla="*/ 0 w 158"/>
              <a:gd name="T5" fmla="*/ 0 h 113"/>
              <a:gd name="T6" fmla="*/ 0 w 158"/>
              <a:gd name="T7" fmla="*/ 113 h 113"/>
              <a:gd name="T8" fmla="*/ 158 w 158"/>
              <a:gd name="T9" fmla="*/ 113 h 113"/>
              <a:gd name="T10" fmla="*/ 158 w 158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" h="113">
                <a:moveTo>
                  <a:pt x="158" y="0"/>
                </a:moveTo>
                <a:lnTo>
                  <a:pt x="158" y="0"/>
                </a:lnTo>
                <a:lnTo>
                  <a:pt x="0" y="0"/>
                </a:lnTo>
                <a:lnTo>
                  <a:pt x="0" y="113"/>
                </a:lnTo>
                <a:lnTo>
                  <a:pt x="158" y="113"/>
                </a:lnTo>
                <a:lnTo>
                  <a:pt x="15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2" name="Freeform 252">
            <a:extLst>
              <a:ext uri="{FF2B5EF4-FFF2-40B4-BE49-F238E27FC236}">
                <a16:creationId xmlns:a16="http://schemas.microsoft.com/office/drawing/2014/main" xmlns="" id="{3F52A736-099D-4DF2-8FCD-47A9EBEF0D9F}"/>
              </a:ext>
            </a:extLst>
          </p:cNvPr>
          <p:cNvSpPr>
            <a:spLocks/>
          </p:cNvSpPr>
          <p:nvPr/>
        </p:nvSpPr>
        <p:spPr bwMode="auto">
          <a:xfrm>
            <a:off x="7441882" y="1198669"/>
            <a:ext cx="239511" cy="171296"/>
          </a:xfrm>
          <a:custGeom>
            <a:avLst/>
            <a:gdLst>
              <a:gd name="T0" fmla="*/ 158 w 158"/>
              <a:gd name="T1" fmla="*/ 0 h 113"/>
              <a:gd name="T2" fmla="*/ 158 w 158"/>
              <a:gd name="T3" fmla="*/ 0 h 113"/>
              <a:gd name="T4" fmla="*/ 0 w 158"/>
              <a:gd name="T5" fmla="*/ 0 h 113"/>
              <a:gd name="T6" fmla="*/ 0 w 158"/>
              <a:gd name="T7" fmla="*/ 113 h 113"/>
              <a:gd name="T8" fmla="*/ 158 w 158"/>
              <a:gd name="T9" fmla="*/ 113 h 113"/>
              <a:gd name="T10" fmla="*/ 158 w 158"/>
              <a:gd name="T11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8" h="113">
                <a:moveTo>
                  <a:pt x="158" y="0"/>
                </a:moveTo>
                <a:lnTo>
                  <a:pt x="158" y="0"/>
                </a:lnTo>
                <a:lnTo>
                  <a:pt x="0" y="0"/>
                </a:lnTo>
                <a:lnTo>
                  <a:pt x="0" y="113"/>
                </a:lnTo>
                <a:lnTo>
                  <a:pt x="158" y="113"/>
                </a:lnTo>
                <a:lnTo>
                  <a:pt x="158" y="0"/>
                </a:lnTo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3" name="Freeform 111">
            <a:extLst>
              <a:ext uri="{FF2B5EF4-FFF2-40B4-BE49-F238E27FC236}">
                <a16:creationId xmlns:a16="http://schemas.microsoft.com/office/drawing/2014/main" xmlns="" id="{8ACCC710-C3E4-47A2-A5CA-DB88AFBB3228}"/>
              </a:ext>
            </a:extLst>
          </p:cNvPr>
          <p:cNvSpPr>
            <a:spLocks noEditPoints="1"/>
          </p:cNvSpPr>
          <p:nvPr/>
        </p:nvSpPr>
        <p:spPr bwMode="auto">
          <a:xfrm>
            <a:off x="10514398" y="1018137"/>
            <a:ext cx="538163" cy="534988"/>
          </a:xfrm>
          <a:custGeom>
            <a:avLst/>
            <a:gdLst>
              <a:gd name="T0" fmla="*/ 114 w 127"/>
              <a:gd name="T1" fmla="*/ 59 h 126"/>
              <a:gd name="T2" fmla="*/ 105 w 127"/>
              <a:gd name="T3" fmla="*/ 61 h 126"/>
              <a:gd name="T4" fmla="*/ 98 w 127"/>
              <a:gd name="T5" fmla="*/ 31 h 126"/>
              <a:gd name="T6" fmla="*/ 108 w 127"/>
              <a:gd name="T7" fmla="*/ 23 h 126"/>
              <a:gd name="T8" fmla="*/ 103 w 127"/>
              <a:gd name="T9" fmla="*/ 18 h 126"/>
              <a:gd name="T10" fmla="*/ 95 w 127"/>
              <a:gd name="T11" fmla="*/ 28 h 126"/>
              <a:gd name="T12" fmla="*/ 65 w 127"/>
              <a:gd name="T13" fmla="*/ 21 h 126"/>
              <a:gd name="T14" fmla="*/ 67 w 127"/>
              <a:gd name="T15" fmla="*/ 12 h 126"/>
              <a:gd name="T16" fmla="*/ 63 w 127"/>
              <a:gd name="T17" fmla="*/ 0 h 126"/>
              <a:gd name="T18" fmla="*/ 59 w 127"/>
              <a:gd name="T19" fmla="*/ 12 h 126"/>
              <a:gd name="T20" fmla="*/ 61 w 127"/>
              <a:gd name="T21" fmla="*/ 21 h 126"/>
              <a:gd name="T22" fmla="*/ 31 w 127"/>
              <a:gd name="T23" fmla="*/ 28 h 126"/>
              <a:gd name="T24" fmla="*/ 24 w 127"/>
              <a:gd name="T25" fmla="*/ 18 h 126"/>
              <a:gd name="T26" fmla="*/ 19 w 127"/>
              <a:gd name="T27" fmla="*/ 23 h 126"/>
              <a:gd name="T28" fmla="*/ 28 w 127"/>
              <a:gd name="T29" fmla="*/ 31 h 126"/>
              <a:gd name="T30" fmla="*/ 22 w 127"/>
              <a:gd name="T31" fmla="*/ 61 h 126"/>
              <a:gd name="T32" fmla="*/ 13 w 127"/>
              <a:gd name="T33" fmla="*/ 59 h 126"/>
              <a:gd name="T34" fmla="*/ 0 w 127"/>
              <a:gd name="T35" fmla="*/ 63 h 126"/>
              <a:gd name="T36" fmla="*/ 13 w 127"/>
              <a:gd name="T37" fmla="*/ 67 h 126"/>
              <a:gd name="T38" fmla="*/ 22 w 127"/>
              <a:gd name="T39" fmla="*/ 65 h 126"/>
              <a:gd name="T40" fmla="*/ 28 w 127"/>
              <a:gd name="T41" fmla="*/ 95 h 126"/>
              <a:gd name="T42" fmla="*/ 18 w 127"/>
              <a:gd name="T43" fmla="*/ 102 h 126"/>
              <a:gd name="T44" fmla="*/ 24 w 127"/>
              <a:gd name="T45" fmla="*/ 108 h 126"/>
              <a:gd name="T46" fmla="*/ 31 w 127"/>
              <a:gd name="T47" fmla="*/ 98 h 126"/>
              <a:gd name="T48" fmla="*/ 61 w 127"/>
              <a:gd name="T49" fmla="*/ 105 h 126"/>
              <a:gd name="T50" fmla="*/ 59 w 127"/>
              <a:gd name="T51" fmla="*/ 113 h 126"/>
              <a:gd name="T52" fmla="*/ 63 w 127"/>
              <a:gd name="T53" fmla="*/ 126 h 126"/>
              <a:gd name="T54" fmla="*/ 67 w 127"/>
              <a:gd name="T55" fmla="*/ 113 h 126"/>
              <a:gd name="T56" fmla="*/ 65 w 127"/>
              <a:gd name="T57" fmla="*/ 105 h 126"/>
              <a:gd name="T58" fmla="*/ 95 w 127"/>
              <a:gd name="T59" fmla="*/ 98 h 126"/>
              <a:gd name="T60" fmla="*/ 103 w 127"/>
              <a:gd name="T61" fmla="*/ 108 h 126"/>
              <a:gd name="T62" fmla="*/ 108 w 127"/>
              <a:gd name="T63" fmla="*/ 102 h 126"/>
              <a:gd name="T64" fmla="*/ 99 w 127"/>
              <a:gd name="T65" fmla="*/ 95 h 126"/>
              <a:gd name="T66" fmla="*/ 105 w 127"/>
              <a:gd name="T67" fmla="*/ 65 h 126"/>
              <a:gd name="T68" fmla="*/ 114 w 127"/>
              <a:gd name="T69" fmla="*/ 67 h 126"/>
              <a:gd name="T70" fmla="*/ 127 w 127"/>
              <a:gd name="T71" fmla="*/ 63 h 126"/>
              <a:gd name="T72" fmla="*/ 99 w 127"/>
              <a:gd name="T73" fmla="*/ 61 h 126"/>
              <a:gd name="T74" fmla="*/ 90 w 127"/>
              <a:gd name="T75" fmla="*/ 39 h 126"/>
              <a:gd name="T76" fmla="*/ 87 w 127"/>
              <a:gd name="T77" fmla="*/ 36 h 126"/>
              <a:gd name="T78" fmla="*/ 65 w 127"/>
              <a:gd name="T79" fmla="*/ 27 h 126"/>
              <a:gd name="T80" fmla="*/ 61 w 127"/>
              <a:gd name="T81" fmla="*/ 27 h 126"/>
              <a:gd name="T82" fmla="*/ 40 w 127"/>
              <a:gd name="T83" fmla="*/ 36 h 126"/>
              <a:gd name="T84" fmla="*/ 36 w 127"/>
              <a:gd name="T85" fmla="*/ 39 h 126"/>
              <a:gd name="T86" fmla="*/ 28 w 127"/>
              <a:gd name="T87" fmla="*/ 61 h 126"/>
              <a:gd name="T88" fmla="*/ 28 w 127"/>
              <a:gd name="T89" fmla="*/ 65 h 126"/>
              <a:gd name="T90" fmla="*/ 36 w 127"/>
              <a:gd name="T91" fmla="*/ 86 h 126"/>
              <a:gd name="T92" fmla="*/ 40 w 127"/>
              <a:gd name="T93" fmla="*/ 90 h 126"/>
              <a:gd name="T94" fmla="*/ 61 w 127"/>
              <a:gd name="T95" fmla="*/ 99 h 126"/>
              <a:gd name="T96" fmla="*/ 65 w 127"/>
              <a:gd name="T97" fmla="*/ 99 h 126"/>
              <a:gd name="T98" fmla="*/ 87 w 127"/>
              <a:gd name="T99" fmla="*/ 90 h 126"/>
              <a:gd name="T100" fmla="*/ 90 w 127"/>
              <a:gd name="T101" fmla="*/ 86 h 126"/>
              <a:gd name="T102" fmla="*/ 99 w 127"/>
              <a:gd name="T103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7" h="126">
                <a:moveTo>
                  <a:pt x="123" y="59"/>
                </a:moveTo>
                <a:cubicBezTo>
                  <a:pt x="114" y="59"/>
                  <a:pt x="114" y="59"/>
                  <a:pt x="114" y="59"/>
                </a:cubicBezTo>
                <a:cubicBezTo>
                  <a:pt x="113" y="59"/>
                  <a:pt x="111" y="60"/>
                  <a:pt x="111" y="61"/>
                </a:cubicBezTo>
                <a:cubicBezTo>
                  <a:pt x="105" y="61"/>
                  <a:pt x="105" y="61"/>
                  <a:pt x="105" y="61"/>
                </a:cubicBezTo>
                <a:cubicBezTo>
                  <a:pt x="104" y="51"/>
                  <a:pt x="100" y="42"/>
                  <a:pt x="94" y="35"/>
                </a:cubicBezTo>
                <a:cubicBezTo>
                  <a:pt x="98" y="31"/>
                  <a:pt x="98" y="31"/>
                  <a:pt x="98" y="31"/>
                </a:cubicBezTo>
                <a:cubicBezTo>
                  <a:pt x="100" y="31"/>
                  <a:pt x="101" y="31"/>
                  <a:pt x="102" y="30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10" y="22"/>
                  <a:pt x="110" y="19"/>
                  <a:pt x="108" y="18"/>
                </a:cubicBezTo>
                <a:cubicBezTo>
                  <a:pt x="107" y="16"/>
                  <a:pt x="104" y="16"/>
                  <a:pt x="103" y="18"/>
                </a:cubicBezTo>
                <a:cubicBezTo>
                  <a:pt x="96" y="24"/>
                  <a:pt x="96" y="24"/>
                  <a:pt x="96" y="24"/>
                </a:cubicBezTo>
                <a:cubicBezTo>
                  <a:pt x="95" y="25"/>
                  <a:pt x="95" y="26"/>
                  <a:pt x="95" y="28"/>
                </a:cubicBezTo>
                <a:cubicBezTo>
                  <a:pt x="91" y="32"/>
                  <a:pt x="91" y="32"/>
                  <a:pt x="91" y="32"/>
                </a:cubicBezTo>
                <a:cubicBezTo>
                  <a:pt x="84" y="26"/>
                  <a:pt x="75" y="22"/>
                  <a:pt x="65" y="21"/>
                </a:cubicBezTo>
                <a:cubicBezTo>
                  <a:pt x="65" y="15"/>
                  <a:pt x="65" y="15"/>
                  <a:pt x="65" y="15"/>
                </a:cubicBezTo>
                <a:cubicBezTo>
                  <a:pt x="66" y="15"/>
                  <a:pt x="67" y="14"/>
                  <a:pt x="67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61" y="0"/>
                  <a:pt x="59" y="1"/>
                  <a:pt x="59" y="3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4"/>
                  <a:pt x="60" y="15"/>
                  <a:pt x="61" y="15"/>
                </a:cubicBezTo>
                <a:cubicBezTo>
                  <a:pt x="61" y="21"/>
                  <a:pt x="61" y="21"/>
                  <a:pt x="61" y="21"/>
                </a:cubicBezTo>
                <a:cubicBezTo>
                  <a:pt x="51" y="22"/>
                  <a:pt x="42" y="26"/>
                  <a:pt x="35" y="32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7"/>
                  <a:pt x="31" y="25"/>
                  <a:pt x="30" y="25"/>
                </a:cubicBezTo>
                <a:cubicBezTo>
                  <a:pt x="24" y="18"/>
                  <a:pt x="24" y="18"/>
                  <a:pt x="24" y="18"/>
                </a:cubicBezTo>
                <a:cubicBezTo>
                  <a:pt x="22" y="17"/>
                  <a:pt x="20" y="17"/>
                  <a:pt x="19" y="18"/>
                </a:cubicBezTo>
                <a:cubicBezTo>
                  <a:pt x="17" y="20"/>
                  <a:pt x="17" y="22"/>
                  <a:pt x="19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1"/>
                  <a:pt x="27" y="31"/>
                  <a:pt x="28" y="31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2"/>
                  <a:pt x="22" y="51"/>
                  <a:pt x="22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5" y="60"/>
                  <a:pt x="14" y="59"/>
                  <a:pt x="13" y="59"/>
                </a:cubicBezTo>
                <a:cubicBezTo>
                  <a:pt x="4" y="59"/>
                  <a:pt x="4" y="59"/>
                  <a:pt x="4" y="59"/>
                </a:cubicBezTo>
                <a:cubicBezTo>
                  <a:pt x="2" y="59"/>
                  <a:pt x="0" y="61"/>
                  <a:pt x="0" y="63"/>
                </a:cubicBezTo>
                <a:cubicBezTo>
                  <a:pt x="0" y="65"/>
                  <a:pt x="2" y="67"/>
                  <a:pt x="4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4" y="67"/>
                  <a:pt x="15" y="66"/>
                  <a:pt x="16" y="65"/>
                </a:cubicBezTo>
                <a:cubicBezTo>
                  <a:pt x="22" y="65"/>
                  <a:pt x="22" y="65"/>
                  <a:pt x="22" y="65"/>
                </a:cubicBezTo>
                <a:cubicBezTo>
                  <a:pt x="22" y="75"/>
                  <a:pt x="26" y="84"/>
                  <a:pt x="32" y="91"/>
                </a:cubicBezTo>
                <a:cubicBezTo>
                  <a:pt x="28" y="95"/>
                  <a:pt x="28" y="95"/>
                  <a:pt x="28" y="95"/>
                </a:cubicBezTo>
                <a:cubicBezTo>
                  <a:pt x="27" y="95"/>
                  <a:pt x="26" y="95"/>
                  <a:pt x="25" y="96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7" y="104"/>
                  <a:pt x="17" y="106"/>
                  <a:pt x="18" y="108"/>
                </a:cubicBezTo>
                <a:cubicBezTo>
                  <a:pt x="20" y="109"/>
                  <a:pt x="22" y="109"/>
                  <a:pt x="24" y="108"/>
                </a:cubicBezTo>
                <a:cubicBezTo>
                  <a:pt x="30" y="101"/>
                  <a:pt x="30" y="101"/>
                  <a:pt x="30" y="101"/>
                </a:cubicBezTo>
                <a:cubicBezTo>
                  <a:pt x="31" y="100"/>
                  <a:pt x="31" y="99"/>
                  <a:pt x="31" y="98"/>
                </a:cubicBezTo>
                <a:cubicBezTo>
                  <a:pt x="35" y="94"/>
                  <a:pt x="35" y="94"/>
                  <a:pt x="35" y="94"/>
                </a:cubicBezTo>
                <a:cubicBezTo>
                  <a:pt x="42" y="100"/>
                  <a:pt x="51" y="104"/>
                  <a:pt x="61" y="105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0" y="111"/>
                  <a:pt x="59" y="112"/>
                  <a:pt x="59" y="113"/>
                </a:cubicBezTo>
                <a:cubicBezTo>
                  <a:pt x="59" y="123"/>
                  <a:pt x="59" y="123"/>
                  <a:pt x="59" y="123"/>
                </a:cubicBezTo>
                <a:cubicBezTo>
                  <a:pt x="59" y="125"/>
                  <a:pt x="61" y="126"/>
                  <a:pt x="63" y="126"/>
                </a:cubicBezTo>
                <a:cubicBezTo>
                  <a:pt x="65" y="126"/>
                  <a:pt x="67" y="125"/>
                  <a:pt x="67" y="123"/>
                </a:cubicBezTo>
                <a:cubicBezTo>
                  <a:pt x="67" y="113"/>
                  <a:pt x="67" y="113"/>
                  <a:pt x="67" y="113"/>
                </a:cubicBezTo>
                <a:cubicBezTo>
                  <a:pt x="67" y="112"/>
                  <a:pt x="66" y="111"/>
                  <a:pt x="65" y="110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5" y="104"/>
                  <a:pt x="84" y="100"/>
                  <a:pt x="91" y="94"/>
                </a:cubicBezTo>
                <a:cubicBezTo>
                  <a:pt x="95" y="98"/>
                  <a:pt x="95" y="98"/>
                  <a:pt x="95" y="98"/>
                </a:cubicBezTo>
                <a:cubicBezTo>
                  <a:pt x="95" y="99"/>
                  <a:pt x="96" y="100"/>
                  <a:pt x="96" y="101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4" y="109"/>
                  <a:pt x="107" y="109"/>
                  <a:pt x="108" y="108"/>
                </a:cubicBezTo>
                <a:cubicBezTo>
                  <a:pt x="110" y="106"/>
                  <a:pt x="110" y="104"/>
                  <a:pt x="108" y="102"/>
                </a:cubicBezTo>
                <a:cubicBezTo>
                  <a:pt x="102" y="96"/>
                  <a:pt x="102" y="96"/>
                  <a:pt x="102" y="96"/>
                </a:cubicBezTo>
                <a:cubicBezTo>
                  <a:pt x="101" y="95"/>
                  <a:pt x="100" y="95"/>
                  <a:pt x="99" y="95"/>
                </a:cubicBezTo>
                <a:cubicBezTo>
                  <a:pt x="94" y="91"/>
                  <a:pt x="94" y="91"/>
                  <a:pt x="94" y="91"/>
                </a:cubicBezTo>
                <a:cubicBezTo>
                  <a:pt x="100" y="84"/>
                  <a:pt x="104" y="75"/>
                  <a:pt x="105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2" y="66"/>
                  <a:pt x="113" y="67"/>
                  <a:pt x="114" y="67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5" y="67"/>
                  <a:pt x="127" y="65"/>
                  <a:pt x="127" y="63"/>
                </a:cubicBezTo>
                <a:cubicBezTo>
                  <a:pt x="127" y="61"/>
                  <a:pt x="125" y="59"/>
                  <a:pt x="123" y="59"/>
                </a:cubicBezTo>
                <a:close/>
                <a:moveTo>
                  <a:pt x="99" y="61"/>
                </a:moveTo>
                <a:cubicBezTo>
                  <a:pt x="69" y="61"/>
                  <a:pt x="69" y="61"/>
                  <a:pt x="69" y="61"/>
                </a:cubicBezTo>
                <a:cubicBezTo>
                  <a:pt x="90" y="39"/>
                  <a:pt x="90" y="39"/>
                  <a:pt x="90" y="39"/>
                </a:cubicBezTo>
                <a:cubicBezTo>
                  <a:pt x="95" y="45"/>
                  <a:pt x="98" y="52"/>
                  <a:pt x="99" y="61"/>
                </a:cubicBezTo>
                <a:close/>
                <a:moveTo>
                  <a:pt x="87" y="36"/>
                </a:moveTo>
                <a:cubicBezTo>
                  <a:pt x="65" y="57"/>
                  <a:pt x="65" y="57"/>
                  <a:pt x="65" y="57"/>
                </a:cubicBezTo>
                <a:cubicBezTo>
                  <a:pt x="65" y="27"/>
                  <a:pt x="65" y="27"/>
                  <a:pt x="65" y="27"/>
                </a:cubicBezTo>
                <a:cubicBezTo>
                  <a:pt x="74" y="28"/>
                  <a:pt x="81" y="31"/>
                  <a:pt x="87" y="36"/>
                </a:cubicBezTo>
                <a:close/>
                <a:moveTo>
                  <a:pt x="61" y="27"/>
                </a:moveTo>
                <a:cubicBezTo>
                  <a:pt x="61" y="57"/>
                  <a:pt x="61" y="57"/>
                  <a:pt x="61" y="57"/>
                </a:cubicBezTo>
                <a:cubicBezTo>
                  <a:pt x="40" y="36"/>
                  <a:pt x="40" y="36"/>
                  <a:pt x="40" y="36"/>
                </a:cubicBezTo>
                <a:cubicBezTo>
                  <a:pt x="45" y="31"/>
                  <a:pt x="53" y="28"/>
                  <a:pt x="61" y="27"/>
                </a:cubicBezTo>
                <a:close/>
                <a:moveTo>
                  <a:pt x="36" y="39"/>
                </a:moveTo>
                <a:cubicBezTo>
                  <a:pt x="58" y="61"/>
                  <a:pt x="58" y="61"/>
                  <a:pt x="58" y="61"/>
                </a:cubicBezTo>
                <a:cubicBezTo>
                  <a:pt x="28" y="61"/>
                  <a:pt x="28" y="61"/>
                  <a:pt x="28" y="61"/>
                </a:cubicBezTo>
                <a:cubicBezTo>
                  <a:pt x="28" y="52"/>
                  <a:pt x="31" y="45"/>
                  <a:pt x="36" y="39"/>
                </a:cubicBezTo>
                <a:close/>
                <a:moveTo>
                  <a:pt x="28" y="65"/>
                </a:moveTo>
                <a:cubicBezTo>
                  <a:pt x="58" y="65"/>
                  <a:pt x="58" y="65"/>
                  <a:pt x="58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1" y="81"/>
                  <a:pt x="28" y="73"/>
                  <a:pt x="28" y="65"/>
                </a:cubicBezTo>
                <a:close/>
                <a:moveTo>
                  <a:pt x="40" y="90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99"/>
                  <a:pt x="61" y="99"/>
                  <a:pt x="61" y="99"/>
                </a:cubicBezTo>
                <a:cubicBezTo>
                  <a:pt x="53" y="98"/>
                  <a:pt x="45" y="95"/>
                  <a:pt x="40" y="90"/>
                </a:cubicBezTo>
                <a:close/>
                <a:moveTo>
                  <a:pt x="65" y="99"/>
                </a:moveTo>
                <a:cubicBezTo>
                  <a:pt x="65" y="68"/>
                  <a:pt x="65" y="68"/>
                  <a:pt x="65" y="68"/>
                </a:cubicBezTo>
                <a:cubicBezTo>
                  <a:pt x="87" y="90"/>
                  <a:pt x="87" y="90"/>
                  <a:pt x="87" y="90"/>
                </a:cubicBezTo>
                <a:cubicBezTo>
                  <a:pt x="81" y="95"/>
                  <a:pt x="74" y="98"/>
                  <a:pt x="65" y="99"/>
                </a:cubicBezTo>
                <a:close/>
                <a:moveTo>
                  <a:pt x="90" y="86"/>
                </a:moveTo>
                <a:cubicBezTo>
                  <a:pt x="69" y="65"/>
                  <a:pt x="69" y="65"/>
                  <a:pt x="69" y="65"/>
                </a:cubicBezTo>
                <a:cubicBezTo>
                  <a:pt x="99" y="65"/>
                  <a:pt x="99" y="65"/>
                  <a:pt x="99" y="65"/>
                </a:cubicBezTo>
                <a:cubicBezTo>
                  <a:pt x="98" y="73"/>
                  <a:pt x="95" y="81"/>
                  <a:pt x="90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汉仪黑荔枝体简" panose="00020600040101010101" pitchFamily="18" charset="-122"/>
              <a:ea typeface="汉仪黑荔枝体简" panose="00020600040101010101" pitchFamily="18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939403A2-A7C1-4809-9AD9-8AD23E7EA325}"/>
              </a:ext>
            </a:extLst>
          </p:cNvPr>
          <p:cNvSpPr/>
          <p:nvPr/>
        </p:nvSpPr>
        <p:spPr>
          <a:xfrm>
            <a:off x="358737" y="2107152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E511281-CEE4-4078-AA4B-B195EE3F7228}"/>
              </a:ext>
            </a:extLst>
          </p:cNvPr>
          <p:cNvSpPr/>
          <p:nvPr/>
        </p:nvSpPr>
        <p:spPr>
          <a:xfrm>
            <a:off x="277504" y="2645975"/>
            <a:ext cx="2268772" cy="3106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Just for today I will try to live through this day only and not tackle my whole life problem at once. I can do for twelve hours that Just for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today I will try to live through this day only and not tackle my whole life problem at once. I can do for twelve hours that</a:t>
            </a:r>
            <a:endParaRPr lang="en-US" altLang="zh-CN" sz="1200" dirty="0">
              <a:latin typeface="+mn-ea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0D6EF32C-6455-45E3-874B-BB0A6E2DC35D}"/>
              </a:ext>
            </a:extLst>
          </p:cNvPr>
          <p:cNvSpPr/>
          <p:nvPr/>
        </p:nvSpPr>
        <p:spPr>
          <a:xfrm>
            <a:off x="3538351" y="2107152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C82C763-B09E-462C-A405-6AB01C7D4590}"/>
              </a:ext>
            </a:extLst>
          </p:cNvPr>
          <p:cNvSpPr/>
          <p:nvPr/>
        </p:nvSpPr>
        <p:spPr>
          <a:xfrm>
            <a:off x="3471080" y="2645975"/>
            <a:ext cx="2268772" cy="3106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Just for today I will try to live through this day only and not tackle my whole life problem at once. I can do for twelve hours that Just for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today I will try to live through this day only and not tackle my whole life problem at once. I can do for twelve hours that</a:t>
            </a:r>
            <a:endParaRPr lang="en-US" altLang="zh-CN" sz="1200" dirty="0">
              <a:latin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219E8D21-B9F4-46DE-8DEB-E483D49226E0}"/>
              </a:ext>
            </a:extLst>
          </p:cNvPr>
          <p:cNvSpPr/>
          <p:nvPr/>
        </p:nvSpPr>
        <p:spPr>
          <a:xfrm>
            <a:off x="6524941" y="2107152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52EB3218-049A-47B3-A591-FB122EAE32F9}"/>
              </a:ext>
            </a:extLst>
          </p:cNvPr>
          <p:cNvSpPr/>
          <p:nvPr/>
        </p:nvSpPr>
        <p:spPr>
          <a:xfrm>
            <a:off x="6515837" y="2645975"/>
            <a:ext cx="2268772" cy="3106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Just for today I will try to live through this day only and not tackle my whole life problem at once. I can do for twelve hours that Just for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today I will try to live through this day only and not tackle my whole life problem at once. I can do for twelve hours that</a:t>
            </a:r>
            <a:endParaRPr lang="en-US" altLang="zh-CN" sz="1200" dirty="0">
              <a:latin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98F174A0-C9F0-475A-A254-84EBE433AC16}"/>
              </a:ext>
            </a:extLst>
          </p:cNvPr>
          <p:cNvSpPr/>
          <p:nvPr/>
        </p:nvSpPr>
        <p:spPr>
          <a:xfrm>
            <a:off x="9627528" y="2107152"/>
            <a:ext cx="21582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latin typeface="+mn-ea"/>
              </a:rPr>
              <a:t>ADD YOUR TITLE</a:t>
            </a:r>
            <a:endParaRPr lang="zh-CN" altLang="en-US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337E34E6-DD8C-4BBD-8919-8EC862C38C0C}"/>
              </a:ext>
            </a:extLst>
          </p:cNvPr>
          <p:cNvSpPr/>
          <p:nvPr/>
        </p:nvSpPr>
        <p:spPr>
          <a:xfrm>
            <a:off x="9595368" y="2645975"/>
            <a:ext cx="2268772" cy="3106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Just for today I will try to live through this day only and not tackle my whole life problem at once. I can do for twelve hours that Just for </a:t>
            </a:r>
          </a:p>
          <a:p>
            <a:pPr algn="just">
              <a:lnSpc>
                <a:spcPct val="150000"/>
              </a:lnSpc>
            </a:pPr>
            <a:r>
              <a:rPr lang="en-US" altLang="zh-CN" sz="1200">
                <a:latin typeface="+mn-ea"/>
              </a:rPr>
              <a:t>today I will try to live through this day only and not tackle my whole life problem at once. I can do for twelve hours that</a:t>
            </a:r>
            <a:endParaRPr lang="en-US" altLang="zh-CN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5278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14:prism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0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派山水留白创意通用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1482</Words>
  <Application>Microsoft Office PowerPoint</Application>
  <PresentationFormat>宽屏</PresentationFormat>
  <Paragraphs>120</Paragraphs>
  <Slides>19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汉仪黑荔枝体简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极简派山水留白创意通用模板</dc:title>
  <dc:creator>tx</dc:creator>
  <cp:lastModifiedBy>user</cp:lastModifiedBy>
  <cp:revision>15</cp:revision>
  <dcterms:created xsi:type="dcterms:W3CDTF">2018-05-14T00:27:27Z</dcterms:created>
  <dcterms:modified xsi:type="dcterms:W3CDTF">2018-05-28T07:04:44Z</dcterms:modified>
</cp:coreProperties>
</file>